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85.xml.rels" ContentType="application/vnd.openxmlformats-package.relationships+xml"/>
  <Override PartName="/ppt/slideMasters/_rels/slideMaster243.xml.rels" ContentType="application/vnd.openxmlformats-package.relationships+xml"/>
  <Override PartName="/ppt/slideMasters/_rels/slideMaster122.xml.rels" ContentType="application/vnd.openxmlformats-package.relationships+xml"/>
  <Override PartName="/ppt/slideMasters/_rels/slideMaster606.xml.rels" ContentType="application/vnd.openxmlformats-package.relationships+xml"/>
  <Override PartName="/ppt/slideMasters/_rels/slideMaster364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364.xml" ContentType="application/vnd.openxmlformats-officedocument.presentationml.slideMaster+xml"/>
  <Override PartName="/ppt/slideMasters/slideMaster606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243.xml" ContentType="application/vnd.openxmlformats-officedocument.presentationml.slideMaster+xml"/>
  <Override PartName="/ppt/slideMasters/slideMaster48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727.xml" ContentType="application/vnd.openxmlformats-officedocument.theme+xml"/>
  <Override PartName="/ppt/theme/theme6.xml" ContentType="application/vnd.openxmlformats-officedocument.theme+xml"/>
  <Override PartName="/ppt/slideLayouts/_rels/slideLayout119.xml.rels" ContentType="application/vnd.openxmlformats-package.relationships+xml"/>
  <Override PartName="/ppt/slideLayouts/_rels/slideLayout534.xml.rels" ContentType="application/vnd.openxmlformats-package.relationships+xml"/>
  <Override PartName="/ppt/slideLayouts/_rels/slideLayout55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631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533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630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532.xml.rels" ContentType="application/vnd.openxmlformats-package.relationships+xml"/>
  <Override PartName="/ppt/slideLayouts/_rels/slideLayout468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21.xml.rels" ContentType="application/vnd.openxmlformats-package.relationships+xml"/>
  <Override PartName="/ppt/slideLayouts/_rels/slideLayout592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467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620.xml.rels" ContentType="application/vnd.openxmlformats-package.relationships+xml"/>
  <Override PartName="/ppt/slideLayouts/_rels/slideLayout591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466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590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46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99.xml.rels" ContentType="application/vnd.openxmlformats-package.relationships+xml"/>
  <Override PartName="/ppt/slideLayouts/_rels/slideLayout654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98.xml.rels" ContentType="application/vnd.openxmlformats-package.relationships+xml"/>
  <Override PartName="/ppt/slideLayouts/_rels/slideLayout65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560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44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643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642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641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408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652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726.xml.rels" ContentType="application/vnd.openxmlformats-package.relationships+xml"/>
  <Override PartName="/ppt/slideLayouts/_rels/slideLayout697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40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651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25.xml.rels" ContentType="application/vnd.openxmlformats-package.relationships+xml"/>
  <Override PartName="/ppt/slideLayouts/_rels/slideLayout696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664.xml.rels" ContentType="application/vnd.openxmlformats-package.relationships+xml"/>
  <Override PartName="/ppt/slideLayouts/_rels/slideLayout53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2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695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406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66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723.xml.rels" ContentType="application/vnd.openxmlformats-package.relationships+xml"/>
  <Override PartName="/ppt/slideLayouts/_rels/slideLayout694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662.xml.rels" ContentType="application/vnd.openxmlformats-package.relationships+xml"/>
  <Override PartName="/ppt/slideLayouts/_rels/slideLayout404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22.xml.rels" ContentType="application/vnd.openxmlformats-package.relationships+xml"/>
  <Override PartName="/ppt/slideLayouts/_rels/slideLayout693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661.xml.rels" ContentType="application/vnd.openxmlformats-package.relationships+xml"/>
  <Override PartName="/ppt/slideLayouts/_rels/slideLayout405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570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700.xml.rels" ContentType="application/vnd.openxmlformats-package.relationships+xml"/>
  <Override PartName="/ppt/slideLayouts/_rels/slideLayout671.xml.rels" ContentType="application/vnd.openxmlformats-package.relationships+xml"/>
  <Override PartName="/ppt/slideLayouts/_rels/slideLayout540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86.xml.rels" ContentType="application/vnd.openxmlformats-package.relationships+xml"/>
  <Override PartName="/ppt/slideLayouts/_rels/slideLayout41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701.xml.rels" ContentType="application/vnd.openxmlformats-package.relationships+xml"/>
  <Override PartName="/ppt/slideLayouts/_rels/slideLayout67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54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87.xml.rels" ContentType="application/vnd.openxmlformats-package.relationships+xml"/>
  <Override PartName="/ppt/slideLayouts/_rels/slideLayout41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448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20.xml.rels" ContentType="application/vnd.openxmlformats-package.relationships+xml"/>
  <Override PartName="/ppt/slideLayouts/_rels/slideLayout691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19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549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48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29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567.xml.rels" ContentType="application/vnd.openxmlformats-package.relationships+xml"/>
  <Override PartName="/ppt/slideLayouts/_rels/slideLayout440.xml.rels" ContentType="application/vnd.openxmlformats-package.relationships+xml"/>
  <Override PartName="/ppt/slideLayouts/_rels/slideLayout634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43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568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48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50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539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53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7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461.xml.rels" ContentType="application/vnd.openxmlformats-package.relationships+xml"/>
  <Override PartName="/ppt/slideLayouts/_rels/slideLayout655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633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454.xml.rels" ContentType="application/vnd.openxmlformats-package.relationships+xml"/>
  <Override PartName="/ppt/slideLayouts/_rels/slideLayout648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455.xml.rels" ContentType="application/vnd.openxmlformats-package.relationships+xml"/>
  <Override PartName="/ppt/slideLayouts/_rels/slideLayout649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456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457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45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709.xml.rels" ContentType="application/vnd.openxmlformats-package.relationships+xml"/>
  <Override PartName="/ppt/slideLayouts/_rels/slideLayout680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45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10.xml.rels" ContentType="application/vnd.openxmlformats-package.relationships+xml"/>
  <Override PartName="/ppt/slideLayouts/_rels/slideLayout681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711.xml.rels" ContentType="application/vnd.openxmlformats-package.relationships+xml"/>
  <Override PartName="/ppt/slideLayouts/_rels/slideLayout682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545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54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35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547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536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55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564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7.xml.rels" ContentType="application/vnd.openxmlformats-package.relationships+xml"/>
  <Override PartName="/ppt/slideLayouts/_rels/slideLayout488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719.xml.rels" ContentType="application/vnd.openxmlformats-package.relationships+xml"/>
  <Override PartName="/ppt/slideLayouts/_rels/slideLayout518.xml.rels" ContentType="application/vnd.openxmlformats-package.relationships+xml"/>
  <Override PartName="/ppt/slideLayouts/_rels/slideLayout489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674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703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537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623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594.xml.rels" ContentType="application/vnd.openxmlformats-package.relationships+xml"/>
  <Override PartName="/ppt/slideLayouts/_rels/slideLayout429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62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595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555.xml.rels" ContentType="application/vnd.openxmlformats-package.relationships+xml"/>
  <Override PartName="/ppt/slideLayouts/_rels/slideLayout396.xml.rels" ContentType="application/vnd.openxmlformats-package.relationships+xml"/>
  <Override PartName="/ppt/slideLayouts/_rels/slideLayout425.xml.rels" ContentType="application/vnd.openxmlformats-package.relationships+xml"/>
  <Override PartName="/ppt/slideLayouts/_rels/slideLayout619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450.xml.rels" ContentType="application/vnd.openxmlformats-package.relationships+xml"/>
  <Override PartName="/ppt/slideLayouts/_rels/slideLayout451.xml.rels" ContentType="application/vnd.openxmlformats-package.relationships+xml"/>
  <Override PartName="/ppt/slideLayouts/_rels/slideLayout645.xml.rels" ContentType="application/vnd.openxmlformats-package.relationships+xml"/>
  <Override PartName="/ppt/slideLayouts/_rels/slideLayout452.xml.rels" ContentType="application/vnd.openxmlformats-package.relationships+xml"/>
  <Override PartName="/ppt/slideLayouts/_rels/slideLayout646.xml.rels" ContentType="application/vnd.openxmlformats-package.relationships+xml"/>
  <Override PartName="/ppt/slideLayouts/_rels/slideLayout453.xml.rels" ContentType="application/vnd.openxmlformats-package.relationships+xml"/>
  <Override PartName="/ppt/slideLayouts/_rels/slideLayout647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556.xml.rels" ContentType="application/vnd.openxmlformats-package.relationships+xml"/>
  <Override PartName="/ppt/slideLayouts/_rels/slideLayout428.xml.rels" ContentType="application/vnd.openxmlformats-package.relationships+xml"/>
  <Override PartName="/ppt/slideLayouts/_rels/slideLayout399.xml.rels" ContentType="application/vnd.openxmlformats-package.relationships+xml"/>
  <Override PartName="/ppt/slideLayouts/_rels/slideLayout553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26.xml.rels" ContentType="application/vnd.openxmlformats-package.relationships+xml"/>
  <Override PartName="/ppt/slideLayouts/_rels/slideLayout497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580.xml.rels" ContentType="application/vnd.openxmlformats-package.relationships+xml"/>
  <Override PartName="/ppt/slideLayouts/_rels/slideLayout609.xml.rels" ContentType="application/vnd.openxmlformats-package.relationships+xml"/>
  <Override PartName="/ppt/slideLayouts/_rels/slideLayout525.xml.rels" ContentType="application/vnd.openxmlformats-package.relationships+xml"/>
  <Override PartName="/ppt/slideLayouts/_rels/slideLayout496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516.xml.rels" ContentType="application/vnd.openxmlformats-package.relationships+xml"/>
  <Override PartName="/ppt/slideLayouts/_rels/slideLayout487.xml.rels" ContentType="application/vnd.openxmlformats-package.relationships+xml"/>
  <Override PartName="/ppt/slideLayouts/_rels/slideLayout54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561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86.xml.rels" ContentType="application/vnd.openxmlformats-package.relationships+xml"/>
  <Override PartName="/ppt/slideLayouts/_rels/slideLayout715.xml.rels" ContentType="application/vnd.openxmlformats-package.relationships+xml"/>
  <Override PartName="/ppt/slideLayouts/_rels/slideLayout397.xml.rels" ContentType="application/vnd.openxmlformats-package.relationships+xml"/>
  <Override PartName="/ppt/slideLayouts/_rels/slideLayout426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56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87.xml.rels" ContentType="application/vnd.openxmlformats-package.relationships+xml"/>
  <Override PartName="/ppt/slideLayouts/_rels/slideLayout716.xml.rels" ContentType="application/vnd.openxmlformats-package.relationships+xml"/>
  <Override PartName="/ppt/slideLayouts/_rels/slideLayout515.xml.rels" ContentType="application/vnd.openxmlformats-package.relationships+xml"/>
  <Override PartName="/ppt/slideLayouts/_rels/slideLayout486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718.xml.rels" ContentType="application/vnd.openxmlformats-package.relationships+xml"/>
  <Override PartName="/ppt/slideLayouts/_rels/slideLayout689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69.xml.rels" ContentType="application/vnd.openxmlformats-package.relationships+xml"/>
  <Override PartName="/ppt/slideLayouts/_rels/slideLayout673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702.xml.rels" ContentType="application/vnd.openxmlformats-package.relationships+xml"/>
  <Override PartName="/ppt/slideLayouts/_rels/slideLayout424.xml.rels" ContentType="application/vnd.openxmlformats-package.relationships+xml"/>
  <Override PartName="/ppt/slideLayouts/_rels/slideLayout395.xml.rels" ContentType="application/vnd.openxmlformats-package.relationships+xml"/>
  <Override PartName="/ppt/slideLayouts/_rels/slideLayout618.xml.rels" ContentType="application/vnd.openxmlformats-package.relationships+xml"/>
  <Override PartName="/ppt/slideLayouts/_rels/slideLayout58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551.xml.rels" ContentType="application/vnd.openxmlformats-package.relationships+xml"/>
  <Override PartName="/ppt/slideLayouts/_rels/slideLayout493.xml.rels" ContentType="application/vnd.openxmlformats-package.relationships+xml"/>
  <Override PartName="/ppt/slideLayouts/_rels/slideLayout52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56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94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523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88.xml.rels" ContentType="application/vnd.openxmlformats-package.relationships+xml"/>
  <Override PartName="/ppt/slideLayouts/_rels/slideLayout717.xml.rels" ContentType="application/vnd.openxmlformats-package.relationships+xml"/>
  <Override PartName="/ppt/slideLayouts/_rels/slideLayout513.xml.rels" ContentType="application/vnd.openxmlformats-package.relationships+xml"/>
  <Override PartName="/ppt/slideLayouts/_rels/slideLayout484.xml.rels" ContentType="application/vnd.openxmlformats-package.relationships+xml"/>
  <Override PartName="/ppt/slideLayouts/_rels/slideLayout707.xml.rels" ContentType="application/vnd.openxmlformats-package.relationships+xml"/>
  <Override PartName="/ppt/slideLayouts/_rels/slideLayout678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685.xml.rels" ContentType="application/vnd.openxmlformats-package.relationships+xml"/>
  <Override PartName="/ppt/slideLayouts/_rels/slideLayout714.xml.rels" ContentType="application/vnd.openxmlformats-package.relationships+xml"/>
  <Override PartName="/ppt/slideLayouts/_rels/slideLayout512.xml.rels" ContentType="application/vnd.openxmlformats-package.relationships+xml"/>
  <Override PartName="/ppt/slideLayouts/_rels/slideLayout483.xml.rels" ContentType="application/vnd.openxmlformats-package.relationships+xml"/>
  <Override PartName="/ppt/slideLayouts/_rels/slideLayout706.xml.rels" ContentType="application/vnd.openxmlformats-package.relationships+xml"/>
  <Override PartName="/ppt/slideLayouts/_rels/slideLayout67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485.xml.rels" ContentType="application/vnd.openxmlformats-package.relationships+xml"/>
  <Override PartName="/ppt/slideLayouts/_rels/slideLayout514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79.xml.rels" ContentType="application/vnd.openxmlformats-package.relationships+xml"/>
  <Override PartName="/ppt/slideLayouts/_rels/slideLayout708.xml.rels" ContentType="application/vnd.openxmlformats-package.relationships+xml"/>
  <Override PartName="/ppt/slideLayouts/_rels/slideLayout511.xml.rels" ContentType="application/vnd.openxmlformats-package.relationships+xml"/>
  <Override PartName="/ppt/slideLayouts/_rels/slideLayout482.xml.rels" ContentType="application/vnd.openxmlformats-package.relationships+xml"/>
  <Override PartName="/ppt/slideLayouts/_rels/slideLayout705.xml.rels" ContentType="application/vnd.openxmlformats-package.relationships+xml"/>
  <Override PartName="/ppt/slideLayouts/_rels/slideLayout67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81.xml.rels" ContentType="application/vnd.openxmlformats-package.relationships+xml"/>
  <Override PartName="/ppt/slideLayouts/_rels/slideLayout510.xml.rels" ContentType="application/vnd.openxmlformats-package.relationships+xml"/>
  <Override PartName="/ppt/slideLayouts/_rels/slideLayout675.xml.rels" ContentType="application/vnd.openxmlformats-package.relationships+xml"/>
  <Override PartName="/ppt/slideLayouts/_rels/slideLayout704.xml.rels" ContentType="application/vnd.openxmlformats-package.relationships+xml"/>
  <Override PartName="/ppt/slideLayouts/_rels/slideLayout503.xml.rels" ContentType="application/vnd.openxmlformats-package.relationships+xml"/>
  <Override PartName="/ppt/slideLayouts/_rels/slideLayout474.xml.rels" ContentType="application/vnd.openxmlformats-package.relationships+xml"/>
  <Override PartName="/ppt/slideLayouts/_rels/slideLayout668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28.xml.rels" ContentType="application/vnd.openxmlformats-package.relationships+xml"/>
  <Override PartName="/ppt/slideLayouts/_rels/slideLayout499.xml.rels" ContentType="application/vnd.openxmlformats-package.relationships+xml"/>
  <Override PartName="/ppt/slideLayouts/_rels/slideLayout502.xml.rels" ContentType="application/vnd.openxmlformats-package.relationships+xml"/>
  <Override PartName="/ppt/slideLayouts/_rels/slideLayout473.xml.rels" ContentType="application/vnd.openxmlformats-package.relationships+xml"/>
  <Override PartName="/ppt/slideLayouts/_rels/slideLayout667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01.xml.rels" ContentType="application/vnd.openxmlformats-package.relationships+xml"/>
  <Override PartName="/ppt/slideLayouts/_rels/slideLayout472.xml.rels" ContentType="application/vnd.openxmlformats-package.relationships+xml"/>
  <Override PartName="/ppt/slideLayouts/_rels/slideLayout66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27.xml.rels" ContentType="application/vnd.openxmlformats-package.relationships+xml"/>
  <Override PartName="/ppt/slideLayouts/_rels/slideLayout498.xml.rels" ContentType="application/vnd.openxmlformats-package.relationships+xml"/>
  <Override PartName="/ppt/slideLayouts/_rels/slideLayout554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00.xml.rels" ContentType="application/vnd.openxmlformats-package.relationships+xml"/>
  <Override PartName="/ppt/slideLayouts/_rels/slideLayout471.xml.rels" ContentType="application/vnd.openxmlformats-package.relationships+xml"/>
  <Override PartName="/ppt/slideLayouts/_rels/slideLayout665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92.xml.rels" ContentType="application/vnd.openxmlformats-package.relationships+xml"/>
  <Override PartName="/ppt/slideLayouts/_rels/slideLayout521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59.xml.rels" ContentType="application/vnd.openxmlformats-package.relationships+xml"/>
  <Override PartName="/ppt/slideLayouts/_rels/slideLayout465.xml.rels" ContentType="application/vnd.openxmlformats-package.relationships+xml"/>
  <Override PartName="/ppt/slideLayouts/_rels/slideLayout508.xml.rels" ContentType="application/vnd.openxmlformats-package.relationships+xml"/>
  <Override PartName="/ppt/slideLayouts/_rels/slideLayout479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611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582.xml.rels" ContentType="application/vnd.openxmlformats-package.relationships+xml"/>
  <Override PartName="/ppt/slideLayouts/_rels/slideLayout491.xml.rels" ContentType="application/vnd.openxmlformats-package.relationships+xml"/>
  <Override PartName="/ppt/slideLayouts/_rels/slideLayout52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58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464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552.xml.rels" ContentType="application/vnd.openxmlformats-package.relationships+xml"/>
  <Override PartName="/ppt/slideLayouts/_rels/slideLayout524.xml.rels" ContentType="application/vnd.openxmlformats-package.relationships+xml"/>
  <Override PartName="/ppt/slideLayouts/_rels/slideLayout49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398.xml.rels" ContentType="application/vnd.openxmlformats-package.relationships+xml"/>
  <Override PartName="/ppt/slideLayouts/_rels/slideLayout427.xml.rels" ContentType="application/vnd.openxmlformats-package.relationships+xml"/>
  <Override PartName="/ppt/slideLayouts/_rels/slideLayout603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74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409.xml.rels" ContentType="application/vnd.openxmlformats-package.relationships+xml"/>
  <Override PartName="/ppt/slideLayouts/_rels/slideLayout477.xml.rels" ContentType="application/vnd.openxmlformats-package.relationships+xml"/>
  <Override PartName="/ppt/slideLayouts/_rels/slideLayout506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602.xml.rels" ContentType="application/vnd.openxmlformats-package.relationships+xml"/>
  <Override PartName="/ppt/slideLayouts/_rels/slideLayout573.xml.rels" ContentType="application/vnd.openxmlformats-package.relationships+xml"/>
  <Override PartName="/ppt/slideLayouts/_rels/slideLayout476.xml.rels" ContentType="application/vnd.openxmlformats-package.relationships+xml"/>
  <Override PartName="/ppt/slideLayouts/_rels/slideLayout50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469.xml.rels" ContentType="application/vnd.openxmlformats-package.relationships+xml"/>
  <Override PartName="/ppt/slideLayouts/_rels/slideLayout475.xml.rels" ContentType="application/vnd.openxmlformats-package.relationships+xml"/>
  <Override PartName="/ppt/slideLayouts/_rels/slideLayout504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632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478.xml.rels" ContentType="application/vnd.openxmlformats-package.relationships+xml"/>
  <Override PartName="/ppt/slideLayouts/_rels/slideLayout507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690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83.xml.rels" ContentType="application/vnd.openxmlformats-package.relationships+xml"/>
  <Override PartName="/ppt/slideLayouts/_rels/slideLayout712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684.xml.rels" ContentType="application/vnd.openxmlformats-package.relationships+xml"/>
  <Override PartName="/ppt/slideLayouts/_rels/slideLayout713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583.xml.rels" ContentType="application/vnd.openxmlformats-package.relationships+xml"/>
  <Override PartName="/ppt/slideLayouts/_rels/slideLayout612.xml.rels" ContentType="application/vnd.openxmlformats-package.relationships+xml"/>
  <Override PartName="/ppt/slideLayouts/_rels/slideLayout640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390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571.xml.rels" ContentType="application/vnd.openxmlformats-package.relationships+xml"/>
  <Override PartName="/ppt/slideLayouts/_rels/slideLayout600.xml.rels" ContentType="application/vnd.openxmlformats-package.relationships+xml"/>
  <Override PartName="/ppt/slideLayouts/_rels/slideLayout637.xml.rels" ContentType="application/vnd.openxmlformats-package.relationships+xml"/>
  <Override PartName="/ppt/slideLayouts/_rels/slideLayout443.xml.rels" ContentType="application/vnd.openxmlformats-package.relationships+xml"/>
  <Override PartName="/ppt/slideLayouts/_rels/slideLayout638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444.xml.rels" ContentType="application/vnd.openxmlformats-package.relationships+xml"/>
  <Override PartName="/ppt/slideLayouts/_rels/slideLayout639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445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572.xml.rels" ContentType="application/vnd.openxmlformats-package.relationships+xml"/>
  <Override PartName="/ppt/slideLayouts/_rels/slideLayout601.xml.rels" ContentType="application/vnd.openxmlformats-package.relationships+xml"/>
  <Override PartName="/ppt/slideLayouts/_rels/slideLayout635.xml.rels" ContentType="application/vnd.openxmlformats-package.relationships+xml"/>
  <Override PartName="/ppt/slideLayouts/_rels/slideLayout441.xml.rels" ContentType="application/vnd.openxmlformats-package.relationships+xml"/>
  <Override PartName="/ppt/slideLayouts/_rels/slideLayout65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62.xml.rels" ContentType="application/vnd.openxmlformats-package.relationships+xml"/>
  <Override PartName="/ppt/slideLayouts/_rels/slideLayout657.xml.rels" ContentType="application/vnd.openxmlformats-package.relationships+xml"/>
  <Override PartName="/ppt/slideLayouts/_rels/slideLayout49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463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581.xml.rels" ContentType="application/vnd.openxmlformats-package.relationships+xml"/>
  <Override PartName="/ppt/slideLayouts/_rels/slideLayout610.xml.rels" ContentType="application/vnd.openxmlformats-package.relationships+xml"/>
  <Override PartName="/ppt/slideLayouts/_rels/slideLayout599.xml.rels" ContentType="application/vnd.openxmlformats-package.relationships+xml"/>
  <Override PartName="/ppt/slideLayouts/_rels/slideLayout628.xml.rels" ContentType="application/vnd.openxmlformats-package.relationships+xml"/>
  <Override PartName="/ppt/slideLayouts/_rels/slideLayout434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629.xml.rels" ContentType="application/vnd.openxmlformats-package.relationships+xml"/>
  <Override PartName="/ppt/slideLayouts/_rels/slideLayout435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436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431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403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531.xml.rels" ContentType="application/vnd.openxmlformats-package.relationships+xml"/>
  <Override PartName="/ppt/slideLayouts/_rels/slideLayout432.xml.rels" ContentType="application/vnd.openxmlformats-package.relationships+xml"/>
  <Override PartName="/ppt/slideLayouts/_rels/slideLayout626.xml.rels" ContentType="application/vnd.openxmlformats-package.relationships+xml"/>
  <Override PartName="/ppt/slideLayouts/_rels/slideLayout597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36.xml.rels" ContentType="application/vnd.openxmlformats-package.relationships+xml"/>
  <Override PartName="/ppt/slideLayouts/_rels/slideLayout44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544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402.xml.rels" ContentType="application/vnd.openxmlformats-package.relationships+xml"/>
  <Override PartName="/ppt/slideLayouts/_rels/slideLayout437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625.xml.rels" ContentType="application/vnd.openxmlformats-package.relationships+xml"/>
  <Override PartName="/ppt/slideLayouts/_rels/slideLayout596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616.xml.rels" ContentType="application/vnd.openxmlformats-package.relationships+xml"/>
  <Override PartName="/ppt/slideLayouts/_rels/slideLayout587.xml.rels" ContentType="application/vnd.openxmlformats-package.relationships+xml"/>
  <Override PartName="/ppt/slideLayouts/_rels/slideLayout422.xml.rels" ContentType="application/vnd.openxmlformats-package.relationships+xml"/>
  <Override PartName="/ppt/slideLayouts/_rels/slideLayout393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615.xml.rels" ContentType="application/vnd.openxmlformats-package.relationships+xml"/>
  <Override PartName="/ppt/slideLayouts/_rels/slideLayout586.xml.rels" ContentType="application/vnd.openxmlformats-package.relationships+xml"/>
  <Override PartName="/ppt/slideLayouts/_rels/slideLayout421.xml.rels" ContentType="application/vnd.openxmlformats-package.relationships+xml"/>
  <Override PartName="/ppt/slideLayouts/_rels/slideLayout392.xml.rels" ContentType="application/vnd.openxmlformats-package.relationships+xml"/>
  <Override PartName="/ppt/slideLayouts/_rels/slideLayout614.xml.rels" ContentType="application/vnd.openxmlformats-package.relationships+xml"/>
  <Override PartName="/ppt/slideLayouts/_rels/slideLayout585.xml.rels" ContentType="application/vnd.openxmlformats-package.relationships+xml"/>
  <Override PartName="/ppt/slideLayouts/_rels/slideLayout420.xml.rels" ContentType="application/vnd.openxmlformats-package.relationships+xml"/>
  <Override PartName="/ppt/slideLayouts/_rels/slideLayout391.xml.rels" ContentType="application/vnd.openxmlformats-package.relationships+xml"/>
  <Override PartName="/ppt/slideLayouts/_rels/slideLayout579.xml.rels" ContentType="application/vnd.openxmlformats-package.relationships+xml"/>
  <Override PartName="/ppt/slideLayouts/_rels/slideLayout6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385.xml.rels" ContentType="application/vnd.openxmlformats-package.relationships+xml"/>
  <Override PartName="/ppt/slideLayouts/_rels/slideLayout414.xml.rels" ContentType="application/vnd.openxmlformats-package.relationships+xml"/>
  <Override PartName="/ppt/slideLayouts/_rels/slideLayout577.xml.rels" ContentType="application/vnd.openxmlformats-package.relationships+xml"/>
  <Override PartName="/ppt/slideLayouts/_rels/slideLayout606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412.xml.rels" ContentType="application/vnd.openxmlformats-package.relationships+xml"/>
  <Override PartName="/ppt/slideLayouts/_rels/slideLayout584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13.xml.rels" ContentType="application/vnd.openxmlformats-package.relationships+xml"/>
  <Override PartName="/ppt/slideLayouts/_rels/slideLayout576.xml.rels" ContentType="application/vnd.openxmlformats-package.relationships+xml"/>
  <Override PartName="/ppt/slideLayouts/_rels/slideLayout605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411.xml.rels" ContentType="application/vnd.openxmlformats-package.relationships+xml"/>
  <Override PartName="/ppt/slideLayouts/_rels/slideLayout56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604.xml.rels" ContentType="application/vnd.openxmlformats-package.relationships+xml"/>
  <Override PartName="/ppt/slideLayouts/_rels/slideLayout575.xml.rels" ContentType="application/vnd.openxmlformats-package.relationships+xml"/>
  <Override PartName="/ppt/slideLayouts/_rels/slideLayout410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566.xml.rels" ContentType="application/vnd.openxmlformats-package.relationships+xml"/>
  <Override PartName="/ppt/slideLayouts/_rels/slideLayout41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93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622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565.xml.rels" ContentType="application/vnd.openxmlformats-package.relationships+xml"/>
  <Override PartName="/ppt/slideLayouts/_rels/slideLayout55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447.xml.rels" ContentType="application/vnd.openxmlformats-package.relationships+xml"/>
  <Override PartName="/ppt/slideLayouts/_rels/slideLayout55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446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650.xml.rels" ContentType="application/vnd.openxmlformats-package.relationships+xml"/>
  <Override PartName="/ppt/slideLayouts/_rels/slideLayout598.xml.rels" ContentType="application/vnd.openxmlformats-package.relationships+xml"/>
  <Override PartName="/ppt/slideLayouts/_rels/slideLayout627.xml.rels" ContentType="application/vnd.openxmlformats-package.relationships+xml"/>
  <Override PartName="/ppt/slideLayouts/_rels/slideLayout433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588.xml.rels" ContentType="application/vnd.openxmlformats-package.relationships+xml"/>
  <Override PartName="/ppt/slideLayouts/_rels/slideLayout617.xml.rels" ContentType="application/vnd.openxmlformats-package.relationships+xml"/>
  <Override PartName="/ppt/slideLayouts/_rels/slideLayout394.xml.rels" ContentType="application/vnd.openxmlformats-package.relationships+xml"/>
  <Override PartName="/ppt/slideLayouts/_rels/slideLayout423.xml.rels" ContentType="application/vnd.openxmlformats-package.relationships+xml"/>
  <Override PartName="/ppt/slideLayouts/_rels/slideLayout578.xml.rels" ContentType="application/vnd.openxmlformats-package.relationships+xml"/>
  <Override PartName="/ppt/slideLayouts/_rels/slideLayout607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413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401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400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418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8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42.xml.rels" ContentType="application/vnd.openxmlformats-package.relationships+xml"/>
  <Override PartName="/ppt/slideLayouts/_rels/slideLayout660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439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692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72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70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44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17.xml.rels" ContentType="application/vnd.openxmlformats-package.relationships+xml"/>
  <Override PartName="/ppt/slideLayouts/_rels/slideLayout38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438.xml.rels" ContentType="application/vnd.openxmlformats-package.relationships+xml"/>
  <Override PartName="/ppt/slideLayouts/slideLayout52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_rels/presentation.xml.rels" ContentType="application/vnd.openxmlformats-package.relationships+xml"/>
  <Override PartName="/ppt/media/image256.png" ContentType="image/png"/>
  <Override PartName="/ppt/media/image255.svg" ContentType="image/svg"/>
  <Override PartName="/ppt/media/image201.png" ContentType="image/png"/>
  <Override PartName="/ppt/media/image253.svg" ContentType="image/svg"/>
  <Override PartName="/ppt/media/image251.svg" ContentType="image/svg"/>
  <Override PartName="/ppt/media/image249.svg" ContentType="image/svg"/>
  <Override PartName="/ppt/media/image248.png" ContentType="image/png"/>
  <Override PartName="/ppt/media/image247.svg" ContentType="image/svg"/>
  <Override PartName="/ppt/media/image246.png" ContentType="image/png"/>
  <Override PartName="/ppt/media/image245.svg" ContentType="image/svg"/>
  <Override PartName="/ppt/media/image244.png" ContentType="image/png"/>
  <Override PartName="/ppt/media/image243.svg" ContentType="image/svg"/>
  <Override PartName="/ppt/media/image242.png" ContentType="image/png"/>
  <Override PartName="/ppt/media/image296.svg" ContentType="image/svg"/>
  <Override PartName="/ppt/media/image241.svg" ContentType="image/svg"/>
  <Override PartName="/ppt/media/image239.svg" ContentType="image/svg"/>
  <Override PartName="/ppt/media/image238.png" ContentType="image/png"/>
  <Override PartName="/ppt/media/image237.svg" ContentType="image/svg"/>
  <Override PartName="/ppt/media/image236.png" ContentType="image/png"/>
  <Override PartName="/ppt/media/image235.svg" ContentType="image/svg"/>
  <Override PartName="/ppt/media/image234.png" ContentType="image/png"/>
  <Override PartName="/ppt/media/image288.svg" ContentType="image/svg"/>
  <Override PartName="/ppt/media/image233.svg" ContentType="image/svg"/>
  <Override PartName="/ppt/media/image231.svg" ContentType="image/svg"/>
  <Override PartName="/ppt/media/image99.png" ContentType="image/png"/>
  <Override PartName="/ppt/media/image229.svg" ContentType="image/svg"/>
  <Override PartName="/ppt/media/image340.png" ContentType="image/png"/>
  <Override PartName="/ppt/media/image228.png" ContentType="image/png"/>
  <Override PartName="/ppt/media/image227.svg" ContentType="image/svg"/>
  <Override PartName="/ppt/media/image226.png" ContentType="image/png"/>
  <Override PartName="/ppt/media/image225.svg" ContentType="image/svg"/>
  <Override PartName="/ppt/media/image224.png" ContentType="image/png"/>
  <Override PartName="/ppt/media/image278.svg" ContentType="image/svg"/>
  <Override PartName="/ppt/media/image223.svg" ContentType="image/svg"/>
  <Override PartName="/ppt/media/image221.svg" ContentType="image/svg"/>
  <Override PartName="/ppt/media/image89.png" ContentType="image/png"/>
  <Override PartName="/ppt/media/image219.svg" ContentType="image/svg"/>
  <Override PartName="/ppt/media/image330.png" ContentType="image/png"/>
  <Override PartName="/ppt/media/image218.png" ContentType="image/png"/>
  <Override PartName="/ppt/media/image31.svg" ContentType="image/svg"/>
  <Override PartName="/ppt/media/image217.svg" ContentType="image/svg"/>
  <Override PartName="/ppt/media/image216.png" ContentType="image/png"/>
  <Override PartName="/ppt/media/image215.svg" ContentType="image/svg"/>
  <Override PartName="/ppt/media/image214.png" ContentType="image/png"/>
  <Override PartName="/ppt/media/image268.svg" ContentType="image/svg"/>
  <Override PartName="/ppt/media/image213.svg" ContentType="image/svg"/>
  <Override PartName="/ppt/media/image211.svg" ContentType="image/svg"/>
  <Override PartName="/ppt/media/image79.png" ContentType="image/png"/>
  <Override PartName="/ppt/media/image209.svg" ContentType="image/svg"/>
  <Override PartName="/ppt/media/image320.png" ContentType="image/png"/>
  <Override PartName="/ppt/media/image208.png" ContentType="image/png"/>
  <Override PartName="/ppt/media/image207.svg" ContentType="image/svg"/>
  <Override PartName="/ppt/media/image206.png" ContentType="image/png"/>
  <Override PartName="/ppt/media/image257.png" ContentType="image/png"/>
  <Override PartName="/ppt/media/image70.svg" ContentType="image/svg"/>
  <Override PartName="/ppt/media/image205.svg" ContentType="image/svg"/>
  <Override PartName="/ppt/media/image204.png" ContentType="image/png"/>
  <Override PartName="/ppt/media/image258.svg" ContentType="image/svg"/>
  <Override PartName="/ppt/media/image203.png" ContentType="image/png"/>
  <Override PartName="/ppt/media/image254.png" ContentType="image/png"/>
  <Override PartName="/ppt/media/image202.svg" ContentType="image/svg"/>
  <Override PartName="/ppt/media/image252.png" ContentType="image/png"/>
  <Override PartName="/ppt/media/image200.svg" ContentType="image/svg"/>
  <Override PartName="/ppt/media/image198.svg" ContentType="image/svg"/>
  <Override PartName="/ppt/media/image338.png" ContentType="image/png"/>
  <Override PartName="/ppt/media/image189.svg" ContentType="image/svg"/>
  <Override PartName="/ppt/media/image135.png" ContentType="image/png"/>
  <Override PartName="/ppt/media/image187.svg" ContentType="image/svg"/>
  <Override PartName="/ppt/media/image184.png" ContentType="image/png"/>
  <Override PartName="/ppt/media/image182.png" ContentType="image/png"/>
  <Override PartName="/ppt/media/image180.png" ContentType="image/png"/>
  <Override PartName="/ppt/media/image22.svg" ContentType="image/svg"/>
  <Override PartName="/ppt/media/image179.svg" ContentType="image/svg"/>
  <Override PartName="/ppt/media/image125.png" ContentType="image/png"/>
  <Override PartName="/ppt/media/image177.svg" ContentType="image/svg"/>
  <Override PartName="/ppt/media/image123.png" ContentType="image/png"/>
  <Override PartName="/ppt/media/image170.png" ContentType="image/png"/>
  <Override PartName="/ppt/media/image12.svg" ContentType="image/svg"/>
  <Override PartName="/ppt/media/image169.svg" ContentType="image/svg"/>
  <Override PartName="/ppt/media/image115.png" ContentType="image/png"/>
  <Override PartName="/ppt/media/image167.svg" ContentType="image/svg"/>
  <Override PartName="/ppt/media/image113.png" ContentType="image/png"/>
  <Override PartName="/ppt/media/image160.png" ContentType="image/png"/>
  <Override PartName="/ppt/media/image354.png" ContentType="image/png"/>
  <Override PartName="/ppt/media/image250.png" ContentType="image/png"/>
  <Override PartName="/ppt/media/image196.svg" ContentType="image/svg"/>
  <Override PartName="/ppt/media/image336.png" ContentType="image/png"/>
  <Override PartName="/ppt/media/image128.svg" ContentType="image/svg"/>
  <Override PartName="/ppt/media/image212.png" ContentType="image/png"/>
  <Override PartName="/ppt/media/image266.svg" ContentType="image/svg"/>
  <Override PartName="/ppt/media/image158.svg" ContentType="image/svg"/>
  <Override PartName="/ppt/media/image58.svg" ContentType="image/svg"/>
  <Override PartName="/ppt/media/image100.svg" ContentType="image/svg"/>
  <Override PartName="/ppt/media/image151.png" ContentType="image/png"/>
  <Override PartName="/ppt/media/image345.png" ContentType="image/png"/>
  <Override PartName="/ppt/media/image5.png" ContentType="image/png"/>
  <Override PartName="/ppt/media/image51.png" ContentType="image/png"/>
  <Override PartName="/ppt/media/image175.svg" ContentType="image/svg"/>
  <Override PartName="/ppt/media/image121.png" ContentType="image/png"/>
  <Override PartName="/ppt/media/image159.png" ContentType="image/png"/>
  <Override PartName="/ppt/media/image59.png" ContentType="image/png"/>
  <Override PartName="/ppt/media/image161.svg" ContentType="image/svg"/>
  <Override PartName="/ppt/media/image145.png" ContentType="image/png"/>
  <Override PartName="/ppt/media/image45.png" ContentType="image/png"/>
  <Override PartName="/ppt/media/image173.svg" ContentType="image/svg"/>
  <Override PartName="/ppt/media/image104.svg" ContentType="image/svg"/>
  <Override PartName="/ppt/media/image107.png" ContentType="image/png"/>
  <Override PartName="/ppt/media/image75.png" ContentType="image/png"/>
  <Override PartName="/ppt/media/image191.svg" ContentType="image/svg"/>
  <Override PartName="/ppt/media/image232.png" ContentType="image/png"/>
  <Override PartName="/ppt/media/image286.svg" ContentType="image/svg"/>
  <Override PartName="/ppt/media/image178.png" ContentType="image/png"/>
  <Override PartName="/ppt/media/image126.svg" ContentType="image/svg"/>
  <Override PartName="/ppt/media/image168.png" ContentType="image/png"/>
  <Override PartName="/ppt/media/image116.svg" ContentType="image/svg"/>
  <Override PartName="/ppt/media/image78.svg" ContentType="image/svg"/>
  <Override PartName="/ppt/media/image24.png" ContentType="image/png"/>
  <Override PartName="/ppt/media/image40.svg" ContentType="image/svg"/>
  <Override PartName="/ppt/media/image140.svg" ContentType="image/svg"/>
  <Override PartName="/ppt/media/image92.png" ContentType="image/png"/>
  <Override PartName="/ppt/media/image117.png" ContentType="image/png"/>
  <Override PartName="/ppt/media/image85.png" ContentType="image/png"/>
  <Override PartName="/ppt/media/image17.png" ContentType="image/png"/>
  <Override PartName="/ppt/media/image186.png" ContentType="image/png"/>
  <Override PartName="/ppt/media/image86.png" ContentType="image/png"/>
  <Override PartName="/ppt/media/image88.png" ContentType="image/png"/>
  <Override PartName="/ppt/media/image188.png" ContentType="image/png"/>
  <Override PartName="/ppt/media/image136.svg" ContentType="image/svg"/>
  <Override PartName="/ppt/media/image142.svg" ContentType="image/svg"/>
  <Override PartName="/ppt/media/image42.svg" ContentType="image/svg"/>
  <Override PartName="/ppt/media/image194.png" ContentType="image/png"/>
  <Override PartName="/ppt/media/image26.png" ContentType="image/png"/>
  <Override PartName="/ppt/media/image94.png" ContentType="image/png"/>
  <Override PartName="/ppt/media/image95.png" ContentType="image/png"/>
  <Override PartName="/ppt/media/image195.png" ContentType="image/png"/>
  <Override PartName="/ppt/media/image127.png" ContentType="image/png"/>
  <Override PartName="/ppt/media/image133.svg" ContentType="image/svg"/>
  <Override PartName="/ppt/media/image327.svg" ContentType="image/svg"/>
  <Override PartName="/ppt/media/image144.svg" ContentType="image/svg"/>
  <Override PartName="/ppt/media/image44.svg" ContentType="image/svg"/>
  <Override PartName="/ppt/media/image28.png" ContentType="image/png"/>
  <Override PartName="/ppt/media/image96.png" ContentType="image/png"/>
  <Override PartName="/ppt/media/image129.png" ContentType="image/png"/>
  <Override PartName="/ppt/media/image197.png" ContentType="image/png"/>
  <Override PartName="/ppt/media/image97.png" ContentType="image/png"/>
  <Override PartName="/ppt/media/image109.png" ContentType="image/png"/>
  <Override PartName="/ppt/media/image77.png" ContentType="image/png"/>
  <Override PartName="/ppt/media/image193.svg" ContentType="image/svg"/>
  <Override PartName="/ppt/media/image119.png" ContentType="image/png"/>
  <Override PartName="/ppt/media/image87.png" ContentType="image/png"/>
  <Override PartName="/ppt/media/image19.png" ContentType="image/png"/>
  <Override PartName="/ppt/media/image260.svg" ContentType="image/svg"/>
  <Override PartName="/ppt/media/image261.png" ContentType="image/png"/>
  <Override PartName="/ppt/media/image262.svg" ContentType="image/svg"/>
  <Override PartName="/ppt/media/image263.png" ContentType="image/png"/>
  <Override PartName="/ppt/media/image265.png" ContentType="image/png"/>
  <Override PartName="/ppt/media/image271.png" ContentType="image/png"/>
  <Override PartName="/ppt/media/image270.svg" ContentType="image/svg"/>
  <Override PartName="/ppt/media/image308.png" ContentType="image/png"/>
  <Override PartName="/ppt/media/image310.png" ContentType="image/png"/>
  <Override PartName="/ppt/media/image311.svg" ContentType="image/svg"/>
  <Override PartName="/ppt/media/image313.svg" ContentType="image/svg"/>
  <Override PartName="/ppt/media/image312.png" ContentType="image/png"/>
  <Override PartName="/ppt/media/image323.svg" ContentType="image/svg"/>
  <Override PartName="/ppt/media/image192.png" ContentType="image/png"/>
  <Override PartName="/ppt/media/image34.svg" ContentType="image/svg"/>
  <Override PartName="/ppt/media/hdphoto3.wdp" ContentType="image/vnd.ms-photo"/>
  <Override PartName="/ppt/media/image90.png" ContentType="image/png"/>
  <Override PartName="/ppt/media/image305.svg" ContentType="image/svg"/>
  <Override PartName="/ppt/media/image329.svg" ContentType="image/svg"/>
  <Override PartName="/ppt/media/image331.svg" ContentType="image/svg"/>
  <Override PartName="/ppt/media/image332.png" ContentType="image/png"/>
  <Override PartName="/ppt/media/image91.png" ContentType="image/png"/>
  <Override PartName="/ppt/media/image23.png" ContentType="image/png"/>
  <Override PartName="/ppt/media/image322.png" ContentType="image/png"/>
  <Override PartName="/ppt/media/image359.png" ContentType="image/png"/>
  <Override PartName="/ppt/media/image307.svg" ContentType="image/svg"/>
  <Override PartName="/ppt/media/image333.svg" ContentType="image/svg"/>
  <Override PartName="/ppt/media/image316.png" ContentType="image/png"/>
  <Override PartName="/ppt/media/image120.svg" ContentType="image/svg"/>
  <Override PartName="/ppt/media/image20.svg" ContentType="image/svg"/>
  <Override PartName="/ppt/media/image303.svg" ContentType="image/svg"/>
  <Override PartName="/ppt/media/image105.png" ContentType="image/png"/>
  <Override PartName="/ppt/media/image73.png" ContentType="image/png"/>
  <Override PartName="/ppt/media/image353.png" ContentType="image/png"/>
  <Override PartName="/ppt/media/image301.svg" ContentType="image/svg"/>
  <Override PartName="/ppt/media/image299.svg" ContentType="image/svg"/>
  <Override PartName="/ppt/media/image199.png" ContentType="image/png"/>
  <Override PartName="/ppt/media/image315.svg" ContentType="image/svg"/>
  <Override PartName="/ppt/media/image341.png" ContentType="image/png"/>
  <Override PartName="/ppt/media/image295.png" ContentType="image/png"/>
  <Override PartName="/ppt/media/image282.svg" ContentType="image/svg"/>
  <Override PartName="/ppt/media/image72.svg" ContentType="image/svg"/>
  <Override PartName="/ppt/media/image259.png" ContentType="image/png"/>
  <Override PartName="/ppt/media/image339.svg" ContentType="image/svg"/>
  <Override PartName="/ppt/media/image352.png" ContentType="image/png"/>
  <Override PartName="/ppt/media/image314.png" ContentType="image/png"/>
  <Override PartName="/ppt/media/image103.png" ContentType="image/png"/>
  <Override PartName="/ppt/media/image71.png" ContentType="image/png"/>
  <Override PartName="/ppt/media/image351.png" ContentType="image/png"/>
  <Override PartName="/ppt/media/image292.svg" ContentType="image/svg"/>
  <Override PartName="/ppt/media/image337.svg" ContentType="image/svg"/>
  <Override PartName="/ppt/media/image347.svg" ContentType="image/svg"/>
  <Override PartName="/ppt/media/image277.png" ContentType="image/png"/>
  <Override PartName="/ppt/media/hdphoto2.wdp" ContentType="image/vnd.ms-photo"/>
  <Override PartName="/ppt/media/image21.png" ContentType="image/png"/>
  <Override PartName="/ppt/media/image317.svg" ContentType="image/svg"/>
  <Override PartName="/ppt/media/image343.png" ContentType="image/png"/>
  <Override PartName="/ppt/media/image297.png" ContentType="image/png"/>
  <Override PartName="/ppt/media/image342.png" ContentType="image/png"/>
  <Override PartName="/ppt/media/image298.png" ContentType="image/png"/>
  <Override PartName="/ppt/media/image300.png" ContentType="image/png"/>
  <Override PartName="/ppt/media/image334.png" ContentType="image/png"/>
  <Override PartName="/ppt/media/image306.png" ContentType="image/png"/>
  <Override PartName="/ppt/media/image304.png" ContentType="image/png"/>
  <Override PartName="/ppt/media/image302.png" ContentType="image/png"/>
  <Override PartName="/ppt/media/image335.svg" ContentType="image/svg"/>
  <Override PartName="/ppt/media/image275.png" ContentType="image/png"/>
  <Override PartName="/ppt/media/image293.png" ContentType="image/png"/>
  <Override PartName="/ppt/media/image318.png" ContentType="image/png"/>
  <Override PartName="/ppt/media/image291.png" ContentType="image/png"/>
  <Override PartName="/ppt/media/image319.svg" ContentType="image/svg"/>
  <Override PartName="/ppt/media/image290.svg" ContentType="image/svg"/>
  <Override PartName="/ppt/media/image289.png" ContentType="image/png"/>
  <Override PartName="/ppt/media/image287.png" ContentType="image/png"/>
  <Override PartName="/ppt/media/image285.png" ContentType="image/png"/>
  <Override PartName="/ppt/media/image272.svg" ContentType="image/svg"/>
  <Override PartName="/ppt/media/image283.png" ContentType="image/png"/>
  <Override PartName="/ppt/media/image281.png" ContentType="image/png"/>
  <Override PartName="/ppt/media/image280.svg" ContentType="image/svg"/>
  <Override PartName="/ppt/media/image309.svg" ContentType="image/svg"/>
  <Override PartName="/ppt/media/image279.png" ContentType="image/png"/>
  <Override PartName="/ppt/media/image273.png" ContentType="image/png"/>
  <Override PartName="/ppt/media/image102.svg" ContentType="image/svg"/>
  <Override PartName="/ppt/media/image69.png" ContentType="image/png"/>
  <Override PartName="/ppt/media/image185.svg" ContentType="image/svg"/>
  <Override PartName="/ppt/media/image15.png" ContentType="image/png"/>
  <Override PartName="/ppt/media/image83.png" ContentType="image/png"/>
  <Override PartName="/ppt/media/image131.svg" ContentType="image/svg"/>
  <Override PartName="/ppt/media/image325.svg" ContentType="image/svg"/>
  <Override PartName="/ppt/media/image67.png" ContentType="image/png"/>
  <Override PartName="/ppt/media/image183.svg" ContentType="image/svg"/>
  <Override PartName="/ppt/media/image114.svg" ContentType="image/svg"/>
  <Override PartName="/ppt/media/image166.png" ContentType="image/png"/>
  <Override PartName="/ppt/media/image172.png" ContentType="image/png"/>
  <Override PartName="/ppt/media/image14.svg" ContentType="image/svg"/>
  <Override PartName="/ppt/media/image350.jpeg" ContentType="image/jpeg"/>
  <Override PartName="/ppt/media/image82.svg" ContentType="image/svg"/>
  <Override PartName="/ppt/media/image269.png" ContentType="image/png"/>
  <Override PartName="/ppt/media/image66.svg" ContentType="image/svg"/>
  <Override PartName="/ppt/media/image220.png" ContentType="image/png"/>
  <Override PartName="/ppt/media/image274.svg" ContentType="image/svg"/>
  <Override PartName="/ppt/media/image81.png" ContentType="image/png"/>
  <Override PartName="/ppt/media/image13.png" ContentType="image/png"/>
  <Override PartName="/ppt/media/image65.png" ContentType="image/png"/>
  <Override PartName="/ppt/media/image181.svg" ContentType="image/svg"/>
  <Override PartName="/ppt/media/image321.png" ContentType="image/png"/>
  <Override PartName="/ppt/media/image112.svg" ContentType="image/svg"/>
  <Override PartName="/ppt/media/image80.svg" ContentType="image/svg"/>
  <Override PartName="/ppt/media/image267.png" ContentType="image/png"/>
  <Override PartName="/ppt/media/image164.png" ContentType="image/png"/>
  <Override PartName="/ppt/media/image358.png" ContentType="image/png"/>
  <Override PartName="/ppt/media/image355.jpeg" ContentType="image/jpeg"/>
  <Override PartName="/ppt/media/image64.svg" ContentType="image/svg"/>
  <Override PartName="/ppt/media/image11.png" ContentType="image/png"/>
  <Override PartName="/ppt/media/image63.png" ContentType="image/png"/>
  <Override PartName="/ppt/media/image110.svg" ContentType="image/svg"/>
  <Override PartName="/ppt/media/image10.svg" ContentType="image/svg"/>
  <Override PartName="/ppt/media/image162.png" ContentType="image/png"/>
  <Override PartName="/ppt/media/image356.png" ContentType="image/png"/>
  <Override PartName="/ppt/media/image62.svg" ContentType="image/svg"/>
  <Override PartName="/ppt/media/image61.png" ContentType="image/png"/>
  <Override PartName="/ppt/media/image60.svg" ContentType="image/svg"/>
  <Override PartName="/ppt/media/image93.png" ContentType="image/png"/>
  <Override PartName="/ppt/media/image25.png" ContentType="image/png"/>
  <Override PartName="/ppt/media/image118.svg" ContentType="image/svg"/>
  <Override PartName="/ppt/media/image240.png" ContentType="image/png"/>
  <Override PartName="/ppt/media/image294.svg" ContentType="image/svg"/>
  <Override PartName="/ppt/media/image190.png" ContentType="image/png"/>
  <Override PartName="/ppt/media/hdphoto1.wdp" ContentType="image/vnd.ms-photo"/>
  <Override PartName="/ppt/media/image27.svg" ContentType="image/svg"/>
  <Override PartName="/ppt/media/image68.svg" ContentType="image/svg"/>
  <Override PartName="/ppt/media/image222.png" ContentType="image/png"/>
  <Override PartName="/ppt/media/image276.svg" ContentType="image/svg"/>
  <Override PartName="/ppt/media/image48.svg" ContentType="image/svg"/>
  <Override PartName="/ppt/media/image148.svg" ContentType="image/svg"/>
  <Override PartName="/ppt/media/image33.png" ContentType="image/png"/>
  <Override PartName="/ppt/media/image344.png" ContentType="image/png"/>
  <Override PartName="/ppt/media/image2.svg" ContentType="image/svg"/>
  <Override PartName="/ppt/media/image32.png" ContentType="image/png"/>
  <Override PartName="/ppt/media/image132.png" ContentType="image/png"/>
  <Override PartName="/ppt/media/image326.png" ContentType="image/png"/>
  <Override PartName="/ppt/media/image47.png" ContentType="image/png"/>
  <Override PartName="/ppt/media/image147.png" ContentType="image/png"/>
  <Override PartName="/ppt/media/image163.svg" ContentType="image/svg"/>
  <Override PartName="/ppt/media/image37.png" ContentType="image/png"/>
  <Override PartName="/ppt/media/image137.png" ContentType="image/png"/>
  <Override PartName="/ppt/media/image122.svg" ContentType="image/svg"/>
  <Override PartName="/ppt/media/image16.svg" ContentType="image/svg"/>
  <Override PartName="/ppt/media/image174.png" ContentType="image/png"/>
  <Override PartName="/ppt/media/image35.png" ContentType="image/png"/>
  <Override PartName="/ppt/media/image346.png" ContentType="image/png"/>
  <Override PartName="/ppt/media/image4.svg" ContentType="image/svg"/>
  <Override PartName="/ppt/media/image50.svg" ContentType="image/svg"/>
  <Override PartName="/ppt/media/image150.svg" ContentType="image/svg"/>
  <Override PartName="/ppt/media/image134.png" ContentType="image/png"/>
  <Override PartName="/ppt/media/image328.png" ContentType="image/png"/>
  <Override PartName="/ppt/media/image49.png" ContentType="image/png"/>
  <Override PartName="/ppt/media/image149.png" ContentType="image/png"/>
  <Override PartName="/ppt/media/image111.png" ContentType="image/png"/>
  <Override PartName="/ppt/media/image165.svg" ContentType="image/svg"/>
  <Override PartName="/ppt/media/image108.svg" ContentType="image/svg"/>
  <Override PartName="/ppt/media/image76.svg" ContentType="image/svg"/>
  <Override PartName="/ppt/media/image230.png" ContentType="image/png"/>
  <Override PartName="/ppt/media/image284.svg" ContentType="image/svg"/>
  <Override PartName="/ppt/media/image7.png" ContentType="image/png"/>
  <Override PartName="/ppt/media/image53.png" ContentType="image/png"/>
  <Override PartName="/ppt/media/image153.png" ContentType="image/png"/>
  <Override PartName="/ppt/media/image39.png" ContentType="image/png"/>
  <Override PartName="/ppt/media/image139.png" ContentType="image/png"/>
  <Override PartName="/ppt/media/image348.png" ContentType="image/png"/>
  <Override PartName="/ppt/media/image6.svg" ContentType="image/svg"/>
  <Override PartName="/ppt/media/image36.png" ContentType="image/png"/>
  <Override PartName="/ppt/media/image52.svg" ContentType="image/svg"/>
  <Override PartName="/ppt/media/image152.svg" ContentType="image/svg"/>
  <Override PartName="/ppt/media/image38.svg" ContentType="image/svg"/>
  <Override PartName="/ppt/media/image138.svg" ContentType="image/svg"/>
  <Override PartName="/ppt/media/image29.svg" ContentType="image/svg"/>
  <Override PartName="/ppt/media/image9.png" ContentType="image/png"/>
  <Override PartName="/ppt/media/image55.png" ContentType="image/png"/>
  <Override PartName="/ppt/media/image171.svg" ContentType="image/svg"/>
  <Override PartName="/ppt/media/image155.png" ContentType="image/png"/>
  <Override PartName="/ppt/media/image349.png" ContentType="image/png"/>
  <Override PartName="/ppt/media/image8.svg" ContentType="image/svg"/>
  <Override PartName="/ppt/media/image54.svg" ContentType="image/svg"/>
  <Override PartName="/ppt/media/image154.svg" ContentType="image/svg"/>
  <Override PartName="/ppt/media/image74.svg" ContentType="image/svg"/>
  <Override PartName="/ppt/media/image106.svg" ContentType="image/svg"/>
  <Override PartName="/ppt/media/image84.svg" ContentType="image/svg"/>
  <Override PartName="/ppt/media/image357.jpeg" ContentType="image/jpeg"/>
  <Override PartName="/ppt/media/image30.png" ContentType="image/png"/>
  <Override PartName="/ppt/media/image130.png" ContentType="image/png"/>
  <Override PartName="/ppt/media/image324.png" ContentType="image/png"/>
  <Override PartName="/ppt/media/image1.png" ContentType="image/png"/>
  <Override PartName="/ppt/media/image98.png" ContentType="image/png"/>
  <Override PartName="/ppt/media/image46.svg" ContentType="image/svg"/>
  <Override PartName="/ppt/media/image146.svg" ContentType="image/svg"/>
  <Override PartName="/ppt/media/image124.svg" ContentType="image/svg"/>
  <Override PartName="/ppt/media/image18.svg" ContentType="image/svg"/>
  <Override PartName="/ppt/media/image176.png" ContentType="image/png"/>
  <Override PartName="/ppt/media/image3.png" ContentType="image/png"/>
  <Override PartName="/ppt/media/image56.svg" ContentType="image/svg"/>
  <Override PartName="/ppt/media/image156.svg" ContentType="image/svg"/>
  <Override PartName="/ppt/media/image210.png" ContentType="image/png"/>
  <Override PartName="/ppt/media/image264.svg" ContentType="image/svg"/>
  <Override PartName="/ppt/media/image101.png" ContentType="image/png"/>
  <Override PartName="/ppt/media/image41.png" ContentType="image/png"/>
  <Override PartName="/ppt/media/image141.png" ContentType="image/png"/>
  <Override PartName="/ppt/media/image43.png" ContentType="image/png"/>
  <Override PartName="/ppt/media/image143.png" ContentType="image/png"/>
  <Override PartName="/ppt/media/image57.png" ContentType="image/png"/>
  <Override PartName="/ppt/media/image15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comments/comment7.xml" ContentType="application/vnd.openxmlformats-officedocument.presentationml.comment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770" r:id="rId3"/>
    <p:sldMasterId id="2147483892" r:id="rId4"/>
    <p:sldMasterId id="2147484014" r:id="rId5"/>
    <p:sldMasterId id="2147484136" r:id="rId6"/>
    <p:sldMasterId id="214748425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x="12192000" cy="6858000"/>
  <p:notesSz cx="6858000" cy="9144000"/>
</p:presentation>
</file>

<file path=ppt/commentAuthors.xml><?xml version="1.0" encoding="utf-8"?>
<p:cmAuthorLst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22.xml"/><Relationship Id="rId4" Type="http://schemas.openxmlformats.org/officeDocument/2006/relationships/slideMaster" Target="slideMasters/slideMaster243.xml"/><Relationship Id="rId5" Type="http://schemas.openxmlformats.org/officeDocument/2006/relationships/slideMaster" Target="slideMasters/slideMaster364.xml"/><Relationship Id="rId6" Type="http://schemas.openxmlformats.org/officeDocument/2006/relationships/slideMaster" Target="slideMasters/slideMaster485.xml"/><Relationship Id="rId7" Type="http://schemas.openxmlformats.org/officeDocument/2006/relationships/slideMaster" Target="slideMasters/slideMaster60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presProps" Target="presProps.xml"/><Relationship Id="rId19" Type="http://schemas.openxmlformats.org/officeDocument/2006/relationships/commentAuthors" Target="commentAuthors.xml"/>
</Relationships>
</file>

<file path=ppt/comments/comment7.xml><?xml version="1.0" encoding="utf-8"?>
<p:cmLst xmlns:p="http://schemas.openxmlformats.org/presentationml/2006/main">
  <p:cm authorId="0" dt="2025-07-19T15:35:55.043000000" idx="1">
    <p:pos x="0" y="0"/>
    <p:text/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2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9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03" name="PlaceHolder 4"/>
          <p:cNvSpPr>
            <a:spLocks noGrp="1"/>
          </p:cNvSpPr>
          <p:nvPr>
            <p:ph type="dt" idx="49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04" name="PlaceHolder 5"/>
          <p:cNvSpPr>
            <a:spLocks noGrp="1"/>
          </p:cNvSpPr>
          <p:nvPr>
            <p:ph type="ftr" idx="49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05" name="PlaceHolder 6"/>
          <p:cNvSpPr>
            <a:spLocks noGrp="1"/>
          </p:cNvSpPr>
          <p:nvPr>
            <p:ph type="sldNum" idx="49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739582B1-8FB3-45B9-B818-44C78B373581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0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39" name="PlaceHolder 3"/>
          <p:cNvSpPr>
            <a:spLocks noGrp="1"/>
          </p:cNvSpPr>
          <p:nvPr>
            <p:ph type="sldNum" idx="49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5C969026-11A2-42C8-B47A-5C15FA34A176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+mn-ea"/>
              </a:rPr>
              <a:t>&lt;number&gt;</a:t>
            </a:fld>
            <a:endParaRPr b="0" lang="ru-RU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0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42" name="PlaceHolder 3"/>
          <p:cNvSpPr>
            <a:spLocks noGrp="1"/>
          </p:cNvSpPr>
          <p:nvPr>
            <p:ph type="sldNum" idx="49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E56D3928-40F7-4273-BFFD-BD6DA7F09B4D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+mn-ea"/>
              </a:rPr>
              <a:t>&lt;number&gt;</a:t>
            </a:fld>
            <a:endParaRPr b="0" lang="ru-RU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0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45" name="PlaceHolder 3"/>
          <p:cNvSpPr>
            <a:spLocks noGrp="1"/>
          </p:cNvSpPr>
          <p:nvPr>
            <p:ph type="sldNum" idx="49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fld id="{2C924E0A-9292-4193-A94C-7F176BED6CA0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+mn-ea"/>
              </a:rPr>
              <a:t>&lt;number&gt;</a:t>
            </a:fld>
            <a:endParaRPr b="0" lang="ru-RU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<Relationship Id="rId6" Type="http://schemas.openxmlformats.org/officeDocument/2006/relationships/image" Target="../media/image321.png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2.png"/><Relationship Id="rId3" Type="http://schemas.openxmlformats.org/officeDocument/2006/relationships/image" Target="../media/image323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4.png"/><Relationship Id="rId3" Type="http://schemas.openxmlformats.org/officeDocument/2006/relationships/image" Target="../media/image325.svg"/><Relationship Id="rId4" Type="http://schemas.openxmlformats.org/officeDocument/2006/relationships/image" Target="../media/image326.png"/><Relationship Id="rId5" Type="http://schemas.openxmlformats.org/officeDocument/2006/relationships/image" Target="../media/image327.svg"/><Relationship Id="rId6" Type="http://schemas.openxmlformats.org/officeDocument/2006/relationships/image" Target="../media/image328.png"/><Relationship Id="rId7" Type="http://schemas.openxmlformats.org/officeDocument/2006/relationships/image" Target="../media/image329.svg"/><Relationship Id="rId8" Type="http://schemas.openxmlformats.org/officeDocument/2006/relationships/image" Target="../media/image330.png"/><Relationship Id="rId9" Type="http://schemas.openxmlformats.org/officeDocument/2006/relationships/image" Target="../media/image331.sv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2.png"/><Relationship Id="rId5" Type="http://schemas.openxmlformats.org/officeDocument/2006/relationships/image" Target="../media/image333.svg"/><Relationship Id="rId6" Type="http://schemas.openxmlformats.org/officeDocument/2006/relationships/image" Target="../media/image332.png"/><Relationship Id="rId7" Type="http://schemas.openxmlformats.org/officeDocument/2006/relationships/image" Target="../media/image333.svg"/><Relationship Id="rId8" Type="http://schemas.openxmlformats.org/officeDocument/2006/relationships/image" Target="../media/image332.png"/><Relationship Id="rId9" Type="http://schemas.openxmlformats.org/officeDocument/2006/relationships/image" Target="../media/image333.svg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4.png"/><Relationship Id="rId3" Type="http://schemas.openxmlformats.org/officeDocument/2006/relationships/image" Target="../media/image335.svg"/><Relationship Id="rId4" Type="http://schemas.openxmlformats.org/officeDocument/2006/relationships/image" Target="../media/image336.png"/><Relationship Id="rId5" Type="http://schemas.openxmlformats.org/officeDocument/2006/relationships/image" Target="../media/image337.svg"/><Relationship Id="rId6" Type="http://schemas.openxmlformats.org/officeDocument/2006/relationships/image" Target="../media/image338.png"/><Relationship Id="rId7" Type="http://schemas.openxmlformats.org/officeDocument/2006/relationships/image" Target="../media/image339.svg"/><Relationship Id="rId8" Type="http://schemas.openxmlformats.org/officeDocument/2006/relationships/image" Target="../media/image5.png"/><Relationship Id="rId9" Type="http://schemas.openxmlformats.org/officeDocument/2006/relationships/image" Target="../media/image6.svg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hyperlink" Target="https://fonts.google.com/specimen/Inter?query=inter" TargetMode="External"/><Relationship Id="rId5" Type="http://schemas.openxmlformats.org/officeDocument/2006/relationships/hyperlink" Target="https://www.figma.com/slides/nQS9w06NRYwAJTD01Ov9AX/&#1064;&#1072;&#1073;&#1083;&#1086;&#1085;-&#1087;&#1088;&#1077;&#1079;&#1077;&#1085;&#1090;&#1072;&#1094;&#1080;&#1081;-&#1062;&#1059;?node-id=28-3954&amp;t=tDWYxQGb5sJo1OPq-1" TargetMode="Externa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3.png"/><Relationship Id="rId5" Type="http://schemas.openxmlformats.org/officeDocument/2006/relationships/image" Target="../media/image24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image" Target="../media/image5.png"/><Relationship Id="rId7" Type="http://schemas.openxmlformats.org/officeDocument/2006/relationships/image" Target="../media/image6.svg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1.png"/><Relationship Id="rId3" Type="http://schemas.openxmlformats.org/officeDocument/2006/relationships/image" Target="../media/image12.svg"/><Relationship Id="rId4" Type="http://schemas.openxmlformats.org/officeDocument/2006/relationships/image" Target="../media/image13.png"/><Relationship Id="rId5" Type="http://schemas.openxmlformats.org/officeDocument/2006/relationships/image" Target="../media/image14.svg"/><Relationship Id="rId6" Type="http://schemas.openxmlformats.org/officeDocument/2006/relationships/image" Target="../media/image15.png"/><Relationship Id="rId7" Type="http://schemas.openxmlformats.org/officeDocument/2006/relationships/image" Target="../media/image16.svg"/><Relationship Id="rId8" Type="http://schemas.openxmlformats.org/officeDocument/2006/relationships/image" Target="../media/image17.png"/><Relationship Id="rId9" Type="http://schemas.openxmlformats.org/officeDocument/2006/relationships/image" Target="../media/image18.svg"/><Relationship Id="rId10" Type="http://schemas.openxmlformats.org/officeDocument/2006/relationships/image" Target="../media/image5.png"/><Relationship Id="rId11" Type="http://schemas.openxmlformats.org/officeDocument/2006/relationships/image" Target="../media/image6.svg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9.png"/><Relationship Id="rId3" Type="http://schemas.openxmlformats.org/officeDocument/2006/relationships/image" Target="../media/image20.svg"/><Relationship Id="rId4" Type="http://schemas.openxmlformats.org/officeDocument/2006/relationships/image" Target="../media/image21.png"/><Relationship Id="rId5" Type="http://schemas.openxmlformats.org/officeDocument/2006/relationships/image" Target="../media/image22.sv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hyperlink" Target="https://fonts.google.com/specimen/Inter?query=inter" TargetMode="External"/><Relationship Id="rId5" Type="http://schemas.openxmlformats.org/officeDocument/2006/relationships/hyperlink" Target="https://www.figma.com/slides/nQS9w06NRYwAJTD01Ov9AX/&#1064;&#1072;&#1073;&#1083;&#1086;&#1085;-&#1087;&#1088;&#1077;&#1079;&#1077;&#1085;&#1090;&#1072;&#1094;&#1080;&#1081;-&#1062;&#1059;?node-id=28-3954&amp;t=tDWYxQGb5sJo1OPq-1" TargetMode="Externa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3.png"/><Relationship Id="rId5" Type="http://schemas.openxmlformats.org/officeDocument/2006/relationships/image" Target="../media/image24.png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25.png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28.png"/><Relationship Id="rId7" Type="http://schemas.openxmlformats.org/officeDocument/2006/relationships/image" Target="../media/image29.svg"/><Relationship Id="rId8" Type="http://schemas.openxmlformats.org/officeDocument/2006/relationships/image" Target="../media/image28.png"/><Relationship Id="rId9" Type="http://schemas.openxmlformats.org/officeDocument/2006/relationships/image" Target="../media/image29.svg"/><Relationship Id="rId10" Type="http://schemas.openxmlformats.org/officeDocument/2006/relationships/image" Target="../media/image30.png"/><Relationship Id="rId11" Type="http://schemas.openxmlformats.org/officeDocument/2006/relationships/image" Target="../media/image31.svg"/><Relationship Id="rId12" Type="http://schemas.openxmlformats.org/officeDocument/2006/relationships/image" Target="../media/image5.png"/><Relationship Id="rId13" Type="http://schemas.openxmlformats.org/officeDocument/2006/relationships/image" Target="../media/image6.svg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.png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.png"/><Relationship Id="rId5" Type="http://schemas.openxmlformats.org/officeDocument/2006/relationships/image" Target="../media/image34.svg"/><Relationship Id="rId6" Type="http://schemas.openxmlformats.org/officeDocument/2006/relationships/image" Target="../media/image33.png"/><Relationship Id="rId7" Type="http://schemas.openxmlformats.org/officeDocument/2006/relationships/image" Target="../media/image34.svg"/><Relationship Id="rId8" Type="http://schemas.openxmlformats.org/officeDocument/2006/relationships/image" Target="../media/image33.png"/><Relationship Id="rId9" Type="http://schemas.openxmlformats.org/officeDocument/2006/relationships/image" Target="../media/image34.svg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5.png"/><Relationship Id="rId5" Type="http://schemas.openxmlformats.org/officeDocument/2006/relationships/image" Target="../media/image36.png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7.png"/><Relationship Id="rId5" Type="http://schemas.openxmlformats.org/officeDocument/2006/relationships/image" Target="../media/image38.svg"/><Relationship Id="rId6" Type="http://schemas.openxmlformats.org/officeDocument/2006/relationships/image" Target="../media/image39.png"/><Relationship Id="rId7" Type="http://schemas.openxmlformats.org/officeDocument/2006/relationships/image" Target="../media/image40.svg"/><Relationship Id="rId8" Type="http://schemas.openxmlformats.org/officeDocument/2006/relationships/image" Target="../media/image41.png"/><Relationship Id="rId9" Type="http://schemas.openxmlformats.org/officeDocument/2006/relationships/image" Target="../media/image42.svg"/><Relationship Id="rId10" Type="http://schemas.openxmlformats.org/officeDocument/2006/relationships/image" Target="../media/image43.png"/><Relationship Id="rId11" Type="http://schemas.openxmlformats.org/officeDocument/2006/relationships/image" Target="../media/image44.svg"/><Relationship Id="rId12" Type="http://schemas.openxmlformats.org/officeDocument/2006/relationships/image" Target="../media/image45.png"/><Relationship Id="rId13" Type="http://schemas.openxmlformats.org/officeDocument/2006/relationships/image" Target="../media/image46.svg"/><Relationship Id="rId14" Type="http://schemas.openxmlformats.org/officeDocument/2006/relationships/image" Target="../media/image47.png"/><Relationship Id="rId15" Type="http://schemas.openxmlformats.org/officeDocument/2006/relationships/image" Target="../media/image48.svg"/><Relationship Id="rId16" Type="http://schemas.openxmlformats.org/officeDocument/2006/relationships/image" Target="../media/image49.png"/><Relationship Id="rId17" Type="http://schemas.openxmlformats.org/officeDocument/2006/relationships/image" Target="../media/image50.svg"/><Relationship Id="rId18" Type="http://schemas.openxmlformats.org/officeDocument/2006/relationships/image" Target="../media/image51.png"/><Relationship Id="rId19" Type="http://schemas.openxmlformats.org/officeDocument/2006/relationships/image" Target="../media/image52.svg"/><Relationship Id="rId20" Type="http://schemas.openxmlformats.org/officeDocument/2006/relationships/image" Target="../media/image53.png"/><Relationship Id="rId21" Type="http://schemas.openxmlformats.org/officeDocument/2006/relationships/image" Target="../media/image54.svg"/><Relationship Id="rId22" Type="http://schemas.openxmlformats.org/officeDocument/2006/relationships/image" Target="../media/image55.png"/><Relationship Id="rId23" Type="http://schemas.openxmlformats.org/officeDocument/2006/relationships/image" Target="../media/image56.svg"/><Relationship Id="rId24" Type="http://schemas.openxmlformats.org/officeDocument/2006/relationships/image" Target="../media/image57.png"/><Relationship Id="rId25" Type="http://schemas.openxmlformats.org/officeDocument/2006/relationships/image" Target="../media/image58.svg"/><Relationship Id="rId26" Type="http://schemas.openxmlformats.org/officeDocument/2006/relationships/image" Target="../media/image59.png"/><Relationship Id="rId27" Type="http://schemas.openxmlformats.org/officeDocument/2006/relationships/image" Target="../media/image60.svg"/><Relationship Id="rId28" Type="http://schemas.openxmlformats.org/officeDocument/2006/relationships/image" Target="../media/image61.png"/><Relationship Id="rId29" Type="http://schemas.openxmlformats.org/officeDocument/2006/relationships/image" Target="../media/image62.svg"/><Relationship Id="rId30" Type="http://schemas.openxmlformats.org/officeDocument/2006/relationships/image" Target="../media/image63.png"/><Relationship Id="rId31" Type="http://schemas.openxmlformats.org/officeDocument/2006/relationships/image" Target="../media/image64.svg"/><Relationship Id="rId32" Type="http://schemas.openxmlformats.org/officeDocument/2006/relationships/image" Target="../media/image57.png"/><Relationship Id="rId33" Type="http://schemas.openxmlformats.org/officeDocument/2006/relationships/image" Target="../media/image58.svg"/><Relationship Id="rId34" Type="http://schemas.openxmlformats.org/officeDocument/2006/relationships/image" Target="../media/image59.png"/><Relationship Id="rId35" Type="http://schemas.openxmlformats.org/officeDocument/2006/relationships/image" Target="../media/image60.svg"/><Relationship Id="rId36" Type="http://schemas.openxmlformats.org/officeDocument/2006/relationships/image" Target="../media/image61.png"/><Relationship Id="rId37" Type="http://schemas.openxmlformats.org/officeDocument/2006/relationships/image" Target="../media/image62.svg"/><Relationship Id="rId38" Type="http://schemas.openxmlformats.org/officeDocument/2006/relationships/image" Target="../media/image63.png"/><Relationship Id="rId39" Type="http://schemas.openxmlformats.org/officeDocument/2006/relationships/image" Target="../media/image64.svg"/><Relationship Id="rId40" Type="http://schemas.openxmlformats.org/officeDocument/2006/relationships/image" Target="../media/image65.png"/><Relationship Id="rId41" Type="http://schemas.openxmlformats.org/officeDocument/2006/relationships/image" Target="../media/image66.svg"/><Relationship Id="rId42" Type="http://schemas.openxmlformats.org/officeDocument/2006/relationships/image" Target="../media/image67.png"/><Relationship Id="rId43" Type="http://schemas.openxmlformats.org/officeDocument/2006/relationships/image" Target="../media/image68.svg"/><Relationship Id="rId44" Type="http://schemas.openxmlformats.org/officeDocument/2006/relationships/image" Target="../media/image69.png"/><Relationship Id="rId45" Type="http://schemas.openxmlformats.org/officeDocument/2006/relationships/image" Target="../media/image70.svg"/><Relationship Id="rId46" Type="http://schemas.openxmlformats.org/officeDocument/2006/relationships/image" Target="../media/image71.png"/><Relationship Id="rId47" Type="http://schemas.openxmlformats.org/officeDocument/2006/relationships/image" Target="../media/image72.svg"/><Relationship Id="rId48" Type="http://schemas.openxmlformats.org/officeDocument/2006/relationships/image" Target="../media/image73.png"/><Relationship Id="rId49" Type="http://schemas.openxmlformats.org/officeDocument/2006/relationships/image" Target="../media/image74.svg"/><Relationship Id="rId50" Type="http://schemas.openxmlformats.org/officeDocument/2006/relationships/image" Target="../media/image75.png"/><Relationship Id="rId51" Type="http://schemas.openxmlformats.org/officeDocument/2006/relationships/image" Target="../media/image76.svg"/><Relationship Id="rId52" Type="http://schemas.openxmlformats.org/officeDocument/2006/relationships/image" Target="../media/image65.png"/><Relationship Id="rId53" Type="http://schemas.openxmlformats.org/officeDocument/2006/relationships/image" Target="../media/image66.svg"/><Relationship Id="rId54" Type="http://schemas.openxmlformats.org/officeDocument/2006/relationships/image" Target="../media/image67.png"/><Relationship Id="rId55" Type="http://schemas.openxmlformats.org/officeDocument/2006/relationships/image" Target="../media/image68.svg"/><Relationship Id="rId56" Type="http://schemas.openxmlformats.org/officeDocument/2006/relationships/image" Target="../media/image69.png"/><Relationship Id="rId57" Type="http://schemas.openxmlformats.org/officeDocument/2006/relationships/image" Target="../media/image70.svg"/><Relationship Id="rId58" Type="http://schemas.openxmlformats.org/officeDocument/2006/relationships/image" Target="../media/image71.png"/><Relationship Id="rId59" Type="http://schemas.openxmlformats.org/officeDocument/2006/relationships/image" Target="../media/image72.svg"/><Relationship Id="rId60" Type="http://schemas.openxmlformats.org/officeDocument/2006/relationships/image" Target="../media/image73.png"/><Relationship Id="rId61" Type="http://schemas.openxmlformats.org/officeDocument/2006/relationships/image" Target="../media/image74.svg"/><Relationship Id="rId62" Type="http://schemas.openxmlformats.org/officeDocument/2006/relationships/image" Target="../media/image75.png"/><Relationship Id="rId63" Type="http://schemas.openxmlformats.org/officeDocument/2006/relationships/image" Target="../media/image76.svg"/><Relationship Id="rId64" Type="http://schemas.openxmlformats.org/officeDocument/2006/relationships/image" Target="../media/image77.png"/><Relationship Id="rId65" Type="http://schemas.openxmlformats.org/officeDocument/2006/relationships/image" Target="../media/image78.svg"/><Relationship Id="rId66" Type="http://schemas.openxmlformats.org/officeDocument/2006/relationships/image" Target="../media/image79.png"/><Relationship Id="rId67" Type="http://schemas.openxmlformats.org/officeDocument/2006/relationships/image" Target="../media/image80.svg"/><Relationship Id="rId68" Type="http://schemas.openxmlformats.org/officeDocument/2006/relationships/image" Target="../media/image81.png"/><Relationship Id="rId69" Type="http://schemas.openxmlformats.org/officeDocument/2006/relationships/image" Target="../media/image82.svg"/><Relationship Id="rId70" Type="http://schemas.openxmlformats.org/officeDocument/2006/relationships/image" Target="../media/image77.png"/><Relationship Id="rId71" Type="http://schemas.openxmlformats.org/officeDocument/2006/relationships/image" Target="../media/image78.svg"/><Relationship Id="rId72" Type="http://schemas.openxmlformats.org/officeDocument/2006/relationships/image" Target="../media/image79.png"/><Relationship Id="rId73" Type="http://schemas.openxmlformats.org/officeDocument/2006/relationships/image" Target="../media/image80.svg"/><Relationship Id="rId74" Type="http://schemas.openxmlformats.org/officeDocument/2006/relationships/image" Target="../media/image81.png"/><Relationship Id="rId75" Type="http://schemas.openxmlformats.org/officeDocument/2006/relationships/image" Target="../media/image82.svg"/><Relationship Id="rId76" Type="http://schemas.openxmlformats.org/officeDocument/2006/relationships/image" Target="../media/image83.png"/><Relationship Id="rId77" Type="http://schemas.openxmlformats.org/officeDocument/2006/relationships/image" Target="../media/image84.svg"/><Relationship Id="rId78" Type="http://schemas.openxmlformats.org/officeDocument/2006/relationships/image" Target="../media/image83.png"/><Relationship Id="rId79" Type="http://schemas.openxmlformats.org/officeDocument/2006/relationships/image" Target="../media/image84.svg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2&amp;t=CnKSGZGyhSYuKv19-1" TargetMode="Externa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4712&amp;t=CnKSGZGyhSYuKv19-1" TargetMode="Externa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85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disk.yandex.ru/d/HHexFxfFgZna0g" TargetMode="External"/><Relationship Id="rId5" Type="http://schemas.openxmlformats.org/officeDocument/2006/relationships/hyperlink" Target="https://disk.yandex.ru/d/HHexFxfFgZna0g" TargetMode="External"/><Relationship Id="rId6" Type="http://schemas.openxmlformats.org/officeDocument/2006/relationships/hyperlink" Target="https://disk.yandex.ru/d/HHexFxfFgZna0g" TargetMode="External"/><Relationship Id="rId7" Type="http://schemas.openxmlformats.org/officeDocument/2006/relationships/hyperlink" Target="https://disk.yandex.ru/d/HHexFxfFgZna0g" TargetMode="External"/><Relationship Id="rId8" Type="http://schemas.openxmlformats.org/officeDocument/2006/relationships/hyperlink" Target="https://disk.yandex.ru/d/HHexFxfFgZna0g" TargetMode="External"/><Relationship Id="rId9" Type="http://schemas.openxmlformats.org/officeDocument/2006/relationships/hyperlink" Target="https://vk.com/albums-222277101" TargetMode="External"/><Relationship Id="rId10" Type="http://schemas.openxmlformats.org/officeDocument/2006/relationships/hyperlink" Target="https://vk.com/albums-222277101" TargetMode="External"/><Relationship Id="rId11" Type="http://schemas.openxmlformats.org/officeDocument/2006/relationships/hyperlink" Target="https://vk.com/albums-222277101" TargetMode="External"/><Relationship Id="rId12" Type="http://schemas.openxmlformats.org/officeDocument/2006/relationships/image" Target="../media/image86.png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hyperlink" Target="https://disk.yandex.ru/d/DiEnT673U0pGEw" TargetMode="External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99.png"/><Relationship Id="rId3" Type="http://schemas.openxmlformats.org/officeDocument/2006/relationships/image" Target="../media/image100.svg"/><Relationship Id="rId4" Type="http://schemas.openxmlformats.org/officeDocument/2006/relationships/image" Target="../media/image101.png"/><Relationship Id="rId5" Type="http://schemas.openxmlformats.org/officeDocument/2006/relationships/image" Target="../media/image102.svg"/><Relationship Id="rId6" Type="http://schemas.openxmlformats.org/officeDocument/2006/relationships/image" Target="../media/image103.png"/><Relationship Id="rId7" Type="http://schemas.openxmlformats.org/officeDocument/2006/relationships/image" Target="../media/image104.svg"/><Relationship Id="rId8" Type="http://schemas.openxmlformats.org/officeDocument/2006/relationships/image" Target="../media/image105.png"/><Relationship Id="rId9" Type="http://schemas.openxmlformats.org/officeDocument/2006/relationships/image" Target="../media/image106.svg"/><Relationship Id="rId10" Type="http://schemas.openxmlformats.org/officeDocument/2006/relationships/image" Target="../media/image107.png"/><Relationship Id="rId11" Type="http://schemas.openxmlformats.org/officeDocument/2006/relationships/image" Target="../media/image108.svg"/><Relationship Id="rId12" Type="http://schemas.openxmlformats.org/officeDocument/2006/relationships/image" Target="../media/image109.png"/><Relationship Id="rId13" Type="http://schemas.openxmlformats.org/officeDocument/2006/relationships/image" Target="../media/image110.svg"/><Relationship Id="rId14" Type="http://schemas.openxmlformats.org/officeDocument/2006/relationships/image" Target="../media/image111.png"/><Relationship Id="rId15" Type="http://schemas.openxmlformats.org/officeDocument/2006/relationships/image" Target="../media/image112.svg"/><Relationship Id="rId16" Type="http://schemas.openxmlformats.org/officeDocument/2006/relationships/image" Target="../media/image99.png"/><Relationship Id="rId17" Type="http://schemas.openxmlformats.org/officeDocument/2006/relationships/image" Target="../media/image100.svg"/><Relationship Id="rId18" Type="http://schemas.openxmlformats.org/officeDocument/2006/relationships/image" Target="../media/image113.png"/><Relationship Id="rId19" Type="http://schemas.openxmlformats.org/officeDocument/2006/relationships/image" Target="../media/image114.svg"/><Relationship Id="rId20" Type="http://schemas.openxmlformats.org/officeDocument/2006/relationships/image" Target="../media/image115.png"/><Relationship Id="rId21" Type="http://schemas.openxmlformats.org/officeDocument/2006/relationships/image" Target="../media/image116.svg"/><Relationship Id="rId22" Type="http://schemas.openxmlformats.org/officeDocument/2006/relationships/image" Target="../media/image117.png"/><Relationship Id="rId23" Type="http://schemas.openxmlformats.org/officeDocument/2006/relationships/image" Target="../media/image118.svg"/><Relationship Id="rId24" Type="http://schemas.openxmlformats.org/officeDocument/2006/relationships/image" Target="../media/image119.png"/><Relationship Id="rId25" Type="http://schemas.openxmlformats.org/officeDocument/2006/relationships/image" Target="../media/image120.svg"/><Relationship Id="rId26" Type="http://schemas.openxmlformats.org/officeDocument/2006/relationships/image" Target="../media/image121.png"/><Relationship Id="rId27" Type="http://schemas.openxmlformats.org/officeDocument/2006/relationships/image" Target="../media/image122.svg"/><Relationship Id="rId28" Type="http://schemas.openxmlformats.org/officeDocument/2006/relationships/image" Target="../media/image123.png"/><Relationship Id="rId29" Type="http://schemas.openxmlformats.org/officeDocument/2006/relationships/image" Target="../media/image124.svg"/><Relationship Id="rId30" Type="http://schemas.openxmlformats.org/officeDocument/2006/relationships/image" Target="../media/image125.png"/><Relationship Id="rId31" Type="http://schemas.openxmlformats.org/officeDocument/2006/relationships/image" Target="../media/image126.svg"/><Relationship Id="rId32" Type="http://schemas.openxmlformats.org/officeDocument/2006/relationships/image" Target="../media/image127.png"/><Relationship Id="rId33" Type="http://schemas.openxmlformats.org/officeDocument/2006/relationships/image" Target="../media/image128.svg"/><Relationship Id="rId34" Type="http://schemas.openxmlformats.org/officeDocument/2006/relationships/image" Target="../media/image1.png"/><Relationship Id="rId35" Type="http://schemas.openxmlformats.org/officeDocument/2006/relationships/image" Target="../media/image2.svg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28.png"/><Relationship Id="rId7" Type="http://schemas.openxmlformats.org/officeDocument/2006/relationships/image" Target="../media/image29.svg"/><Relationship Id="rId8" Type="http://schemas.openxmlformats.org/officeDocument/2006/relationships/image" Target="../media/image28.png"/><Relationship Id="rId9" Type="http://schemas.openxmlformats.org/officeDocument/2006/relationships/image" Target="../media/image29.svg"/><Relationship Id="rId10" Type="http://schemas.openxmlformats.org/officeDocument/2006/relationships/image" Target="../media/image30.png"/><Relationship Id="rId11" Type="http://schemas.openxmlformats.org/officeDocument/2006/relationships/image" Target="../media/image31.svg"/><Relationship Id="rId12" Type="http://schemas.openxmlformats.org/officeDocument/2006/relationships/image" Target="../media/image5.png"/><Relationship Id="rId13" Type="http://schemas.openxmlformats.org/officeDocument/2006/relationships/image" Target="../media/image6.svg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30.png"/><Relationship Id="rId3" Type="http://schemas.openxmlformats.org/officeDocument/2006/relationships/image" Target="../media/image131.svg"/><Relationship Id="rId4" Type="http://schemas.openxmlformats.org/officeDocument/2006/relationships/image" Target="../media/image132.png"/><Relationship Id="rId5" Type="http://schemas.openxmlformats.org/officeDocument/2006/relationships/image" Target="../media/image133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4.png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5.png"/><Relationship Id="rId5" Type="http://schemas.openxmlformats.org/officeDocument/2006/relationships/image" Target="../media/image136.svg"/><Relationship Id="rId6" Type="http://schemas.openxmlformats.org/officeDocument/2006/relationships/image" Target="../media/image137.png"/><Relationship Id="rId7" Type="http://schemas.openxmlformats.org/officeDocument/2006/relationships/image" Target="../media/image138.svg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9.png"/><Relationship Id="rId5" Type="http://schemas.openxmlformats.org/officeDocument/2006/relationships/image" Target="../media/image140.svg"/><Relationship Id="rId6" Type="http://schemas.openxmlformats.org/officeDocument/2006/relationships/image" Target="../media/image141.png"/><Relationship Id="rId7" Type="http://schemas.openxmlformats.org/officeDocument/2006/relationships/image" Target="../media/image142.svg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43.png"/><Relationship Id="rId3" Type="http://schemas.openxmlformats.org/officeDocument/2006/relationships/image" Target="../media/image144.svg"/><Relationship Id="rId4" Type="http://schemas.openxmlformats.org/officeDocument/2006/relationships/image" Target="../media/image145.png"/><Relationship Id="rId5" Type="http://schemas.openxmlformats.org/officeDocument/2006/relationships/image" Target="../media/image146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47.png"/><Relationship Id="rId3" Type="http://schemas.openxmlformats.org/officeDocument/2006/relationships/image" Target="../media/image148.svg"/><Relationship Id="rId4" Type="http://schemas.openxmlformats.org/officeDocument/2006/relationships/image" Target="../media/image149.png"/><Relationship Id="rId5" Type="http://schemas.openxmlformats.org/officeDocument/2006/relationships/image" Target="../media/image150.svg"/><Relationship Id="rId6" Type="http://schemas.openxmlformats.org/officeDocument/2006/relationships/image" Target="../media/image151.png"/><Relationship Id="rId7" Type="http://schemas.openxmlformats.org/officeDocument/2006/relationships/image" Target="../media/image152.svg"/><Relationship Id="rId8" Type="http://schemas.openxmlformats.org/officeDocument/2006/relationships/image" Target="../media/image151.png"/><Relationship Id="rId9" Type="http://schemas.openxmlformats.org/officeDocument/2006/relationships/image" Target="../media/image152.svg"/><Relationship Id="rId10" Type="http://schemas.openxmlformats.org/officeDocument/2006/relationships/image" Target="../media/image153.png"/><Relationship Id="rId11" Type="http://schemas.openxmlformats.org/officeDocument/2006/relationships/image" Target="../media/image154.svg"/><Relationship Id="rId12" Type="http://schemas.openxmlformats.org/officeDocument/2006/relationships/image" Target="../media/image155.png"/><Relationship Id="rId13" Type="http://schemas.openxmlformats.org/officeDocument/2006/relationships/image" Target="../media/image156.svg"/><Relationship Id="rId14" Type="http://schemas.openxmlformats.org/officeDocument/2006/relationships/image" Target="../media/image157.png"/><Relationship Id="rId15" Type="http://schemas.openxmlformats.org/officeDocument/2006/relationships/image" Target="../media/image158.svg"/><Relationship Id="rId16" Type="http://schemas.openxmlformats.org/officeDocument/2006/relationships/image" Target="../media/image157.png"/><Relationship Id="rId17" Type="http://schemas.openxmlformats.org/officeDocument/2006/relationships/image" Target="../media/image158.svg"/><Relationship Id="rId18" Type="http://schemas.openxmlformats.org/officeDocument/2006/relationships/image" Target="../media/image1.png"/><Relationship Id="rId19" Type="http://schemas.openxmlformats.org/officeDocument/2006/relationships/image" Target="../media/image2.svg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.png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svg"/><Relationship Id="rId5" Type="http://schemas.openxmlformats.org/officeDocument/2006/relationships/image" Target="../media/image162.png"/><Relationship Id="rId6" Type="http://schemas.openxmlformats.org/officeDocument/2006/relationships/image" Target="../media/image163.svg"/><Relationship Id="rId7" Type="http://schemas.openxmlformats.org/officeDocument/2006/relationships/image" Target="../media/image164.png"/><Relationship Id="rId8" Type="http://schemas.openxmlformats.org/officeDocument/2006/relationships/image" Target="../media/image165.svg"/><Relationship Id="rId9" Type="http://schemas.openxmlformats.org/officeDocument/2006/relationships/image" Target="../media/image166.png"/><Relationship Id="rId10" Type="http://schemas.openxmlformats.org/officeDocument/2006/relationships/image" Target="../media/image167.svg"/><Relationship Id="rId11" Type="http://schemas.openxmlformats.org/officeDocument/2006/relationships/image" Target="../media/image168.png"/><Relationship Id="rId12" Type="http://schemas.openxmlformats.org/officeDocument/2006/relationships/image" Target="../media/image169.svg"/><Relationship Id="rId13" Type="http://schemas.openxmlformats.org/officeDocument/2006/relationships/image" Target="../media/image170.png"/><Relationship Id="rId14" Type="http://schemas.openxmlformats.org/officeDocument/2006/relationships/image" Target="../media/image171.svg"/><Relationship Id="rId15" Type="http://schemas.openxmlformats.org/officeDocument/2006/relationships/image" Target="../media/image172.png"/><Relationship Id="rId16" Type="http://schemas.openxmlformats.org/officeDocument/2006/relationships/image" Target="../media/image173.svg"/><Relationship Id="rId17" Type="http://schemas.openxmlformats.org/officeDocument/2006/relationships/image" Target="../media/image174.png"/><Relationship Id="rId18" Type="http://schemas.openxmlformats.org/officeDocument/2006/relationships/image" Target="../media/image175.svg"/><Relationship Id="rId19" Type="http://schemas.openxmlformats.org/officeDocument/2006/relationships/image" Target="../media/image176.png"/><Relationship Id="rId20" Type="http://schemas.openxmlformats.org/officeDocument/2006/relationships/image" Target="../media/image177.svg"/><Relationship Id="rId21" Type="http://schemas.openxmlformats.org/officeDocument/2006/relationships/image" Target="../media/image178.png"/><Relationship Id="rId22" Type="http://schemas.openxmlformats.org/officeDocument/2006/relationships/image" Target="../media/image179.svg"/><Relationship Id="rId23" Type="http://schemas.openxmlformats.org/officeDocument/2006/relationships/image" Target="../media/image180.png"/><Relationship Id="rId24" Type="http://schemas.openxmlformats.org/officeDocument/2006/relationships/image" Target="../media/image181.svg"/><Relationship Id="rId25" Type="http://schemas.openxmlformats.org/officeDocument/2006/relationships/image" Target="../media/image182.png"/><Relationship Id="rId26" Type="http://schemas.openxmlformats.org/officeDocument/2006/relationships/image" Target="../media/image183.svg"/><Relationship Id="rId27" Type="http://schemas.openxmlformats.org/officeDocument/2006/relationships/image" Target="../media/image184.png"/><Relationship Id="rId28" Type="http://schemas.openxmlformats.org/officeDocument/2006/relationships/image" Target="../media/image185.svg"/><Relationship Id="rId29" Type="http://schemas.openxmlformats.org/officeDocument/2006/relationships/image" Target="../media/image186.png"/><Relationship Id="rId30" Type="http://schemas.openxmlformats.org/officeDocument/2006/relationships/image" Target="../media/image187.svg"/><Relationship Id="rId31" Type="http://schemas.openxmlformats.org/officeDocument/2006/relationships/image" Target="../media/image188.png"/><Relationship Id="rId32" Type="http://schemas.openxmlformats.org/officeDocument/2006/relationships/image" Target="../media/image189.svg"/><Relationship Id="rId33" Type="http://schemas.openxmlformats.org/officeDocument/2006/relationships/image" Target="../media/image190.png"/><Relationship Id="rId34" Type="http://schemas.openxmlformats.org/officeDocument/2006/relationships/image" Target="../media/image191.svg"/><Relationship Id="rId35" Type="http://schemas.openxmlformats.org/officeDocument/2006/relationships/image" Target="../media/image192.png"/><Relationship Id="rId36" Type="http://schemas.openxmlformats.org/officeDocument/2006/relationships/image" Target="../media/image193.svg"/><Relationship Id="rId37" Type="http://schemas.openxmlformats.org/officeDocument/2006/relationships/image" Target="../media/image5.png"/><Relationship Id="rId38" Type="http://schemas.openxmlformats.org/officeDocument/2006/relationships/image" Target="../media/image6.svg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svg"/><Relationship Id="rId5" Type="http://schemas.openxmlformats.org/officeDocument/2006/relationships/image" Target="../media/image197.png"/><Relationship Id="rId6" Type="http://schemas.openxmlformats.org/officeDocument/2006/relationships/image" Target="../media/image198.svg"/><Relationship Id="rId7" Type="http://schemas.openxmlformats.org/officeDocument/2006/relationships/image" Target="../media/image199.png"/><Relationship Id="rId8" Type="http://schemas.openxmlformats.org/officeDocument/2006/relationships/image" Target="../media/image200.svg"/><Relationship Id="rId9" Type="http://schemas.openxmlformats.org/officeDocument/2006/relationships/image" Target="../media/image129.pn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201.png"/><Relationship Id="rId3" Type="http://schemas.openxmlformats.org/officeDocument/2006/relationships/image" Target="../media/image202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203.png"/><Relationship Id="rId3" Type="http://schemas.openxmlformats.org/officeDocument/2006/relationships/image" Target="../media/image129.pn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.png"/><Relationship Id="rId5" Type="http://schemas.openxmlformats.org/officeDocument/2006/relationships/image" Target="../media/image34.svg"/><Relationship Id="rId6" Type="http://schemas.openxmlformats.org/officeDocument/2006/relationships/image" Target="../media/image33.png"/><Relationship Id="rId7" Type="http://schemas.openxmlformats.org/officeDocument/2006/relationships/image" Target="../media/image34.svg"/><Relationship Id="rId8" Type="http://schemas.openxmlformats.org/officeDocument/2006/relationships/image" Target="../media/image33.png"/><Relationship Id="rId9" Type="http://schemas.openxmlformats.org/officeDocument/2006/relationships/image" Target="../media/image34.svg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204.png"/><Relationship Id="rId3" Type="http://schemas.openxmlformats.org/officeDocument/2006/relationships/image" Target="../media/image205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06.png"/><Relationship Id="rId5" Type="http://schemas.openxmlformats.org/officeDocument/2006/relationships/image" Target="../media/image207.svg"/><Relationship Id="rId6" Type="http://schemas.openxmlformats.org/officeDocument/2006/relationships/image" Target="../media/image208.png"/><Relationship Id="rId7" Type="http://schemas.openxmlformats.org/officeDocument/2006/relationships/image" Target="../media/image209.svg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0.png"/><Relationship Id="rId5" Type="http://schemas.openxmlformats.org/officeDocument/2006/relationships/image" Target="../media/image211.svg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2.png"/><Relationship Id="rId5" Type="http://schemas.openxmlformats.org/officeDocument/2006/relationships/image" Target="../media/image213.svg"/><Relationship Id="rId6" Type="http://schemas.openxmlformats.org/officeDocument/2006/relationships/image" Target="../media/image214.png"/><Relationship Id="rId7" Type="http://schemas.openxmlformats.org/officeDocument/2006/relationships/image" Target="../media/image215.svg"/><Relationship Id="rId8" Type="http://schemas.openxmlformats.org/officeDocument/2006/relationships/image" Target="../media/image216.png"/><Relationship Id="rId9" Type="http://schemas.openxmlformats.org/officeDocument/2006/relationships/image" Target="../media/image217.svg"/><Relationship Id="rId10" Type="http://schemas.openxmlformats.org/officeDocument/2006/relationships/image" Target="../media/image218.png"/><Relationship Id="rId11" Type="http://schemas.openxmlformats.org/officeDocument/2006/relationships/image" Target="../media/image219.svg"/><Relationship Id="rId12" Type="http://schemas.openxmlformats.org/officeDocument/2006/relationships/image" Target="../media/image220.png"/><Relationship Id="rId13" Type="http://schemas.openxmlformats.org/officeDocument/2006/relationships/image" Target="../media/image221.svg"/><Relationship Id="rId14" Type="http://schemas.openxmlformats.org/officeDocument/2006/relationships/image" Target="../media/image222.png"/><Relationship Id="rId15" Type="http://schemas.openxmlformats.org/officeDocument/2006/relationships/image" Target="../media/image223.svg"/><Relationship Id="rId16" Type="http://schemas.openxmlformats.org/officeDocument/2006/relationships/image" Target="../media/image224.png"/><Relationship Id="rId17" Type="http://schemas.openxmlformats.org/officeDocument/2006/relationships/image" Target="../media/image225.svg"/><Relationship Id="rId18" Type="http://schemas.openxmlformats.org/officeDocument/2006/relationships/image" Target="../media/image226.png"/><Relationship Id="rId19" Type="http://schemas.openxmlformats.org/officeDocument/2006/relationships/image" Target="../media/image227.svg"/><Relationship Id="rId20" Type="http://schemas.openxmlformats.org/officeDocument/2006/relationships/image" Target="../media/image228.png"/><Relationship Id="rId21" Type="http://schemas.openxmlformats.org/officeDocument/2006/relationships/image" Target="../media/image229.svg"/><Relationship Id="rId22" Type="http://schemas.openxmlformats.org/officeDocument/2006/relationships/image" Target="../media/image230.png"/><Relationship Id="rId23" Type="http://schemas.openxmlformats.org/officeDocument/2006/relationships/image" Target="../media/image231.svg"/><Relationship Id="rId24" Type="http://schemas.openxmlformats.org/officeDocument/2006/relationships/image" Target="../media/image232.png"/><Relationship Id="rId25" Type="http://schemas.openxmlformats.org/officeDocument/2006/relationships/image" Target="../media/image233.svg"/><Relationship Id="rId26" Type="http://schemas.openxmlformats.org/officeDocument/2006/relationships/image" Target="../media/image234.png"/><Relationship Id="rId27" Type="http://schemas.openxmlformats.org/officeDocument/2006/relationships/image" Target="../media/image235.svg"/><Relationship Id="rId28" Type="http://schemas.openxmlformats.org/officeDocument/2006/relationships/image" Target="../media/image236.png"/><Relationship Id="rId29" Type="http://schemas.openxmlformats.org/officeDocument/2006/relationships/image" Target="../media/image237.svg"/><Relationship Id="rId30" Type="http://schemas.openxmlformats.org/officeDocument/2006/relationships/image" Target="../media/image238.png"/><Relationship Id="rId31" Type="http://schemas.openxmlformats.org/officeDocument/2006/relationships/image" Target="../media/image239.svg"/><Relationship Id="rId32" Type="http://schemas.openxmlformats.org/officeDocument/2006/relationships/image" Target="../media/image240.png"/><Relationship Id="rId33" Type="http://schemas.openxmlformats.org/officeDocument/2006/relationships/image" Target="../media/image241.svg"/><Relationship Id="rId34" Type="http://schemas.openxmlformats.org/officeDocument/2006/relationships/image" Target="../media/image242.png"/><Relationship Id="rId35" Type="http://schemas.openxmlformats.org/officeDocument/2006/relationships/image" Target="../media/image243.svg"/><Relationship Id="rId36" Type="http://schemas.openxmlformats.org/officeDocument/2006/relationships/image" Target="../media/image244.png"/><Relationship Id="rId37" Type="http://schemas.openxmlformats.org/officeDocument/2006/relationships/image" Target="../media/image245.svg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246.png"/><Relationship Id="rId3" Type="http://schemas.openxmlformats.org/officeDocument/2006/relationships/image" Target="../media/image247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48.png"/><Relationship Id="rId5" Type="http://schemas.openxmlformats.org/officeDocument/2006/relationships/image" Target="../media/image249.svg"/><Relationship Id="rId6" Type="http://schemas.openxmlformats.org/officeDocument/2006/relationships/image" Target="../media/image250.png"/><Relationship Id="rId7" Type="http://schemas.openxmlformats.org/officeDocument/2006/relationships/image" Target="../media/image251.svg"/><Relationship Id="rId8" Type="http://schemas.openxmlformats.org/officeDocument/2006/relationships/image" Target="../media/image252.png"/><Relationship Id="rId9" Type="http://schemas.openxmlformats.org/officeDocument/2006/relationships/image" Target="../media/image253.svg"/><Relationship Id="rId10" Type="http://schemas.openxmlformats.org/officeDocument/2006/relationships/image" Target="../media/image254.png"/><Relationship Id="rId11" Type="http://schemas.openxmlformats.org/officeDocument/2006/relationships/image" Target="../media/image255.sv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svg"/><Relationship Id="rId15" Type="http://schemas.openxmlformats.org/officeDocument/2006/relationships/image" Target="../media/image259.png"/><Relationship Id="rId16" Type="http://schemas.openxmlformats.org/officeDocument/2006/relationships/image" Target="../media/image260.svg"/><Relationship Id="rId17" Type="http://schemas.openxmlformats.org/officeDocument/2006/relationships/image" Target="../media/image261.png"/><Relationship Id="rId18" Type="http://schemas.openxmlformats.org/officeDocument/2006/relationships/image" Target="../media/image262.svg"/><Relationship Id="rId19" Type="http://schemas.openxmlformats.org/officeDocument/2006/relationships/image" Target="../media/image263.png"/><Relationship Id="rId20" Type="http://schemas.openxmlformats.org/officeDocument/2006/relationships/image" Target="../media/image264.svg"/><Relationship Id="rId21" Type="http://schemas.openxmlformats.org/officeDocument/2006/relationships/image" Target="../media/image265.png"/><Relationship Id="rId22" Type="http://schemas.openxmlformats.org/officeDocument/2006/relationships/image" Target="../media/image266.svg"/><Relationship Id="rId23" Type="http://schemas.openxmlformats.org/officeDocument/2006/relationships/image" Target="../media/image267.png"/><Relationship Id="rId24" Type="http://schemas.openxmlformats.org/officeDocument/2006/relationships/image" Target="../media/image268.svg"/><Relationship Id="rId25" Type="http://schemas.openxmlformats.org/officeDocument/2006/relationships/image" Target="../media/image269.png"/><Relationship Id="rId26" Type="http://schemas.openxmlformats.org/officeDocument/2006/relationships/image" Target="../media/image270.svg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5.png"/><Relationship Id="rId5" Type="http://schemas.openxmlformats.org/officeDocument/2006/relationships/image" Target="../media/image36.png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271.png"/><Relationship Id="rId3" Type="http://schemas.openxmlformats.org/officeDocument/2006/relationships/image" Target="../media/image272.svg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73.png"/><Relationship Id="rId5" Type="http://schemas.openxmlformats.org/officeDocument/2006/relationships/image" Target="../media/image274.svg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275.png"/><Relationship Id="rId5" Type="http://schemas.openxmlformats.org/officeDocument/2006/relationships/image" Target="../media/image276.svg"/><Relationship Id="rId6" Type="http://schemas.openxmlformats.org/officeDocument/2006/relationships/image" Target="../media/image277.png"/><Relationship Id="rId7" Type="http://schemas.openxmlformats.org/officeDocument/2006/relationships/image" Target="../media/image278.svg"/><Relationship Id="rId8" Type="http://schemas.openxmlformats.org/officeDocument/2006/relationships/image" Target="../media/image279.png"/><Relationship Id="rId9" Type="http://schemas.openxmlformats.org/officeDocument/2006/relationships/image" Target="../media/image280.svg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7.png"/><Relationship Id="rId5" Type="http://schemas.openxmlformats.org/officeDocument/2006/relationships/image" Target="../media/image38.svg"/><Relationship Id="rId6" Type="http://schemas.openxmlformats.org/officeDocument/2006/relationships/image" Target="../media/image39.png"/><Relationship Id="rId7" Type="http://schemas.openxmlformats.org/officeDocument/2006/relationships/image" Target="../media/image40.svg"/><Relationship Id="rId8" Type="http://schemas.openxmlformats.org/officeDocument/2006/relationships/image" Target="../media/image41.png"/><Relationship Id="rId9" Type="http://schemas.openxmlformats.org/officeDocument/2006/relationships/image" Target="../media/image42.svg"/><Relationship Id="rId10" Type="http://schemas.openxmlformats.org/officeDocument/2006/relationships/image" Target="../media/image43.png"/><Relationship Id="rId11" Type="http://schemas.openxmlformats.org/officeDocument/2006/relationships/image" Target="../media/image44.svg"/><Relationship Id="rId12" Type="http://schemas.openxmlformats.org/officeDocument/2006/relationships/image" Target="../media/image45.png"/><Relationship Id="rId13" Type="http://schemas.openxmlformats.org/officeDocument/2006/relationships/image" Target="../media/image46.svg"/><Relationship Id="rId14" Type="http://schemas.openxmlformats.org/officeDocument/2006/relationships/image" Target="../media/image47.png"/><Relationship Id="rId15" Type="http://schemas.openxmlformats.org/officeDocument/2006/relationships/image" Target="../media/image48.svg"/><Relationship Id="rId16" Type="http://schemas.openxmlformats.org/officeDocument/2006/relationships/image" Target="../media/image49.png"/><Relationship Id="rId17" Type="http://schemas.openxmlformats.org/officeDocument/2006/relationships/image" Target="../media/image50.svg"/><Relationship Id="rId18" Type="http://schemas.openxmlformats.org/officeDocument/2006/relationships/image" Target="../media/image51.png"/><Relationship Id="rId19" Type="http://schemas.openxmlformats.org/officeDocument/2006/relationships/image" Target="../media/image52.svg"/><Relationship Id="rId20" Type="http://schemas.openxmlformats.org/officeDocument/2006/relationships/image" Target="../media/image53.png"/><Relationship Id="rId21" Type="http://schemas.openxmlformats.org/officeDocument/2006/relationships/image" Target="../media/image54.svg"/><Relationship Id="rId22" Type="http://schemas.openxmlformats.org/officeDocument/2006/relationships/image" Target="../media/image55.png"/><Relationship Id="rId23" Type="http://schemas.openxmlformats.org/officeDocument/2006/relationships/image" Target="../media/image56.svg"/><Relationship Id="rId24" Type="http://schemas.openxmlformats.org/officeDocument/2006/relationships/image" Target="../media/image57.png"/><Relationship Id="rId25" Type="http://schemas.openxmlformats.org/officeDocument/2006/relationships/image" Target="../media/image58.svg"/><Relationship Id="rId26" Type="http://schemas.openxmlformats.org/officeDocument/2006/relationships/image" Target="../media/image59.png"/><Relationship Id="rId27" Type="http://schemas.openxmlformats.org/officeDocument/2006/relationships/image" Target="../media/image60.svg"/><Relationship Id="rId28" Type="http://schemas.openxmlformats.org/officeDocument/2006/relationships/image" Target="../media/image61.png"/><Relationship Id="rId29" Type="http://schemas.openxmlformats.org/officeDocument/2006/relationships/image" Target="../media/image62.svg"/><Relationship Id="rId30" Type="http://schemas.openxmlformats.org/officeDocument/2006/relationships/image" Target="../media/image63.png"/><Relationship Id="rId31" Type="http://schemas.openxmlformats.org/officeDocument/2006/relationships/image" Target="../media/image64.svg"/><Relationship Id="rId32" Type="http://schemas.openxmlformats.org/officeDocument/2006/relationships/image" Target="../media/image57.png"/><Relationship Id="rId33" Type="http://schemas.openxmlformats.org/officeDocument/2006/relationships/image" Target="../media/image58.svg"/><Relationship Id="rId34" Type="http://schemas.openxmlformats.org/officeDocument/2006/relationships/image" Target="../media/image59.png"/><Relationship Id="rId35" Type="http://schemas.openxmlformats.org/officeDocument/2006/relationships/image" Target="../media/image60.svg"/><Relationship Id="rId36" Type="http://schemas.openxmlformats.org/officeDocument/2006/relationships/image" Target="../media/image61.png"/><Relationship Id="rId37" Type="http://schemas.openxmlformats.org/officeDocument/2006/relationships/image" Target="../media/image62.svg"/><Relationship Id="rId38" Type="http://schemas.openxmlformats.org/officeDocument/2006/relationships/image" Target="../media/image63.png"/><Relationship Id="rId39" Type="http://schemas.openxmlformats.org/officeDocument/2006/relationships/image" Target="../media/image64.svg"/><Relationship Id="rId40" Type="http://schemas.openxmlformats.org/officeDocument/2006/relationships/image" Target="../media/image65.png"/><Relationship Id="rId41" Type="http://schemas.openxmlformats.org/officeDocument/2006/relationships/image" Target="../media/image66.svg"/><Relationship Id="rId42" Type="http://schemas.openxmlformats.org/officeDocument/2006/relationships/image" Target="../media/image67.png"/><Relationship Id="rId43" Type="http://schemas.openxmlformats.org/officeDocument/2006/relationships/image" Target="../media/image68.svg"/><Relationship Id="rId44" Type="http://schemas.openxmlformats.org/officeDocument/2006/relationships/image" Target="../media/image69.png"/><Relationship Id="rId45" Type="http://schemas.openxmlformats.org/officeDocument/2006/relationships/image" Target="../media/image70.svg"/><Relationship Id="rId46" Type="http://schemas.openxmlformats.org/officeDocument/2006/relationships/image" Target="../media/image71.png"/><Relationship Id="rId47" Type="http://schemas.openxmlformats.org/officeDocument/2006/relationships/image" Target="../media/image72.svg"/><Relationship Id="rId48" Type="http://schemas.openxmlformats.org/officeDocument/2006/relationships/image" Target="../media/image73.png"/><Relationship Id="rId49" Type="http://schemas.openxmlformats.org/officeDocument/2006/relationships/image" Target="../media/image74.svg"/><Relationship Id="rId50" Type="http://schemas.openxmlformats.org/officeDocument/2006/relationships/image" Target="../media/image75.png"/><Relationship Id="rId51" Type="http://schemas.openxmlformats.org/officeDocument/2006/relationships/image" Target="../media/image76.svg"/><Relationship Id="rId52" Type="http://schemas.openxmlformats.org/officeDocument/2006/relationships/image" Target="../media/image65.png"/><Relationship Id="rId53" Type="http://schemas.openxmlformats.org/officeDocument/2006/relationships/image" Target="../media/image66.svg"/><Relationship Id="rId54" Type="http://schemas.openxmlformats.org/officeDocument/2006/relationships/image" Target="../media/image67.png"/><Relationship Id="rId55" Type="http://schemas.openxmlformats.org/officeDocument/2006/relationships/image" Target="../media/image68.svg"/><Relationship Id="rId56" Type="http://schemas.openxmlformats.org/officeDocument/2006/relationships/image" Target="../media/image69.png"/><Relationship Id="rId57" Type="http://schemas.openxmlformats.org/officeDocument/2006/relationships/image" Target="../media/image70.svg"/><Relationship Id="rId58" Type="http://schemas.openxmlformats.org/officeDocument/2006/relationships/image" Target="../media/image71.png"/><Relationship Id="rId59" Type="http://schemas.openxmlformats.org/officeDocument/2006/relationships/image" Target="../media/image72.svg"/><Relationship Id="rId60" Type="http://schemas.openxmlformats.org/officeDocument/2006/relationships/image" Target="../media/image73.png"/><Relationship Id="rId61" Type="http://schemas.openxmlformats.org/officeDocument/2006/relationships/image" Target="../media/image74.svg"/><Relationship Id="rId62" Type="http://schemas.openxmlformats.org/officeDocument/2006/relationships/image" Target="../media/image75.png"/><Relationship Id="rId63" Type="http://schemas.openxmlformats.org/officeDocument/2006/relationships/image" Target="../media/image76.svg"/><Relationship Id="rId64" Type="http://schemas.openxmlformats.org/officeDocument/2006/relationships/image" Target="../media/image77.png"/><Relationship Id="rId65" Type="http://schemas.openxmlformats.org/officeDocument/2006/relationships/image" Target="../media/image78.svg"/><Relationship Id="rId66" Type="http://schemas.openxmlformats.org/officeDocument/2006/relationships/image" Target="../media/image79.png"/><Relationship Id="rId67" Type="http://schemas.openxmlformats.org/officeDocument/2006/relationships/image" Target="../media/image80.svg"/><Relationship Id="rId68" Type="http://schemas.openxmlformats.org/officeDocument/2006/relationships/image" Target="../media/image81.png"/><Relationship Id="rId69" Type="http://schemas.openxmlformats.org/officeDocument/2006/relationships/image" Target="../media/image82.svg"/><Relationship Id="rId70" Type="http://schemas.openxmlformats.org/officeDocument/2006/relationships/image" Target="../media/image77.png"/><Relationship Id="rId71" Type="http://schemas.openxmlformats.org/officeDocument/2006/relationships/image" Target="../media/image78.svg"/><Relationship Id="rId72" Type="http://schemas.openxmlformats.org/officeDocument/2006/relationships/image" Target="../media/image79.png"/><Relationship Id="rId73" Type="http://schemas.openxmlformats.org/officeDocument/2006/relationships/image" Target="../media/image80.svg"/><Relationship Id="rId74" Type="http://schemas.openxmlformats.org/officeDocument/2006/relationships/image" Target="../media/image81.png"/><Relationship Id="rId75" Type="http://schemas.openxmlformats.org/officeDocument/2006/relationships/image" Target="../media/image82.svg"/><Relationship Id="rId76" Type="http://schemas.openxmlformats.org/officeDocument/2006/relationships/image" Target="../media/image83.png"/><Relationship Id="rId77" Type="http://schemas.openxmlformats.org/officeDocument/2006/relationships/image" Target="../media/image84.svg"/><Relationship Id="rId78" Type="http://schemas.openxmlformats.org/officeDocument/2006/relationships/image" Target="../media/image83.png"/><Relationship Id="rId79" Type="http://schemas.openxmlformats.org/officeDocument/2006/relationships/image" Target="../media/image84.svg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281.png"/><Relationship Id="rId3" Type="http://schemas.openxmlformats.org/officeDocument/2006/relationships/image" Target="../media/image282.svg"/><Relationship Id="rId4" Type="http://schemas.openxmlformats.org/officeDocument/2006/relationships/image" Target="../media/image283.png"/><Relationship Id="rId5" Type="http://schemas.openxmlformats.org/officeDocument/2006/relationships/image" Target="../media/image284.svg"/><Relationship Id="rId6" Type="http://schemas.openxmlformats.org/officeDocument/2006/relationships/image" Target="../media/image285.png"/><Relationship Id="rId7" Type="http://schemas.openxmlformats.org/officeDocument/2006/relationships/image" Target="../media/image286.svg"/><Relationship Id="rId8" Type="http://schemas.openxmlformats.org/officeDocument/2006/relationships/image" Target="../media/image287.png"/><Relationship Id="rId9" Type="http://schemas.openxmlformats.org/officeDocument/2006/relationships/image" Target="../media/image288.svg"/><Relationship Id="rId10" Type="http://schemas.openxmlformats.org/officeDocument/2006/relationships/image" Target="../media/image289.png"/><Relationship Id="rId11" Type="http://schemas.openxmlformats.org/officeDocument/2006/relationships/image" Target="../media/image290.svg"/><Relationship Id="rId12" Type="http://schemas.openxmlformats.org/officeDocument/2006/relationships/image" Target="../media/image291.png"/><Relationship Id="rId13" Type="http://schemas.openxmlformats.org/officeDocument/2006/relationships/image" Target="../media/image292.svg"/><Relationship Id="rId14" Type="http://schemas.openxmlformats.org/officeDocument/2006/relationships/image" Target="../media/image293.png"/><Relationship Id="rId15" Type="http://schemas.openxmlformats.org/officeDocument/2006/relationships/image" Target="../media/image294.svg"/><Relationship Id="rId16" Type="http://schemas.openxmlformats.org/officeDocument/2006/relationships/image" Target="../media/image295.png"/><Relationship Id="rId17" Type="http://schemas.openxmlformats.org/officeDocument/2006/relationships/image" Target="../media/image296.sv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Relationship Id="rId20" Type="http://schemas.openxmlformats.org/officeDocument/2006/relationships/image" Target="../media/image299.svg"/><Relationship Id="rId21" Type="http://schemas.openxmlformats.org/officeDocument/2006/relationships/image" Target="../media/image300.png"/><Relationship Id="rId22" Type="http://schemas.openxmlformats.org/officeDocument/2006/relationships/image" Target="../media/image301.svg"/><Relationship Id="rId23" Type="http://schemas.openxmlformats.org/officeDocument/2006/relationships/image" Target="../media/image302.png"/><Relationship Id="rId24" Type="http://schemas.openxmlformats.org/officeDocument/2006/relationships/image" Target="../media/image303.svg"/><Relationship Id="rId25" Type="http://schemas.openxmlformats.org/officeDocument/2006/relationships/image" Target="../media/image304.png"/><Relationship Id="rId26" Type="http://schemas.openxmlformats.org/officeDocument/2006/relationships/image" Target="../media/image305.svg"/><Relationship Id="rId27" Type="http://schemas.openxmlformats.org/officeDocument/2006/relationships/image" Target="../media/image306.png"/><Relationship Id="rId28" Type="http://schemas.openxmlformats.org/officeDocument/2006/relationships/image" Target="../media/image307.svg"/><Relationship Id="rId29" Type="http://schemas.openxmlformats.org/officeDocument/2006/relationships/image" Target="../media/image308.png"/><Relationship Id="rId30" Type="http://schemas.openxmlformats.org/officeDocument/2006/relationships/image" Target="../media/image309.svg"/><Relationship Id="rId31" Type="http://schemas.openxmlformats.org/officeDocument/2006/relationships/image" Target="../media/image310.png"/><Relationship Id="rId32" Type="http://schemas.openxmlformats.org/officeDocument/2006/relationships/image" Target="../media/image311.svg"/><Relationship Id="rId33" Type="http://schemas.openxmlformats.org/officeDocument/2006/relationships/image" Target="../media/image312.png"/><Relationship Id="rId34" Type="http://schemas.openxmlformats.org/officeDocument/2006/relationships/image" Target="../media/image313.svg"/><Relationship Id="rId35" Type="http://schemas.openxmlformats.org/officeDocument/2006/relationships/image" Target="../media/image314.png"/><Relationship Id="rId36" Type="http://schemas.openxmlformats.org/officeDocument/2006/relationships/image" Target="../media/image315.svg"/><Relationship Id="rId37" Type="http://schemas.openxmlformats.org/officeDocument/2006/relationships/image" Target="../media/image316.png"/><Relationship Id="rId38" Type="http://schemas.openxmlformats.org/officeDocument/2006/relationships/image" Target="../media/image317.svg"/><Relationship Id="rId39" Type="http://schemas.openxmlformats.org/officeDocument/2006/relationships/image" Target="../media/image318.png"/><Relationship Id="rId40" Type="http://schemas.openxmlformats.org/officeDocument/2006/relationships/image" Target="../media/image319.svg"/><Relationship Id="rId41" Type="http://schemas.openxmlformats.org/officeDocument/2006/relationships/image" Target="../media/image129.png"/><Relationship Id="rId42" Type="http://schemas.openxmlformats.org/officeDocument/2006/relationships/image" Target="../media/image1.png"/><Relationship Id="rId43" Type="http://schemas.openxmlformats.org/officeDocument/2006/relationships/image" Target="../media/image2.svg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0.png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2&amp;t=CnKSGZGyhSYuKv19-1" TargetMode="Externa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<Relationship Id="rId6" Type="http://schemas.openxmlformats.org/officeDocument/2006/relationships/image" Target="../media/image321.png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322.png"/><Relationship Id="rId3" Type="http://schemas.openxmlformats.org/officeDocument/2006/relationships/image" Target="../media/image323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324.png"/><Relationship Id="rId3" Type="http://schemas.openxmlformats.org/officeDocument/2006/relationships/image" Target="../media/image325.svg"/><Relationship Id="rId4" Type="http://schemas.openxmlformats.org/officeDocument/2006/relationships/image" Target="../media/image326.png"/><Relationship Id="rId5" Type="http://schemas.openxmlformats.org/officeDocument/2006/relationships/image" Target="../media/image327.svg"/><Relationship Id="rId6" Type="http://schemas.openxmlformats.org/officeDocument/2006/relationships/image" Target="../media/image328.png"/><Relationship Id="rId7" Type="http://schemas.openxmlformats.org/officeDocument/2006/relationships/image" Target="../media/image329.svg"/><Relationship Id="rId8" Type="http://schemas.openxmlformats.org/officeDocument/2006/relationships/image" Target="../media/image330.png"/><Relationship Id="rId9" Type="http://schemas.openxmlformats.org/officeDocument/2006/relationships/image" Target="../media/image331.sv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2.png"/><Relationship Id="rId5" Type="http://schemas.openxmlformats.org/officeDocument/2006/relationships/image" Target="../media/image333.svg"/><Relationship Id="rId6" Type="http://schemas.openxmlformats.org/officeDocument/2006/relationships/image" Target="../media/image332.png"/><Relationship Id="rId7" Type="http://schemas.openxmlformats.org/officeDocument/2006/relationships/image" Target="../media/image333.svg"/><Relationship Id="rId8" Type="http://schemas.openxmlformats.org/officeDocument/2006/relationships/image" Target="../media/image332.png"/><Relationship Id="rId9" Type="http://schemas.openxmlformats.org/officeDocument/2006/relationships/image" Target="../media/image333.svg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334.png"/><Relationship Id="rId3" Type="http://schemas.openxmlformats.org/officeDocument/2006/relationships/image" Target="../media/image335.svg"/><Relationship Id="rId4" Type="http://schemas.openxmlformats.org/officeDocument/2006/relationships/image" Target="../media/image336.png"/><Relationship Id="rId5" Type="http://schemas.openxmlformats.org/officeDocument/2006/relationships/image" Target="../media/image337.svg"/><Relationship Id="rId6" Type="http://schemas.openxmlformats.org/officeDocument/2006/relationships/image" Target="../media/image338.png"/><Relationship Id="rId7" Type="http://schemas.openxmlformats.org/officeDocument/2006/relationships/image" Target="../media/image339.svg"/><Relationship Id="rId8" Type="http://schemas.openxmlformats.org/officeDocument/2006/relationships/image" Target="../media/image5.png"/><Relationship Id="rId9" Type="http://schemas.openxmlformats.org/officeDocument/2006/relationships/image" Target="../media/image6.svg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4712&amp;t=CnKSGZGyhSYuKv19-1" TargetMode="Externa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image" Target="../media/image5.png"/><Relationship Id="rId7" Type="http://schemas.openxmlformats.org/officeDocument/2006/relationships/image" Target="../media/image6.svg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1.png"/><Relationship Id="rId3" Type="http://schemas.openxmlformats.org/officeDocument/2006/relationships/image" Target="../media/image12.svg"/><Relationship Id="rId4" Type="http://schemas.openxmlformats.org/officeDocument/2006/relationships/image" Target="../media/image13.png"/><Relationship Id="rId5" Type="http://schemas.openxmlformats.org/officeDocument/2006/relationships/image" Target="../media/image14.svg"/><Relationship Id="rId6" Type="http://schemas.openxmlformats.org/officeDocument/2006/relationships/image" Target="../media/image15.png"/><Relationship Id="rId7" Type="http://schemas.openxmlformats.org/officeDocument/2006/relationships/image" Target="../media/image16.svg"/><Relationship Id="rId8" Type="http://schemas.openxmlformats.org/officeDocument/2006/relationships/image" Target="../media/image17.png"/><Relationship Id="rId9" Type="http://schemas.openxmlformats.org/officeDocument/2006/relationships/image" Target="../media/image18.svg"/><Relationship Id="rId10" Type="http://schemas.openxmlformats.org/officeDocument/2006/relationships/image" Target="../media/image5.png"/><Relationship Id="rId11" Type="http://schemas.openxmlformats.org/officeDocument/2006/relationships/image" Target="../media/image6.svg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disk.yandex.ru/d/HHexFxfFgZna0g" TargetMode="External"/><Relationship Id="rId5" Type="http://schemas.openxmlformats.org/officeDocument/2006/relationships/hyperlink" Target="https://disk.yandex.ru/d/HHexFxfFgZna0g" TargetMode="External"/><Relationship Id="rId6" Type="http://schemas.openxmlformats.org/officeDocument/2006/relationships/hyperlink" Target="https://disk.yandex.ru/d/HHexFxfFgZna0g" TargetMode="External"/><Relationship Id="rId7" Type="http://schemas.openxmlformats.org/officeDocument/2006/relationships/hyperlink" Target="https://disk.yandex.ru/d/HHexFxfFgZna0g" TargetMode="External"/><Relationship Id="rId8" Type="http://schemas.openxmlformats.org/officeDocument/2006/relationships/hyperlink" Target="https://disk.yandex.ru/d/HHexFxfFgZna0g" TargetMode="External"/><Relationship Id="rId9" Type="http://schemas.openxmlformats.org/officeDocument/2006/relationships/hyperlink" Target="https://vk.com/albums-222277101" TargetMode="External"/><Relationship Id="rId10" Type="http://schemas.openxmlformats.org/officeDocument/2006/relationships/hyperlink" Target="https://vk.com/albums-222277101" TargetMode="External"/><Relationship Id="rId11" Type="http://schemas.openxmlformats.org/officeDocument/2006/relationships/hyperlink" Target="https://vk.com/albums-222277101" TargetMode="External"/><Relationship Id="rId12" Type="http://schemas.openxmlformats.org/officeDocument/2006/relationships/image" Target="../media/image86.png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9.png"/><Relationship Id="rId3" Type="http://schemas.openxmlformats.org/officeDocument/2006/relationships/image" Target="../media/image20.svg"/><Relationship Id="rId4" Type="http://schemas.openxmlformats.org/officeDocument/2006/relationships/image" Target="../media/image21.png"/><Relationship Id="rId5" Type="http://schemas.openxmlformats.org/officeDocument/2006/relationships/image" Target="../media/image22.svg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hyperlink" Target="https://fonts.google.com/specimen/Inter?query=inter" TargetMode="External"/><Relationship Id="rId5" Type="http://schemas.openxmlformats.org/officeDocument/2006/relationships/hyperlink" Target="https://www.figma.com/slides/nQS9w06NRYwAJTD01Ov9AX/&#1064;&#1072;&#1073;&#1083;&#1086;&#1085;-&#1087;&#1088;&#1077;&#1079;&#1077;&#1085;&#1090;&#1072;&#1094;&#1080;&#1081;-&#1062;&#1059;?node-id=28-3954&amp;t=tDWYxQGb5sJo1OPq-1" TargetMode="Externa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3.png"/><Relationship Id="rId5" Type="http://schemas.openxmlformats.org/officeDocument/2006/relationships/image" Target="../media/image24.png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25.png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28.png"/><Relationship Id="rId7" Type="http://schemas.openxmlformats.org/officeDocument/2006/relationships/image" Target="../media/image29.svg"/><Relationship Id="rId8" Type="http://schemas.openxmlformats.org/officeDocument/2006/relationships/image" Target="../media/image28.png"/><Relationship Id="rId9" Type="http://schemas.openxmlformats.org/officeDocument/2006/relationships/image" Target="../media/image29.svg"/><Relationship Id="rId10" Type="http://schemas.openxmlformats.org/officeDocument/2006/relationships/image" Target="../media/image30.png"/><Relationship Id="rId11" Type="http://schemas.openxmlformats.org/officeDocument/2006/relationships/image" Target="../media/image31.svg"/><Relationship Id="rId12" Type="http://schemas.openxmlformats.org/officeDocument/2006/relationships/image" Target="../media/image5.png"/><Relationship Id="rId13" Type="http://schemas.openxmlformats.org/officeDocument/2006/relationships/image" Target="../media/image6.svg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.png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.png"/><Relationship Id="rId5" Type="http://schemas.openxmlformats.org/officeDocument/2006/relationships/image" Target="../media/image34.svg"/><Relationship Id="rId6" Type="http://schemas.openxmlformats.org/officeDocument/2006/relationships/image" Target="../media/image33.png"/><Relationship Id="rId7" Type="http://schemas.openxmlformats.org/officeDocument/2006/relationships/image" Target="../media/image34.svg"/><Relationship Id="rId8" Type="http://schemas.openxmlformats.org/officeDocument/2006/relationships/image" Target="../media/image33.png"/><Relationship Id="rId9" Type="http://schemas.openxmlformats.org/officeDocument/2006/relationships/image" Target="../media/image34.sv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hyperlink" Target="https://disk.yandex.ru/d/DiEnT673U0pGEw" TargetMode="External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5.png"/><Relationship Id="rId5" Type="http://schemas.openxmlformats.org/officeDocument/2006/relationships/image" Target="../media/image36.png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7.png"/><Relationship Id="rId5" Type="http://schemas.openxmlformats.org/officeDocument/2006/relationships/image" Target="../media/image38.svg"/><Relationship Id="rId6" Type="http://schemas.openxmlformats.org/officeDocument/2006/relationships/image" Target="../media/image39.png"/><Relationship Id="rId7" Type="http://schemas.openxmlformats.org/officeDocument/2006/relationships/image" Target="../media/image40.svg"/><Relationship Id="rId8" Type="http://schemas.openxmlformats.org/officeDocument/2006/relationships/image" Target="../media/image41.png"/><Relationship Id="rId9" Type="http://schemas.openxmlformats.org/officeDocument/2006/relationships/image" Target="../media/image42.svg"/><Relationship Id="rId10" Type="http://schemas.openxmlformats.org/officeDocument/2006/relationships/image" Target="../media/image43.png"/><Relationship Id="rId11" Type="http://schemas.openxmlformats.org/officeDocument/2006/relationships/image" Target="../media/image44.svg"/><Relationship Id="rId12" Type="http://schemas.openxmlformats.org/officeDocument/2006/relationships/image" Target="../media/image45.png"/><Relationship Id="rId13" Type="http://schemas.openxmlformats.org/officeDocument/2006/relationships/image" Target="../media/image46.svg"/><Relationship Id="rId14" Type="http://schemas.openxmlformats.org/officeDocument/2006/relationships/image" Target="../media/image47.png"/><Relationship Id="rId15" Type="http://schemas.openxmlformats.org/officeDocument/2006/relationships/image" Target="../media/image48.svg"/><Relationship Id="rId16" Type="http://schemas.openxmlformats.org/officeDocument/2006/relationships/image" Target="../media/image49.png"/><Relationship Id="rId17" Type="http://schemas.openxmlformats.org/officeDocument/2006/relationships/image" Target="../media/image50.svg"/><Relationship Id="rId18" Type="http://schemas.openxmlformats.org/officeDocument/2006/relationships/image" Target="../media/image51.png"/><Relationship Id="rId19" Type="http://schemas.openxmlformats.org/officeDocument/2006/relationships/image" Target="../media/image52.svg"/><Relationship Id="rId20" Type="http://schemas.openxmlformats.org/officeDocument/2006/relationships/image" Target="../media/image53.png"/><Relationship Id="rId21" Type="http://schemas.openxmlformats.org/officeDocument/2006/relationships/image" Target="../media/image54.svg"/><Relationship Id="rId22" Type="http://schemas.openxmlformats.org/officeDocument/2006/relationships/image" Target="../media/image55.png"/><Relationship Id="rId23" Type="http://schemas.openxmlformats.org/officeDocument/2006/relationships/image" Target="../media/image56.svg"/><Relationship Id="rId24" Type="http://schemas.openxmlformats.org/officeDocument/2006/relationships/image" Target="../media/image57.png"/><Relationship Id="rId25" Type="http://schemas.openxmlformats.org/officeDocument/2006/relationships/image" Target="../media/image58.svg"/><Relationship Id="rId26" Type="http://schemas.openxmlformats.org/officeDocument/2006/relationships/image" Target="../media/image59.png"/><Relationship Id="rId27" Type="http://schemas.openxmlformats.org/officeDocument/2006/relationships/image" Target="../media/image60.svg"/><Relationship Id="rId28" Type="http://schemas.openxmlformats.org/officeDocument/2006/relationships/image" Target="../media/image61.png"/><Relationship Id="rId29" Type="http://schemas.openxmlformats.org/officeDocument/2006/relationships/image" Target="../media/image62.svg"/><Relationship Id="rId30" Type="http://schemas.openxmlformats.org/officeDocument/2006/relationships/image" Target="../media/image63.png"/><Relationship Id="rId31" Type="http://schemas.openxmlformats.org/officeDocument/2006/relationships/image" Target="../media/image64.svg"/><Relationship Id="rId32" Type="http://schemas.openxmlformats.org/officeDocument/2006/relationships/image" Target="../media/image57.png"/><Relationship Id="rId33" Type="http://schemas.openxmlformats.org/officeDocument/2006/relationships/image" Target="../media/image58.svg"/><Relationship Id="rId34" Type="http://schemas.openxmlformats.org/officeDocument/2006/relationships/image" Target="../media/image59.png"/><Relationship Id="rId35" Type="http://schemas.openxmlformats.org/officeDocument/2006/relationships/image" Target="../media/image60.svg"/><Relationship Id="rId36" Type="http://schemas.openxmlformats.org/officeDocument/2006/relationships/image" Target="../media/image61.png"/><Relationship Id="rId37" Type="http://schemas.openxmlformats.org/officeDocument/2006/relationships/image" Target="../media/image62.svg"/><Relationship Id="rId38" Type="http://schemas.openxmlformats.org/officeDocument/2006/relationships/image" Target="../media/image63.png"/><Relationship Id="rId39" Type="http://schemas.openxmlformats.org/officeDocument/2006/relationships/image" Target="../media/image64.svg"/><Relationship Id="rId40" Type="http://schemas.openxmlformats.org/officeDocument/2006/relationships/image" Target="../media/image65.png"/><Relationship Id="rId41" Type="http://schemas.openxmlformats.org/officeDocument/2006/relationships/image" Target="../media/image66.svg"/><Relationship Id="rId42" Type="http://schemas.openxmlformats.org/officeDocument/2006/relationships/image" Target="../media/image67.png"/><Relationship Id="rId43" Type="http://schemas.openxmlformats.org/officeDocument/2006/relationships/image" Target="../media/image68.svg"/><Relationship Id="rId44" Type="http://schemas.openxmlformats.org/officeDocument/2006/relationships/image" Target="../media/image69.png"/><Relationship Id="rId45" Type="http://schemas.openxmlformats.org/officeDocument/2006/relationships/image" Target="../media/image70.svg"/><Relationship Id="rId46" Type="http://schemas.openxmlformats.org/officeDocument/2006/relationships/image" Target="../media/image71.png"/><Relationship Id="rId47" Type="http://schemas.openxmlformats.org/officeDocument/2006/relationships/image" Target="../media/image72.svg"/><Relationship Id="rId48" Type="http://schemas.openxmlformats.org/officeDocument/2006/relationships/image" Target="../media/image73.png"/><Relationship Id="rId49" Type="http://schemas.openxmlformats.org/officeDocument/2006/relationships/image" Target="../media/image74.svg"/><Relationship Id="rId50" Type="http://schemas.openxmlformats.org/officeDocument/2006/relationships/image" Target="../media/image75.png"/><Relationship Id="rId51" Type="http://schemas.openxmlformats.org/officeDocument/2006/relationships/image" Target="../media/image76.svg"/><Relationship Id="rId52" Type="http://schemas.openxmlformats.org/officeDocument/2006/relationships/image" Target="../media/image65.png"/><Relationship Id="rId53" Type="http://schemas.openxmlformats.org/officeDocument/2006/relationships/image" Target="../media/image66.svg"/><Relationship Id="rId54" Type="http://schemas.openxmlformats.org/officeDocument/2006/relationships/image" Target="../media/image67.png"/><Relationship Id="rId55" Type="http://schemas.openxmlformats.org/officeDocument/2006/relationships/image" Target="../media/image68.svg"/><Relationship Id="rId56" Type="http://schemas.openxmlformats.org/officeDocument/2006/relationships/image" Target="../media/image69.png"/><Relationship Id="rId57" Type="http://schemas.openxmlformats.org/officeDocument/2006/relationships/image" Target="../media/image70.svg"/><Relationship Id="rId58" Type="http://schemas.openxmlformats.org/officeDocument/2006/relationships/image" Target="../media/image71.png"/><Relationship Id="rId59" Type="http://schemas.openxmlformats.org/officeDocument/2006/relationships/image" Target="../media/image72.svg"/><Relationship Id="rId60" Type="http://schemas.openxmlformats.org/officeDocument/2006/relationships/image" Target="../media/image73.png"/><Relationship Id="rId61" Type="http://schemas.openxmlformats.org/officeDocument/2006/relationships/image" Target="../media/image74.svg"/><Relationship Id="rId62" Type="http://schemas.openxmlformats.org/officeDocument/2006/relationships/image" Target="../media/image75.png"/><Relationship Id="rId63" Type="http://schemas.openxmlformats.org/officeDocument/2006/relationships/image" Target="../media/image76.svg"/><Relationship Id="rId64" Type="http://schemas.openxmlformats.org/officeDocument/2006/relationships/image" Target="../media/image77.png"/><Relationship Id="rId65" Type="http://schemas.openxmlformats.org/officeDocument/2006/relationships/image" Target="../media/image78.svg"/><Relationship Id="rId66" Type="http://schemas.openxmlformats.org/officeDocument/2006/relationships/image" Target="../media/image79.png"/><Relationship Id="rId67" Type="http://schemas.openxmlformats.org/officeDocument/2006/relationships/image" Target="../media/image80.svg"/><Relationship Id="rId68" Type="http://schemas.openxmlformats.org/officeDocument/2006/relationships/image" Target="../media/image81.png"/><Relationship Id="rId69" Type="http://schemas.openxmlformats.org/officeDocument/2006/relationships/image" Target="../media/image82.svg"/><Relationship Id="rId70" Type="http://schemas.openxmlformats.org/officeDocument/2006/relationships/image" Target="../media/image77.png"/><Relationship Id="rId71" Type="http://schemas.openxmlformats.org/officeDocument/2006/relationships/image" Target="../media/image78.svg"/><Relationship Id="rId72" Type="http://schemas.openxmlformats.org/officeDocument/2006/relationships/image" Target="../media/image79.png"/><Relationship Id="rId73" Type="http://schemas.openxmlformats.org/officeDocument/2006/relationships/image" Target="../media/image80.svg"/><Relationship Id="rId74" Type="http://schemas.openxmlformats.org/officeDocument/2006/relationships/image" Target="../media/image81.png"/><Relationship Id="rId75" Type="http://schemas.openxmlformats.org/officeDocument/2006/relationships/image" Target="../media/image82.svg"/><Relationship Id="rId76" Type="http://schemas.openxmlformats.org/officeDocument/2006/relationships/image" Target="../media/image83.png"/><Relationship Id="rId77" Type="http://schemas.openxmlformats.org/officeDocument/2006/relationships/image" Target="../media/image84.svg"/><Relationship Id="rId78" Type="http://schemas.openxmlformats.org/officeDocument/2006/relationships/image" Target="../media/image83.png"/><Relationship Id="rId79" Type="http://schemas.openxmlformats.org/officeDocument/2006/relationships/image" Target="../media/image84.svg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2&amp;t=CnKSGZGyhSYuKv19-1" TargetMode="Externa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4712&amp;t=CnKSGZGyhSYuKv19-1" TargetMode="Externa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85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disk.yandex.ru/d/HHexFxfFgZna0g" TargetMode="External"/><Relationship Id="rId5" Type="http://schemas.openxmlformats.org/officeDocument/2006/relationships/hyperlink" Target="https://disk.yandex.ru/d/HHexFxfFgZna0g" TargetMode="External"/><Relationship Id="rId6" Type="http://schemas.openxmlformats.org/officeDocument/2006/relationships/hyperlink" Target="https://disk.yandex.ru/d/HHexFxfFgZna0g" TargetMode="External"/><Relationship Id="rId7" Type="http://schemas.openxmlformats.org/officeDocument/2006/relationships/hyperlink" Target="https://disk.yandex.ru/d/HHexFxfFgZna0g" TargetMode="External"/><Relationship Id="rId8" Type="http://schemas.openxmlformats.org/officeDocument/2006/relationships/hyperlink" Target="https://disk.yandex.ru/d/HHexFxfFgZna0g" TargetMode="External"/><Relationship Id="rId9" Type="http://schemas.openxmlformats.org/officeDocument/2006/relationships/hyperlink" Target="https://vk.com/albums-222277101" TargetMode="External"/><Relationship Id="rId10" Type="http://schemas.openxmlformats.org/officeDocument/2006/relationships/hyperlink" Target="https://vk.com/albums-222277101" TargetMode="External"/><Relationship Id="rId11" Type="http://schemas.openxmlformats.org/officeDocument/2006/relationships/hyperlink" Target="https://vk.com/albums-222277101" TargetMode="External"/><Relationship Id="rId12" Type="http://schemas.openxmlformats.org/officeDocument/2006/relationships/image" Target="../media/image86.png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hyperlink" Target="https://disk.yandex.ru/d/DiEnT673U0pGEw" TargetMode="External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99.png"/><Relationship Id="rId3" Type="http://schemas.openxmlformats.org/officeDocument/2006/relationships/image" Target="../media/image100.svg"/><Relationship Id="rId4" Type="http://schemas.openxmlformats.org/officeDocument/2006/relationships/image" Target="../media/image101.png"/><Relationship Id="rId5" Type="http://schemas.openxmlformats.org/officeDocument/2006/relationships/image" Target="../media/image102.svg"/><Relationship Id="rId6" Type="http://schemas.openxmlformats.org/officeDocument/2006/relationships/image" Target="../media/image103.png"/><Relationship Id="rId7" Type="http://schemas.openxmlformats.org/officeDocument/2006/relationships/image" Target="../media/image104.svg"/><Relationship Id="rId8" Type="http://schemas.openxmlformats.org/officeDocument/2006/relationships/image" Target="../media/image105.png"/><Relationship Id="rId9" Type="http://schemas.openxmlformats.org/officeDocument/2006/relationships/image" Target="../media/image106.svg"/><Relationship Id="rId10" Type="http://schemas.openxmlformats.org/officeDocument/2006/relationships/image" Target="../media/image107.png"/><Relationship Id="rId11" Type="http://schemas.openxmlformats.org/officeDocument/2006/relationships/image" Target="../media/image108.svg"/><Relationship Id="rId12" Type="http://schemas.openxmlformats.org/officeDocument/2006/relationships/image" Target="../media/image109.png"/><Relationship Id="rId13" Type="http://schemas.openxmlformats.org/officeDocument/2006/relationships/image" Target="../media/image110.svg"/><Relationship Id="rId14" Type="http://schemas.openxmlformats.org/officeDocument/2006/relationships/image" Target="../media/image111.png"/><Relationship Id="rId15" Type="http://schemas.openxmlformats.org/officeDocument/2006/relationships/image" Target="../media/image112.svg"/><Relationship Id="rId16" Type="http://schemas.openxmlformats.org/officeDocument/2006/relationships/image" Target="../media/image99.png"/><Relationship Id="rId17" Type="http://schemas.openxmlformats.org/officeDocument/2006/relationships/image" Target="../media/image100.svg"/><Relationship Id="rId18" Type="http://schemas.openxmlformats.org/officeDocument/2006/relationships/image" Target="../media/image113.png"/><Relationship Id="rId19" Type="http://schemas.openxmlformats.org/officeDocument/2006/relationships/image" Target="../media/image114.svg"/><Relationship Id="rId20" Type="http://schemas.openxmlformats.org/officeDocument/2006/relationships/image" Target="../media/image115.png"/><Relationship Id="rId21" Type="http://schemas.openxmlformats.org/officeDocument/2006/relationships/image" Target="../media/image116.svg"/><Relationship Id="rId22" Type="http://schemas.openxmlformats.org/officeDocument/2006/relationships/image" Target="../media/image117.png"/><Relationship Id="rId23" Type="http://schemas.openxmlformats.org/officeDocument/2006/relationships/image" Target="../media/image118.svg"/><Relationship Id="rId24" Type="http://schemas.openxmlformats.org/officeDocument/2006/relationships/image" Target="../media/image119.png"/><Relationship Id="rId25" Type="http://schemas.openxmlformats.org/officeDocument/2006/relationships/image" Target="../media/image120.svg"/><Relationship Id="rId26" Type="http://schemas.openxmlformats.org/officeDocument/2006/relationships/image" Target="../media/image121.png"/><Relationship Id="rId27" Type="http://schemas.openxmlformats.org/officeDocument/2006/relationships/image" Target="../media/image122.svg"/><Relationship Id="rId28" Type="http://schemas.openxmlformats.org/officeDocument/2006/relationships/image" Target="../media/image123.png"/><Relationship Id="rId29" Type="http://schemas.openxmlformats.org/officeDocument/2006/relationships/image" Target="../media/image124.svg"/><Relationship Id="rId30" Type="http://schemas.openxmlformats.org/officeDocument/2006/relationships/image" Target="../media/image125.png"/><Relationship Id="rId31" Type="http://schemas.openxmlformats.org/officeDocument/2006/relationships/image" Target="../media/image126.svg"/><Relationship Id="rId32" Type="http://schemas.openxmlformats.org/officeDocument/2006/relationships/image" Target="../media/image127.png"/><Relationship Id="rId33" Type="http://schemas.openxmlformats.org/officeDocument/2006/relationships/image" Target="../media/image128.svg"/><Relationship Id="rId34" Type="http://schemas.openxmlformats.org/officeDocument/2006/relationships/image" Target="../media/image1.png"/><Relationship Id="rId35" Type="http://schemas.openxmlformats.org/officeDocument/2006/relationships/image" Target="../media/image2.sv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Relationship Id="rId3" Type="http://schemas.openxmlformats.org/officeDocument/2006/relationships/image" Target="../media/image100.svg"/><Relationship Id="rId4" Type="http://schemas.openxmlformats.org/officeDocument/2006/relationships/image" Target="../media/image101.png"/><Relationship Id="rId5" Type="http://schemas.openxmlformats.org/officeDocument/2006/relationships/image" Target="../media/image102.svg"/><Relationship Id="rId6" Type="http://schemas.openxmlformats.org/officeDocument/2006/relationships/image" Target="../media/image103.png"/><Relationship Id="rId7" Type="http://schemas.openxmlformats.org/officeDocument/2006/relationships/image" Target="../media/image104.svg"/><Relationship Id="rId8" Type="http://schemas.openxmlformats.org/officeDocument/2006/relationships/image" Target="../media/image105.png"/><Relationship Id="rId9" Type="http://schemas.openxmlformats.org/officeDocument/2006/relationships/image" Target="../media/image106.svg"/><Relationship Id="rId10" Type="http://schemas.openxmlformats.org/officeDocument/2006/relationships/image" Target="../media/image107.png"/><Relationship Id="rId11" Type="http://schemas.openxmlformats.org/officeDocument/2006/relationships/image" Target="../media/image108.svg"/><Relationship Id="rId12" Type="http://schemas.openxmlformats.org/officeDocument/2006/relationships/image" Target="../media/image109.png"/><Relationship Id="rId13" Type="http://schemas.openxmlformats.org/officeDocument/2006/relationships/image" Target="../media/image110.svg"/><Relationship Id="rId14" Type="http://schemas.openxmlformats.org/officeDocument/2006/relationships/image" Target="../media/image111.png"/><Relationship Id="rId15" Type="http://schemas.openxmlformats.org/officeDocument/2006/relationships/image" Target="../media/image112.svg"/><Relationship Id="rId16" Type="http://schemas.openxmlformats.org/officeDocument/2006/relationships/image" Target="../media/image99.png"/><Relationship Id="rId17" Type="http://schemas.openxmlformats.org/officeDocument/2006/relationships/image" Target="../media/image100.svg"/><Relationship Id="rId18" Type="http://schemas.openxmlformats.org/officeDocument/2006/relationships/image" Target="../media/image113.png"/><Relationship Id="rId19" Type="http://schemas.openxmlformats.org/officeDocument/2006/relationships/image" Target="../media/image114.svg"/><Relationship Id="rId20" Type="http://schemas.openxmlformats.org/officeDocument/2006/relationships/image" Target="../media/image115.png"/><Relationship Id="rId21" Type="http://schemas.openxmlformats.org/officeDocument/2006/relationships/image" Target="../media/image116.svg"/><Relationship Id="rId22" Type="http://schemas.openxmlformats.org/officeDocument/2006/relationships/image" Target="../media/image117.png"/><Relationship Id="rId23" Type="http://schemas.openxmlformats.org/officeDocument/2006/relationships/image" Target="../media/image118.svg"/><Relationship Id="rId24" Type="http://schemas.openxmlformats.org/officeDocument/2006/relationships/image" Target="../media/image119.png"/><Relationship Id="rId25" Type="http://schemas.openxmlformats.org/officeDocument/2006/relationships/image" Target="../media/image120.svg"/><Relationship Id="rId26" Type="http://schemas.openxmlformats.org/officeDocument/2006/relationships/image" Target="../media/image121.png"/><Relationship Id="rId27" Type="http://schemas.openxmlformats.org/officeDocument/2006/relationships/image" Target="../media/image122.svg"/><Relationship Id="rId28" Type="http://schemas.openxmlformats.org/officeDocument/2006/relationships/image" Target="../media/image123.png"/><Relationship Id="rId29" Type="http://schemas.openxmlformats.org/officeDocument/2006/relationships/image" Target="../media/image124.svg"/><Relationship Id="rId30" Type="http://schemas.openxmlformats.org/officeDocument/2006/relationships/image" Target="../media/image125.png"/><Relationship Id="rId31" Type="http://schemas.openxmlformats.org/officeDocument/2006/relationships/image" Target="../media/image126.svg"/><Relationship Id="rId32" Type="http://schemas.openxmlformats.org/officeDocument/2006/relationships/image" Target="../media/image127.png"/><Relationship Id="rId33" Type="http://schemas.openxmlformats.org/officeDocument/2006/relationships/image" Target="../media/image128.svg"/><Relationship Id="rId34" Type="http://schemas.openxmlformats.org/officeDocument/2006/relationships/image" Target="../media/image1.png"/><Relationship Id="rId35" Type="http://schemas.openxmlformats.org/officeDocument/2006/relationships/image" Target="../media/image2.svg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30.png"/><Relationship Id="rId3" Type="http://schemas.openxmlformats.org/officeDocument/2006/relationships/image" Target="../media/image131.svg"/><Relationship Id="rId4" Type="http://schemas.openxmlformats.org/officeDocument/2006/relationships/image" Target="../media/image132.png"/><Relationship Id="rId5" Type="http://schemas.openxmlformats.org/officeDocument/2006/relationships/image" Target="../media/image133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4.png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5.png"/><Relationship Id="rId5" Type="http://schemas.openxmlformats.org/officeDocument/2006/relationships/image" Target="../media/image136.svg"/><Relationship Id="rId6" Type="http://schemas.openxmlformats.org/officeDocument/2006/relationships/image" Target="../media/image137.png"/><Relationship Id="rId7" Type="http://schemas.openxmlformats.org/officeDocument/2006/relationships/image" Target="../media/image138.svg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9.png"/><Relationship Id="rId5" Type="http://schemas.openxmlformats.org/officeDocument/2006/relationships/image" Target="../media/image140.svg"/><Relationship Id="rId6" Type="http://schemas.openxmlformats.org/officeDocument/2006/relationships/image" Target="../media/image141.png"/><Relationship Id="rId7" Type="http://schemas.openxmlformats.org/officeDocument/2006/relationships/image" Target="../media/image142.svg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43.png"/><Relationship Id="rId3" Type="http://schemas.openxmlformats.org/officeDocument/2006/relationships/image" Target="../media/image144.svg"/><Relationship Id="rId4" Type="http://schemas.openxmlformats.org/officeDocument/2006/relationships/image" Target="../media/image145.png"/><Relationship Id="rId5" Type="http://schemas.openxmlformats.org/officeDocument/2006/relationships/image" Target="../media/image146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47.png"/><Relationship Id="rId3" Type="http://schemas.openxmlformats.org/officeDocument/2006/relationships/image" Target="../media/image148.svg"/><Relationship Id="rId4" Type="http://schemas.openxmlformats.org/officeDocument/2006/relationships/image" Target="../media/image149.png"/><Relationship Id="rId5" Type="http://schemas.openxmlformats.org/officeDocument/2006/relationships/image" Target="../media/image150.svg"/><Relationship Id="rId6" Type="http://schemas.openxmlformats.org/officeDocument/2006/relationships/image" Target="../media/image151.png"/><Relationship Id="rId7" Type="http://schemas.openxmlformats.org/officeDocument/2006/relationships/image" Target="../media/image152.svg"/><Relationship Id="rId8" Type="http://schemas.openxmlformats.org/officeDocument/2006/relationships/image" Target="../media/image151.png"/><Relationship Id="rId9" Type="http://schemas.openxmlformats.org/officeDocument/2006/relationships/image" Target="../media/image152.svg"/><Relationship Id="rId10" Type="http://schemas.openxmlformats.org/officeDocument/2006/relationships/image" Target="../media/image153.png"/><Relationship Id="rId11" Type="http://schemas.openxmlformats.org/officeDocument/2006/relationships/image" Target="../media/image154.svg"/><Relationship Id="rId12" Type="http://schemas.openxmlformats.org/officeDocument/2006/relationships/image" Target="../media/image155.png"/><Relationship Id="rId13" Type="http://schemas.openxmlformats.org/officeDocument/2006/relationships/image" Target="../media/image156.svg"/><Relationship Id="rId14" Type="http://schemas.openxmlformats.org/officeDocument/2006/relationships/image" Target="../media/image157.png"/><Relationship Id="rId15" Type="http://schemas.openxmlformats.org/officeDocument/2006/relationships/image" Target="../media/image158.svg"/><Relationship Id="rId16" Type="http://schemas.openxmlformats.org/officeDocument/2006/relationships/image" Target="../media/image157.png"/><Relationship Id="rId17" Type="http://schemas.openxmlformats.org/officeDocument/2006/relationships/image" Target="../media/image158.svg"/><Relationship Id="rId18" Type="http://schemas.openxmlformats.org/officeDocument/2006/relationships/image" Target="../media/image1.png"/><Relationship Id="rId19" Type="http://schemas.openxmlformats.org/officeDocument/2006/relationships/image" Target="../media/image2.sv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svg"/><Relationship Id="rId5" Type="http://schemas.openxmlformats.org/officeDocument/2006/relationships/image" Target="../media/image162.png"/><Relationship Id="rId6" Type="http://schemas.openxmlformats.org/officeDocument/2006/relationships/image" Target="../media/image163.svg"/><Relationship Id="rId7" Type="http://schemas.openxmlformats.org/officeDocument/2006/relationships/image" Target="../media/image164.png"/><Relationship Id="rId8" Type="http://schemas.openxmlformats.org/officeDocument/2006/relationships/image" Target="../media/image165.svg"/><Relationship Id="rId9" Type="http://schemas.openxmlformats.org/officeDocument/2006/relationships/image" Target="../media/image166.png"/><Relationship Id="rId10" Type="http://schemas.openxmlformats.org/officeDocument/2006/relationships/image" Target="../media/image167.svg"/><Relationship Id="rId11" Type="http://schemas.openxmlformats.org/officeDocument/2006/relationships/image" Target="../media/image168.png"/><Relationship Id="rId12" Type="http://schemas.openxmlformats.org/officeDocument/2006/relationships/image" Target="../media/image169.svg"/><Relationship Id="rId13" Type="http://schemas.openxmlformats.org/officeDocument/2006/relationships/image" Target="../media/image170.png"/><Relationship Id="rId14" Type="http://schemas.openxmlformats.org/officeDocument/2006/relationships/image" Target="../media/image171.svg"/><Relationship Id="rId15" Type="http://schemas.openxmlformats.org/officeDocument/2006/relationships/image" Target="../media/image172.png"/><Relationship Id="rId16" Type="http://schemas.openxmlformats.org/officeDocument/2006/relationships/image" Target="../media/image173.svg"/><Relationship Id="rId17" Type="http://schemas.openxmlformats.org/officeDocument/2006/relationships/image" Target="../media/image174.png"/><Relationship Id="rId18" Type="http://schemas.openxmlformats.org/officeDocument/2006/relationships/image" Target="../media/image175.svg"/><Relationship Id="rId19" Type="http://schemas.openxmlformats.org/officeDocument/2006/relationships/image" Target="../media/image176.png"/><Relationship Id="rId20" Type="http://schemas.openxmlformats.org/officeDocument/2006/relationships/image" Target="../media/image177.svg"/><Relationship Id="rId21" Type="http://schemas.openxmlformats.org/officeDocument/2006/relationships/image" Target="../media/image178.png"/><Relationship Id="rId22" Type="http://schemas.openxmlformats.org/officeDocument/2006/relationships/image" Target="../media/image179.svg"/><Relationship Id="rId23" Type="http://schemas.openxmlformats.org/officeDocument/2006/relationships/image" Target="../media/image180.png"/><Relationship Id="rId24" Type="http://schemas.openxmlformats.org/officeDocument/2006/relationships/image" Target="../media/image181.svg"/><Relationship Id="rId25" Type="http://schemas.openxmlformats.org/officeDocument/2006/relationships/image" Target="../media/image182.png"/><Relationship Id="rId26" Type="http://schemas.openxmlformats.org/officeDocument/2006/relationships/image" Target="../media/image183.svg"/><Relationship Id="rId27" Type="http://schemas.openxmlformats.org/officeDocument/2006/relationships/image" Target="../media/image184.png"/><Relationship Id="rId28" Type="http://schemas.openxmlformats.org/officeDocument/2006/relationships/image" Target="../media/image185.svg"/><Relationship Id="rId29" Type="http://schemas.openxmlformats.org/officeDocument/2006/relationships/image" Target="../media/image186.png"/><Relationship Id="rId30" Type="http://schemas.openxmlformats.org/officeDocument/2006/relationships/image" Target="../media/image187.svg"/><Relationship Id="rId31" Type="http://schemas.openxmlformats.org/officeDocument/2006/relationships/image" Target="../media/image188.png"/><Relationship Id="rId32" Type="http://schemas.openxmlformats.org/officeDocument/2006/relationships/image" Target="../media/image189.svg"/><Relationship Id="rId33" Type="http://schemas.openxmlformats.org/officeDocument/2006/relationships/image" Target="../media/image190.png"/><Relationship Id="rId34" Type="http://schemas.openxmlformats.org/officeDocument/2006/relationships/image" Target="../media/image191.svg"/><Relationship Id="rId35" Type="http://schemas.openxmlformats.org/officeDocument/2006/relationships/image" Target="../media/image192.png"/><Relationship Id="rId36" Type="http://schemas.openxmlformats.org/officeDocument/2006/relationships/image" Target="../media/image193.svg"/><Relationship Id="rId37" Type="http://schemas.openxmlformats.org/officeDocument/2006/relationships/image" Target="../media/image5.png"/><Relationship Id="rId38" Type="http://schemas.openxmlformats.org/officeDocument/2006/relationships/image" Target="../media/image6.svg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svg"/><Relationship Id="rId5" Type="http://schemas.openxmlformats.org/officeDocument/2006/relationships/image" Target="../media/image197.png"/><Relationship Id="rId6" Type="http://schemas.openxmlformats.org/officeDocument/2006/relationships/image" Target="../media/image198.svg"/><Relationship Id="rId7" Type="http://schemas.openxmlformats.org/officeDocument/2006/relationships/image" Target="../media/image199.png"/><Relationship Id="rId8" Type="http://schemas.openxmlformats.org/officeDocument/2006/relationships/image" Target="../media/image200.svg"/><Relationship Id="rId9" Type="http://schemas.openxmlformats.org/officeDocument/2006/relationships/image" Target="../media/image129.pn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201.png"/><Relationship Id="rId3" Type="http://schemas.openxmlformats.org/officeDocument/2006/relationships/image" Target="../media/image202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203.png"/><Relationship Id="rId3" Type="http://schemas.openxmlformats.org/officeDocument/2006/relationships/image" Target="../media/image129.pn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Relationship Id="rId3" Type="http://schemas.openxmlformats.org/officeDocument/2006/relationships/image" Target="../media/image131.svg"/><Relationship Id="rId4" Type="http://schemas.openxmlformats.org/officeDocument/2006/relationships/image" Target="../media/image132.png"/><Relationship Id="rId5" Type="http://schemas.openxmlformats.org/officeDocument/2006/relationships/image" Target="../media/image133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204.png"/><Relationship Id="rId3" Type="http://schemas.openxmlformats.org/officeDocument/2006/relationships/image" Target="../media/image205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06.png"/><Relationship Id="rId5" Type="http://schemas.openxmlformats.org/officeDocument/2006/relationships/image" Target="../media/image207.svg"/><Relationship Id="rId6" Type="http://schemas.openxmlformats.org/officeDocument/2006/relationships/image" Target="../media/image208.png"/><Relationship Id="rId7" Type="http://schemas.openxmlformats.org/officeDocument/2006/relationships/image" Target="../media/image209.svg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0.png"/><Relationship Id="rId5" Type="http://schemas.openxmlformats.org/officeDocument/2006/relationships/image" Target="../media/image211.sv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4.png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2.png"/><Relationship Id="rId5" Type="http://schemas.openxmlformats.org/officeDocument/2006/relationships/image" Target="../media/image213.svg"/><Relationship Id="rId6" Type="http://schemas.openxmlformats.org/officeDocument/2006/relationships/image" Target="../media/image214.png"/><Relationship Id="rId7" Type="http://schemas.openxmlformats.org/officeDocument/2006/relationships/image" Target="../media/image215.svg"/><Relationship Id="rId8" Type="http://schemas.openxmlformats.org/officeDocument/2006/relationships/image" Target="../media/image216.png"/><Relationship Id="rId9" Type="http://schemas.openxmlformats.org/officeDocument/2006/relationships/image" Target="../media/image217.svg"/><Relationship Id="rId10" Type="http://schemas.openxmlformats.org/officeDocument/2006/relationships/image" Target="../media/image218.png"/><Relationship Id="rId11" Type="http://schemas.openxmlformats.org/officeDocument/2006/relationships/image" Target="../media/image219.svg"/><Relationship Id="rId12" Type="http://schemas.openxmlformats.org/officeDocument/2006/relationships/image" Target="../media/image220.png"/><Relationship Id="rId13" Type="http://schemas.openxmlformats.org/officeDocument/2006/relationships/image" Target="../media/image221.svg"/><Relationship Id="rId14" Type="http://schemas.openxmlformats.org/officeDocument/2006/relationships/image" Target="../media/image222.png"/><Relationship Id="rId15" Type="http://schemas.openxmlformats.org/officeDocument/2006/relationships/image" Target="../media/image223.svg"/><Relationship Id="rId16" Type="http://schemas.openxmlformats.org/officeDocument/2006/relationships/image" Target="../media/image224.png"/><Relationship Id="rId17" Type="http://schemas.openxmlformats.org/officeDocument/2006/relationships/image" Target="../media/image225.svg"/><Relationship Id="rId18" Type="http://schemas.openxmlformats.org/officeDocument/2006/relationships/image" Target="../media/image226.png"/><Relationship Id="rId19" Type="http://schemas.openxmlformats.org/officeDocument/2006/relationships/image" Target="../media/image227.svg"/><Relationship Id="rId20" Type="http://schemas.openxmlformats.org/officeDocument/2006/relationships/image" Target="../media/image228.png"/><Relationship Id="rId21" Type="http://schemas.openxmlformats.org/officeDocument/2006/relationships/image" Target="../media/image229.svg"/><Relationship Id="rId22" Type="http://schemas.openxmlformats.org/officeDocument/2006/relationships/image" Target="../media/image230.png"/><Relationship Id="rId23" Type="http://schemas.openxmlformats.org/officeDocument/2006/relationships/image" Target="../media/image231.svg"/><Relationship Id="rId24" Type="http://schemas.openxmlformats.org/officeDocument/2006/relationships/image" Target="../media/image232.png"/><Relationship Id="rId25" Type="http://schemas.openxmlformats.org/officeDocument/2006/relationships/image" Target="../media/image233.svg"/><Relationship Id="rId26" Type="http://schemas.openxmlformats.org/officeDocument/2006/relationships/image" Target="../media/image234.png"/><Relationship Id="rId27" Type="http://schemas.openxmlformats.org/officeDocument/2006/relationships/image" Target="../media/image235.svg"/><Relationship Id="rId28" Type="http://schemas.openxmlformats.org/officeDocument/2006/relationships/image" Target="../media/image236.png"/><Relationship Id="rId29" Type="http://schemas.openxmlformats.org/officeDocument/2006/relationships/image" Target="../media/image237.svg"/><Relationship Id="rId30" Type="http://schemas.openxmlformats.org/officeDocument/2006/relationships/image" Target="../media/image238.png"/><Relationship Id="rId31" Type="http://schemas.openxmlformats.org/officeDocument/2006/relationships/image" Target="../media/image239.svg"/><Relationship Id="rId32" Type="http://schemas.openxmlformats.org/officeDocument/2006/relationships/image" Target="../media/image240.png"/><Relationship Id="rId33" Type="http://schemas.openxmlformats.org/officeDocument/2006/relationships/image" Target="../media/image241.svg"/><Relationship Id="rId34" Type="http://schemas.openxmlformats.org/officeDocument/2006/relationships/image" Target="../media/image242.png"/><Relationship Id="rId35" Type="http://schemas.openxmlformats.org/officeDocument/2006/relationships/image" Target="../media/image243.svg"/><Relationship Id="rId36" Type="http://schemas.openxmlformats.org/officeDocument/2006/relationships/image" Target="../media/image244.png"/><Relationship Id="rId37" Type="http://schemas.openxmlformats.org/officeDocument/2006/relationships/image" Target="../media/image245.svg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246.png"/><Relationship Id="rId3" Type="http://schemas.openxmlformats.org/officeDocument/2006/relationships/image" Target="../media/image247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48.png"/><Relationship Id="rId5" Type="http://schemas.openxmlformats.org/officeDocument/2006/relationships/image" Target="../media/image249.svg"/><Relationship Id="rId6" Type="http://schemas.openxmlformats.org/officeDocument/2006/relationships/image" Target="../media/image250.png"/><Relationship Id="rId7" Type="http://schemas.openxmlformats.org/officeDocument/2006/relationships/image" Target="../media/image251.svg"/><Relationship Id="rId8" Type="http://schemas.openxmlformats.org/officeDocument/2006/relationships/image" Target="../media/image252.png"/><Relationship Id="rId9" Type="http://schemas.openxmlformats.org/officeDocument/2006/relationships/image" Target="../media/image253.svg"/><Relationship Id="rId10" Type="http://schemas.openxmlformats.org/officeDocument/2006/relationships/image" Target="../media/image254.png"/><Relationship Id="rId11" Type="http://schemas.openxmlformats.org/officeDocument/2006/relationships/image" Target="../media/image255.sv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svg"/><Relationship Id="rId15" Type="http://schemas.openxmlformats.org/officeDocument/2006/relationships/image" Target="../media/image259.png"/><Relationship Id="rId16" Type="http://schemas.openxmlformats.org/officeDocument/2006/relationships/image" Target="../media/image260.svg"/><Relationship Id="rId17" Type="http://schemas.openxmlformats.org/officeDocument/2006/relationships/image" Target="../media/image261.png"/><Relationship Id="rId18" Type="http://schemas.openxmlformats.org/officeDocument/2006/relationships/image" Target="../media/image262.svg"/><Relationship Id="rId19" Type="http://schemas.openxmlformats.org/officeDocument/2006/relationships/image" Target="../media/image263.png"/><Relationship Id="rId20" Type="http://schemas.openxmlformats.org/officeDocument/2006/relationships/image" Target="../media/image264.svg"/><Relationship Id="rId21" Type="http://schemas.openxmlformats.org/officeDocument/2006/relationships/image" Target="../media/image265.png"/><Relationship Id="rId22" Type="http://schemas.openxmlformats.org/officeDocument/2006/relationships/image" Target="../media/image266.svg"/><Relationship Id="rId23" Type="http://schemas.openxmlformats.org/officeDocument/2006/relationships/image" Target="../media/image267.png"/><Relationship Id="rId24" Type="http://schemas.openxmlformats.org/officeDocument/2006/relationships/image" Target="../media/image268.svg"/><Relationship Id="rId25" Type="http://schemas.openxmlformats.org/officeDocument/2006/relationships/image" Target="../media/image269.png"/><Relationship Id="rId26" Type="http://schemas.openxmlformats.org/officeDocument/2006/relationships/image" Target="../media/image270.svg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5.png"/><Relationship Id="rId5" Type="http://schemas.openxmlformats.org/officeDocument/2006/relationships/image" Target="../media/image136.svg"/><Relationship Id="rId6" Type="http://schemas.openxmlformats.org/officeDocument/2006/relationships/image" Target="../media/image137.png"/><Relationship Id="rId7" Type="http://schemas.openxmlformats.org/officeDocument/2006/relationships/image" Target="../media/image138.svg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271.png"/><Relationship Id="rId3" Type="http://schemas.openxmlformats.org/officeDocument/2006/relationships/image" Target="../media/image272.svg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73.png"/><Relationship Id="rId5" Type="http://schemas.openxmlformats.org/officeDocument/2006/relationships/image" Target="../media/image274.svg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275.png"/><Relationship Id="rId5" Type="http://schemas.openxmlformats.org/officeDocument/2006/relationships/image" Target="../media/image276.svg"/><Relationship Id="rId6" Type="http://schemas.openxmlformats.org/officeDocument/2006/relationships/image" Target="../media/image277.png"/><Relationship Id="rId7" Type="http://schemas.openxmlformats.org/officeDocument/2006/relationships/image" Target="../media/image278.svg"/><Relationship Id="rId8" Type="http://schemas.openxmlformats.org/officeDocument/2006/relationships/image" Target="../media/image279.png"/><Relationship Id="rId9" Type="http://schemas.openxmlformats.org/officeDocument/2006/relationships/image" Target="../media/image280.svg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281.png"/><Relationship Id="rId3" Type="http://schemas.openxmlformats.org/officeDocument/2006/relationships/image" Target="../media/image282.svg"/><Relationship Id="rId4" Type="http://schemas.openxmlformats.org/officeDocument/2006/relationships/image" Target="../media/image283.png"/><Relationship Id="rId5" Type="http://schemas.openxmlformats.org/officeDocument/2006/relationships/image" Target="../media/image284.svg"/><Relationship Id="rId6" Type="http://schemas.openxmlformats.org/officeDocument/2006/relationships/image" Target="../media/image285.png"/><Relationship Id="rId7" Type="http://schemas.openxmlformats.org/officeDocument/2006/relationships/image" Target="../media/image286.svg"/><Relationship Id="rId8" Type="http://schemas.openxmlformats.org/officeDocument/2006/relationships/image" Target="../media/image287.png"/><Relationship Id="rId9" Type="http://schemas.openxmlformats.org/officeDocument/2006/relationships/image" Target="../media/image288.svg"/><Relationship Id="rId10" Type="http://schemas.openxmlformats.org/officeDocument/2006/relationships/image" Target="../media/image289.png"/><Relationship Id="rId11" Type="http://schemas.openxmlformats.org/officeDocument/2006/relationships/image" Target="../media/image290.svg"/><Relationship Id="rId12" Type="http://schemas.openxmlformats.org/officeDocument/2006/relationships/image" Target="../media/image291.png"/><Relationship Id="rId13" Type="http://schemas.openxmlformats.org/officeDocument/2006/relationships/image" Target="../media/image292.svg"/><Relationship Id="rId14" Type="http://schemas.openxmlformats.org/officeDocument/2006/relationships/image" Target="../media/image293.png"/><Relationship Id="rId15" Type="http://schemas.openxmlformats.org/officeDocument/2006/relationships/image" Target="../media/image294.svg"/><Relationship Id="rId16" Type="http://schemas.openxmlformats.org/officeDocument/2006/relationships/image" Target="../media/image295.png"/><Relationship Id="rId17" Type="http://schemas.openxmlformats.org/officeDocument/2006/relationships/image" Target="../media/image296.sv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Relationship Id="rId20" Type="http://schemas.openxmlformats.org/officeDocument/2006/relationships/image" Target="../media/image299.svg"/><Relationship Id="rId21" Type="http://schemas.openxmlformats.org/officeDocument/2006/relationships/image" Target="../media/image300.png"/><Relationship Id="rId22" Type="http://schemas.openxmlformats.org/officeDocument/2006/relationships/image" Target="../media/image301.svg"/><Relationship Id="rId23" Type="http://schemas.openxmlformats.org/officeDocument/2006/relationships/image" Target="../media/image302.png"/><Relationship Id="rId24" Type="http://schemas.openxmlformats.org/officeDocument/2006/relationships/image" Target="../media/image303.svg"/><Relationship Id="rId25" Type="http://schemas.openxmlformats.org/officeDocument/2006/relationships/image" Target="../media/image304.png"/><Relationship Id="rId26" Type="http://schemas.openxmlformats.org/officeDocument/2006/relationships/image" Target="../media/image305.svg"/><Relationship Id="rId27" Type="http://schemas.openxmlformats.org/officeDocument/2006/relationships/image" Target="../media/image306.png"/><Relationship Id="rId28" Type="http://schemas.openxmlformats.org/officeDocument/2006/relationships/image" Target="../media/image307.svg"/><Relationship Id="rId29" Type="http://schemas.openxmlformats.org/officeDocument/2006/relationships/image" Target="../media/image308.png"/><Relationship Id="rId30" Type="http://schemas.openxmlformats.org/officeDocument/2006/relationships/image" Target="../media/image309.svg"/><Relationship Id="rId31" Type="http://schemas.openxmlformats.org/officeDocument/2006/relationships/image" Target="../media/image310.png"/><Relationship Id="rId32" Type="http://schemas.openxmlformats.org/officeDocument/2006/relationships/image" Target="../media/image311.svg"/><Relationship Id="rId33" Type="http://schemas.openxmlformats.org/officeDocument/2006/relationships/image" Target="../media/image312.png"/><Relationship Id="rId34" Type="http://schemas.openxmlformats.org/officeDocument/2006/relationships/image" Target="../media/image313.svg"/><Relationship Id="rId35" Type="http://schemas.openxmlformats.org/officeDocument/2006/relationships/image" Target="../media/image314.png"/><Relationship Id="rId36" Type="http://schemas.openxmlformats.org/officeDocument/2006/relationships/image" Target="../media/image315.svg"/><Relationship Id="rId37" Type="http://schemas.openxmlformats.org/officeDocument/2006/relationships/image" Target="../media/image316.png"/><Relationship Id="rId38" Type="http://schemas.openxmlformats.org/officeDocument/2006/relationships/image" Target="../media/image317.svg"/><Relationship Id="rId39" Type="http://schemas.openxmlformats.org/officeDocument/2006/relationships/image" Target="../media/image318.png"/><Relationship Id="rId40" Type="http://schemas.openxmlformats.org/officeDocument/2006/relationships/image" Target="../media/image319.svg"/><Relationship Id="rId41" Type="http://schemas.openxmlformats.org/officeDocument/2006/relationships/image" Target="../media/image129.png"/><Relationship Id="rId42" Type="http://schemas.openxmlformats.org/officeDocument/2006/relationships/image" Target="../media/image1.png"/><Relationship Id="rId43" Type="http://schemas.openxmlformats.org/officeDocument/2006/relationships/image" Target="../media/image2.svg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0.png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<Relationship Id="rId6" Type="http://schemas.openxmlformats.org/officeDocument/2006/relationships/image" Target="../media/image321.png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322.png"/><Relationship Id="rId3" Type="http://schemas.openxmlformats.org/officeDocument/2006/relationships/image" Target="../media/image323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324.png"/><Relationship Id="rId3" Type="http://schemas.openxmlformats.org/officeDocument/2006/relationships/image" Target="../media/image325.svg"/><Relationship Id="rId4" Type="http://schemas.openxmlformats.org/officeDocument/2006/relationships/image" Target="../media/image326.png"/><Relationship Id="rId5" Type="http://schemas.openxmlformats.org/officeDocument/2006/relationships/image" Target="../media/image327.svg"/><Relationship Id="rId6" Type="http://schemas.openxmlformats.org/officeDocument/2006/relationships/image" Target="../media/image328.png"/><Relationship Id="rId7" Type="http://schemas.openxmlformats.org/officeDocument/2006/relationships/image" Target="../media/image329.svg"/><Relationship Id="rId8" Type="http://schemas.openxmlformats.org/officeDocument/2006/relationships/image" Target="../media/image330.png"/><Relationship Id="rId9" Type="http://schemas.openxmlformats.org/officeDocument/2006/relationships/image" Target="../media/image331.sv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2.png"/><Relationship Id="rId5" Type="http://schemas.openxmlformats.org/officeDocument/2006/relationships/image" Target="../media/image333.svg"/><Relationship Id="rId6" Type="http://schemas.openxmlformats.org/officeDocument/2006/relationships/image" Target="../media/image332.png"/><Relationship Id="rId7" Type="http://schemas.openxmlformats.org/officeDocument/2006/relationships/image" Target="../media/image333.svg"/><Relationship Id="rId8" Type="http://schemas.openxmlformats.org/officeDocument/2006/relationships/image" Target="../media/image332.png"/><Relationship Id="rId9" Type="http://schemas.openxmlformats.org/officeDocument/2006/relationships/image" Target="../media/image333.svg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334.png"/><Relationship Id="rId3" Type="http://schemas.openxmlformats.org/officeDocument/2006/relationships/image" Target="../media/image335.svg"/><Relationship Id="rId4" Type="http://schemas.openxmlformats.org/officeDocument/2006/relationships/image" Target="../media/image336.png"/><Relationship Id="rId5" Type="http://schemas.openxmlformats.org/officeDocument/2006/relationships/image" Target="../media/image337.svg"/><Relationship Id="rId6" Type="http://schemas.openxmlformats.org/officeDocument/2006/relationships/image" Target="../media/image338.png"/><Relationship Id="rId7" Type="http://schemas.openxmlformats.org/officeDocument/2006/relationships/image" Target="../media/image339.svg"/><Relationship Id="rId8" Type="http://schemas.openxmlformats.org/officeDocument/2006/relationships/image" Target="../media/image5.png"/><Relationship Id="rId9" Type="http://schemas.openxmlformats.org/officeDocument/2006/relationships/image" Target="../media/image6.svg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9.png"/><Relationship Id="rId5" Type="http://schemas.openxmlformats.org/officeDocument/2006/relationships/image" Target="../media/image140.svg"/><Relationship Id="rId6" Type="http://schemas.openxmlformats.org/officeDocument/2006/relationships/image" Target="../media/image141.png"/><Relationship Id="rId7" Type="http://schemas.openxmlformats.org/officeDocument/2006/relationships/image" Target="../media/image142.svg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3.png"/><Relationship Id="rId3" Type="http://schemas.openxmlformats.org/officeDocument/2006/relationships/image" Target="../media/image144.svg"/><Relationship Id="rId4" Type="http://schemas.openxmlformats.org/officeDocument/2006/relationships/image" Target="../media/image145.png"/><Relationship Id="rId5" Type="http://schemas.openxmlformats.org/officeDocument/2006/relationships/image" Target="../media/image146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image" Target="../media/image5.png"/><Relationship Id="rId7" Type="http://schemas.openxmlformats.org/officeDocument/2006/relationships/image" Target="../media/image6.svg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1.png"/><Relationship Id="rId3" Type="http://schemas.openxmlformats.org/officeDocument/2006/relationships/image" Target="../media/image12.svg"/><Relationship Id="rId4" Type="http://schemas.openxmlformats.org/officeDocument/2006/relationships/image" Target="../media/image13.png"/><Relationship Id="rId5" Type="http://schemas.openxmlformats.org/officeDocument/2006/relationships/image" Target="../media/image14.svg"/><Relationship Id="rId6" Type="http://schemas.openxmlformats.org/officeDocument/2006/relationships/image" Target="../media/image15.png"/><Relationship Id="rId7" Type="http://schemas.openxmlformats.org/officeDocument/2006/relationships/image" Target="../media/image16.svg"/><Relationship Id="rId8" Type="http://schemas.openxmlformats.org/officeDocument/2006/relationships/image" Target="../media/image17.png"/><Relationship Id="rId9" Type="http://schemas.openxmlformats.org/officeDocument/2006/relationships/image" Target="../media/image18.svg"/><Relationship Id="rId10" Type="http://schemas.openxmlformats.org/officeDocument/2006/relationships/image" Target="../media/image5.png"/><Relationship Id="rId11" Type="http://schemas.openxmlformats.org/officeDocument/2006/relationships/image" Target="../media/image6.sv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7.png"/><Relationship Id="rId3" Type="http://schemas.openxmlformats.org/officeDocument/2006/relationships/image" Target="../media/image148.svg"/><Relationship Id="rId4" Type="http://schemas.openxmlformats.org/officeDocument/2006/relationships/image" Target="../media/image149.png"/><Relationship Id="rId5" Type="http://schemas.openxmlformats.org/officeDocument/2006/relationships/image" Target="../media/image150.svg"/><Relationship Id="rId6" Type="http://schemas.openxmlformats.org/officeDocument/2006/relationships/image" Target="../media/image151.png"/><Relationship Id="rId7" Type="http://schemas.openxmlformats.org/officeDocument/2006/relationships/image" Target="../media/image152.svg"/><Relationship Id="rId8" Type="http://schemas.openxmlformats.org/officeDocument/2006/relationships/image" Target="../media/image151.png"/><Relationship Id="rId9" Type="http://schemas.openxmlformats.org/officeDocument/2006/relationships/image" Target="../media/image152.svg"/><Relationship Id="rId10" Type="http://schemas.openxmlformats.org/officeDocument/2006/relationships/image" Target="../media/image153.png"/><Relationship Id="rId11" Type="http://schemas.openxmlformats.org/officeDocument/2006/relationships/image" Target="../media/image154.svg"/><Relationship Id="rId12" Type="http://schemas.openxmlformats.org/officeDocument/2006/relationships/image" Target="../media/image155.png"/><Relationship Id="rId13" Type="http://schemas.openxmlformats.org/officeDocument/2006/relationships/image" Target="../media/image156.svg"/><Relationship Id="rId14" Type="http://schemas.openxmlformats.org/officeDocument/2006/relationships/image" Target="../media/image157.png"/><Relationship Id="rId15" Type="http://schemas.openxmlformats.org/officeDocument/2006/relationships/image" Target="../media/image158.svg"/><Relationship Id="rId16" Type="http://schemas.openxmlformats.org/officeDocument/2006/relationships/image" Target="../media/image157.png"/><Relationship Id="rId17" Type="http://schemas.openxmlformats.org/officeDocument/2006/relationships/image" Target="../media/image158.svg"/><Relationship Id="rId18" Type="http://schemas.openxmlformats.org/officeDocument/2006/relationships/image" Target="../media/image1.png"/><Relationship Id="rId19" Type="http://schemas.openxmlformats.org/officeDocument/2006/relationships/image" Target="../media/image2.svg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9.png"/><Relationship Id="rId3" Type="http://schemas.openxmlformats.org/officeDocument/2006/relationships/image" Target="../media/image20.svg"/><Relationship Id="rId4" Type="http://schemas.openxmlformats.org/officeDocument/2006/relationships/image" Target="../media/image21.png"/><Relationship Id="rId5" Type="http://schemas.openxmlformats.org/officeDocument/2006/relationships/image" Target="../media/image22.svg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hyperlink" Target="https://fonts.google.com/specimen/Inter?query=inter" TargetMode="External"/><Relationship Id="rId5" Type="http://schemas.openxmlformats.org/officeDocument/2006/relationships/hyperlink" Target="https://www.figma.com/slides/nQS9w06NRYwAJTD01Ov9AX/&#1064;&#1072;&#1073;&#1083;&#1086;&#1085;-&#1087;&#1088;&#1077;&#1079;&#1077;&#1085;&#1090;&#1072;&#1094;&#1080;&#1081;-&#1062;&#1059;?node-id=28-3954&amp;t=tDWYxQGb5sJo1OPq-1" TargetMode="Externa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3.png"/><Relationship Id="rId5" Type="http://schemas.openxmlformats.org/officeDocument/2006/relationships/image" Target="../media/image24.png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25.png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28.png"/><Relationship Id="rId7" Type="http://schemas.openxmlformats.org/officeDocument/2006/relationships/image" Target="../media/image29.svg"/><Relationship Id="rId8" Type="http://schemas.openxmlformats.org/officeDocument/2006/relationships/image" Target="../media/image28.png"/><Relationship Id="rId9" Type="http://schemas.openxmlformats.org/officeDocument/2006/relationships/image" Target="../media/image29.svg"/><Relationship Id="rId10" Type="http://schemas.openxmlformats.org/officeDocument/2006/relationships/image" Target="../media/image30.png"/><Relationship Id="rId11" Type="http://schemas.openxmlformats.org/officeDocument/2006/relationships/image" Target="../media/image31.svg"/><Relationship Id="rId12" Type="http://schemas.openxmlformats.org/officeDocument/2006/relationships/image" Target="../media/image5.png"/><Relationship Id="rId13" Type="http://schemas.openxmlformats.org/officeDocument/2006/relationships/image" Target="../media/image6.svg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.png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.png"/><Relationship Id="rId5" Type="http://schemas.openxmlformats.org/officeDocument/2006/relationships/image" Target="../media/image34.svg"/><Relationship Id="rId6" Type="http://schemas.openxmlformats.org/officeDocument/2006/relationships/image" Target="../media/image33.png"/><Relationship Id="rId7" Type="http://schemas.openxmlformats.org/officeDocument/2006/relationships/image" Target="../media/image34.svg"/><Relationship Id="rId8" Type="http://schemas.openxmlformats.org/officeDocument/2006/relationships/image" Target="../media/image33.png"/><Relationship Id="rId9" Type="http://schemas.openxmlformats.org/officeDocument/2006/relationships/image" Target="../media/image34.svg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5.png"/><Relationship Id="rId5" Type="http://schemas.openxmlformats.org/officeDocument/2006/relationships/image" Target="../media/image36.png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7.png"/><Relationship Id="rId5" Type="http://schemas.openxmlformats.org/officeDocument/2006/relationships/image" Target="../media/image38.svg"/><Relationship Id="rId6" Type="http://schemas.openxmlformats.org/officeDocument/2006/relationships/image" Target="../media/image39.png"/><Relationship Id="rId7" Type="http://schemas.openxmlformats.org/officeDocument/2006/relationships/image" Target="../media/image40.svg"/><Relationship Id="rId8" Type="http://schemas.openxmlformats.org/officeDocument/2006/relationships/image" Target="../media/image41.png"/><Relationship Id="rId9" Type="http://schemas.openxmlformats.org/officeDocument/2006/relationships/image" Target="../media/image42.svg"/><Relationship Id="rId10" Type="http://schemas.openxmlformats.org/officeDocument/2006/relationships/image" Target="../media/image43.png"/><Relationship Id="rId11" Type="http://schemas.openxmlformats.org/officeDocument/2006/relationships/image" Target="../media/image44.svg"/><Relationship Id="rId12" Type="http://schemas.openxmlformats.org/officeDocument/2006/relationships/image" Target="../media/image45.png"/><Relationship Id="rId13" Type="http://schemas.openxmlformats.org/officeDocument/2006/relationships/image" Target="../media/image46.svg"/><Relationship Id="rId14" Type="http://schemas.openxmlformats.org/officeDocument/2006/relationships/image" Target="../media/image47.png"/><Relationship Id="rId15" Type="http://schemas.openxmlformats.org/officeDocument/2006/relationships/image" Target="../media/image48.svg"/><Relationship Id="rId16" Type="http://schemas.openxmlformats.org/officeDocument/2006/relationships/image" Target="../media/image49.png"/><Relationship Id="rId17" Type="http://schemas.openxmlformats.org/officeDocument/2006/relationships/image" Target="../media/image50.svg"/><Relationship Id="rId18" Type="http://schemas.openxmlformats.org/officeDocument/2006/relationships/image" Target="../media/image51.png"/><Relationship Id="rId19" Type="http://schemas.openxmlformats.org/officeDocument/2006/relationships/image" Target="../media/image52.svg"/><Relationship Id="rId20" Type="http://schemas.openxmlformats.org/officeDocument/2006/relationships/image" Target="../media/image53.png"/><Relationship Id="rId21" Type="http://schemas.openxmlformats.org/officeDocument/2006/relationships/image" Target="../media/image54.svg"/><Relationship Id="rId22" Type="http://schemas.openxmlformats.org/officeDocument/2006/relationships/image" Target="../media/image55.png"/><Relationship Id="rId23" Type="http://schemas.openxmlformats.org/officeDocument/2006/relationships/image" Target="../media/image56.svg"/><Relationship Id="rId24" Type="http://schemas.openxmlformats.org/officeDocument/2006/relationships/image" Target="../media/image57.png"/><Relationship Id="rId25" Type="http://schemas.openxmlformats.org/officeDocument/2006/relationships/image" Target="../media/image58.svg"/><Relationship Id="rId26" Type="http://schemas.openxmlformats.org/officeDocument/2006/relationships/image" Target="../media/image59.png"/><Relationship Id="rId27" Type="http://schemas.openxmlformats.org/officeDocument/2006/relationships/image" Target="../media/image60.svg"/><Relationship Id="rId28" Type="http://schemas.openxmlformats.org/officeDocument/2006/relationships/image" Target="../media/image61.png"/><Relationship Id="rId29" Type="http://schemas.openxmlformats.org/officeDocument/2006/relationships/image" Target="../media/image62.svg"/><Relationship Id="rId30" Type="http://schemas.openxmlformats.org/officeDocument/2006/relationships/image" Target="../media/image63.png"/><Relationship Id="rId31" Type="http://schemas.openxmlformats.org/officeDocument/2006/relationships/image" Target="../media/image64.svg"/><Relationship Id="rId32" Type="http://schemas.openxmlformats.org/officeDocument/2006/relationships/image" Target="../media/image57.png"/><Relationship Id="rId33" Type="http://schemas.openxmlformats.org/officeDocument/2006/relationships/image" Target="../media/image58.svg"/><Relationship Id="rId34" Type="http://schemas.openxmlformats.org/officeDocument/2006/relationships/image" Target="../media/image59.png"/><Relationship Id="rId35" Type="http://schemas.openxmlformats.org/officeDocument/2006/relationships/image" Target="../media/image60.svg"/><Relationship Id="rId36" Type="http://schemas.openxmlformats.org/officeDocument/2006/relationships/image" Target="../media/image61.png"/><Relationship Id="rId37" Type="http://schemas.openxmlformats.org/officeDocument/2006/relationships/image" Target="../media/image62.svg"/><Relationship Id="rId38" Type="http://schemas.openxmlformats.org/officeDocument/2006/relationships/image" Target="../media/image63.png"/><Relationship Id="rId39" Type="http://schemas.openxmlformats.org/officeDocument/2006/relationships/image" Target="../media/image64.svg"/><Relationship Id="rId40" Type="http://schemas.openxmlformats.org/officeDocument/2006/relationships/image" Target="../media/image65.png"/><Relationship Id="rId41" Type="http://schemas.openxmlformats.org/officeDocument/2006/relationships/image" Target="../media/image66.svg"/><Relationship Id="rId42" Type="http://schemas.openxmlformats.org/officeDocument/2006/relationships/image" Target="../media/image67.png"/><Relationship Id="rId43" Type="http://schemas.openxmlformats.org/officeDocument/2006/relationships/image" Target="../media/image68.svg"/><Relationship Id="rId44" Type="http://schemas.openxmlformats.org/officeDocument/2006/relationships/image" Target="../media/image69.png"/><Relationship Id="rId45" Type="http://schemas.openxmlformats.org/officeDocument/2006/relationships/image" Target="../media/image70.svg"/><Relationship Id="rId46" Type="http://schemas.openxmlformats.org/officeDocument/2006/relationships/image" Target="../media/image71.png"/><Relationship Id="rId47" Type="http://schemas.openxmlformats.org/officeDocument/2006/relationships/image" Target="../media/image72.svg"/><Relationship Id="rId48" Type="http://schemas.openxmlformats.org/officeDocument/2006/relationships/image" Target="../media/image73.png"/><Relationship Id="rId49" Type="http://schemas.openxmlformats.org/officeDocument/2006/relationships/image" Target="../media/image74.svg"/><Relationship Id="rId50" Type="http://schemas.openxmlformats.org/officeDocument/2006/relationships/image" Target="../media/image75.png"/><Relationship Id="rId51" Type="http://schemas.openxmlformats.org/officeDocument/2006/relationships/image" Target="../media/image76.svg"/><Relationship Id="rId52" Type="http://schemas.openxmlformats.org/officeDocument/2006/relationships/image" Target="../media/image65.png"/><Relationship Id="rId53" Type="http://schemas.openxmlformats.org/officeDocument/2006/relationships/image" Target="../media/image66.svg"/><Relationship Id="rId54" Type="http://schemas.openxmlformats.org/officeDocument/2006/relationships/image" Target="../media/image67.png"/><Relationship Id="rId55" Type="http://schemas.openxmlformats.org/officeDocument/2006/relationships/image" Target="../media/image68.svg"/><Relationship Id="rId56" Type="http://schemas.openxmlformats.org/officeDocument/2006/relationships/image" Target="../media/image69.png"/><Relationship Id="rId57" Type="http://schemas.openxmlformats.org/officeDocument/2006/relationships/image" Target="../media/image70.svg"/><Relationship Id="rId58" Type="http://schemas.openxmlformats.org/officeDocument/2006/relationships/image" Target="../media/image71.png"/><Relationship Id="rId59" Type="http://schemas.openxmlformats.org/officeDocument/2006/relationships/image" Target="../media/image72.svg"/><Relationship Id="rId60" Type="http://schemas.openxmlformats.org/officeDocument/2006/relationships/image" Target="../media/image73.png"/><Relationship Id="rId61" Type="http://schemas.openxmlformats.org/officeDocument/2006/relationships/image" Target="../media/image74.svg"/><Relationship Id="rId62" Type="http://schemas.openxmlformats.org/officeDocument/2006/relationships/image" Target="../media/image75.png"/><Relationship Id="rId63" Type="http://schemas.openxmlformats.org/officeDocument/2006/relationships/image" Target="../media/image76.svg"/><Relationship Id="rId64" Type="http://schemas.openxmlformats.org/officeDocument/2006/relationships/image" Target="../media/image77.png"/><Relationship Id="rId65" Type="http://schemas.openxmlformats.org/officeDocument/2006/relationships/image" Target="../media/image78.svg"/><Relationship Id="rId66" Type="http://schemas.openxmlformats.org/officeDocument/2006/relationships/image" Target="../media/image79.png"/><Relationship Id="rId67" Type="http://schemas.openxmlformats.org/officeDocument/2006/relationships/image" Target="../media/image80.svg"/><Relationship Id="rId68" Type="http://schemas.openxmlformats.org/officeDocument/2006/relationships/image" Target="../media/image81.png"/><Relationship Id="rId69" Type="http://schemas.openxmlformats.org/officeDocument/2006/relationships/image" Target="../media/image82.svg"/><Relationship Id="rId70" Type="http://schemas.openxmlformats.org/officeDocument/2006/relationships/image" Target="../media/image77.png"/><Relationship Id="rId71" Type="http://schemas.openxmlformats.org/officeDocument/2006/relationships/image" Target="../media/image78.svg"/><Relationship Id="rId72" Type="http://schemas.openxmlformats.org/officeDocument/2006/relationships/image" Target="../media/image79.png"/><Relationship Id="rId73" Type="http://schemas.openxmlformats.org/officeDocument/2006/relationships/image" Target="../media/image80.svg"/><Relationship Id="rId74" Type="http://schemas.openxmlformats.org/officeDocument/2006/relationships/image" Target="../media/image81.png"/><Relationship Id="rId75" Type="http://schemas.openxmlformats.org/officeDocument/2006/relationships/image" Target="../media/image82.svg"/><Relationship Id="rId76" Type="http://schemas.openxmlformats.org/officeDocument/2006/relationships/image" Target="../media/image83.png"/><Relationship Id="rId77" Type="http://schemas.openxmlformats.org/officeDocument/2006/relationships/image" Target="../media/image84.svg"/><Relationship Id="rId78" Type="http://schemas.openxmlformats.org/officeDocument/2006/relationships/image" Target="../media/image83.png"/><Relationship Id="rId79" Type="http://schemas.openxmlformats.org/officeDocument/2006/relationships/image" Target="../media/image84.svg"/>
</Relationships>
</file>

<file path=ppt/slideLayouts/_rels/slideLayout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2&amp;t=CnKSGZGyhSYuKv19-1" TargetMode="External"/>
</Relationships>
</file>

<file path=ppt/slideLayouts/_rels/slideLayout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4712&amp;t=CnKSGZGyhSYuKv19-1" TargetMode="External"/>
</Relationships>
</file>

<file path=ppt/slideLayouts/_rels/slideLayout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85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disk.yandex.ru/d/HHexFxfFgZna0g" TargetMode="External"/><Relationship Id="rId5" Type="http://schemas.openxmlformats.org/officeDocument/2006/relationships/hyperlink" Target="https://disk.yandex.ru/d/HHexFxfFgZna0g" TargetMode="External"/><Relationship Id="rId6" Type="http://schemas.openxmlformats.org/officeDocument/2006/relationships/hyperlink" Target="https://disk.yandex.ru/d/HHexFxfFgZna0g" TargetMode="External"/><Relationship Id="rId7" Type="http://schemas.openxmlformats.org/officeDocument/2006/relationships/hyperlink" Target="https://disk.yandex.ru/d/HHexFxfFgZna0g" TargetMode="External"/><Relationship Id="rId8" Type="http://schemas.openxmlformats.org/officeDocument/2006/relationships/hyperlink" Target="https://disk.yandex.ru/d/HHexFxfFgZna0g" TargetMode="External"/><Relationship Id="rId9" Type="http://schemas.openxmlformats.org/officeDocument/2006/relationships/hyperlink" Target="https://vk.com/albums-222277101" TargetMode="External"/><Relationship Id="rId10" Type="http://schemas.openxmlformats.org/officeDocument/2006/relationships/hyperlink" Target="https://vk.com/albums-222277101" TargetMode="External"/><Relationship Id="rId11" Type="http://schemas.openxmlformats.org/officeDocument/2006/relationships/hyperlink" Target="https://vk.com/albums-222277101" TargetMode="External"/><Relationship Id="rId12" Type="http://schemas.openxmlformats.org/officeDocument/2006/relationships/image" Target="../media/image86.png"/>
</Relationships>
</file>

<file path=ppt/slideLayouts/_rels/slideLayout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hyperlink" Target="https://disk.yandex.ru/d/DiEnT673U0pGEw" TargetMode="External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99.png"/><Relationship Id="rId3" Type="http://schemas.openxmlformats.org/officeDocument/2006/relationships/image" Target="../media/image100.svg"/><Relationship Id="rId4" Type="http://schemas.openxmlformats.org/officeDocument/2006/relationships/image" Target="../media/image101.png"/><Relationship Id="rId5" Type="http://schemas.openxmlformats.org/officeDocument/2006/relationships/image" Target="../media/image102.svg"/><Relationship Id="rId6" Type="http://schemas.openxmlformats.org/officeDocument/2006/relationships/image" Target="../media/image103.png"/><Relationship Id="rId7" Type="http://schemas.openxmlformats.org/officeDocument/2006/relationships/image" Target="../media/image104.svg"/><Relationship Id="rId8" Type="http://schemas.openxmlformats.org/officeDocument/2006/relationships/image" Target="../media/image105.png"/><Relationship Id="rId9" Type="http://schemas.openxmlformats.org/officeDocument/2006/relationships/image" Target="../media/image106.svg"/><Relationship Id="rId10" Type="http://schemas.openxmlformats.org/officeDocument/2006/relationships/image" Target="../media/image107.png"/><Relationship Id="rId11" Type="http://schemas.openxmlformats.org/officeDocument/2006/relationships/image" Target="../media/image108.svg"/><Relationship Id="rId12" Type="http://schemas.openxmlformats.org/officeDocument/2006/relationships/image" Target="../media/image109.png"/><Relationship Id="rId13" Type="http://schemas.openxmlformats.org/officeDocument/2006/relationships/image" Target="../media/image110.svg"/><Relationship Id="rId14" Type="http://schemas.openxmlformats.org/officeDocument/2006/relationships/image" Target="../media/image111.png"/><Relationship Id="rId15" Type="http://schemas.openxmlformats.org/officeDocument/2006/relationships/image" Target="../media/image112.svg"/><Relationship Id="rId16" Type="http://schemas.openxmlformats.org/officeDocument/2006/relationships/image" Target="../media/image99.png"/><Relationship Id="rId17" Type="http://schemas.openxmlformats.org/officeDocument/2006/relationships/image" Target="../media/image100.svg"/><Relationship Id="rId18" Type="http://schemas.openxmlformats.org/officeDocument/2006/relationships/image" Target="../media/image113.png"/><Relationship Id="rId19" Type="http://schemas.openxmlformats.org/officeDocument/2006/relationships/image" Target="../media/image114.svg"/><Relationship Id="rId20" Type="http://schemas.openxmlformats.org/officeDocument/2006/relationships/image" Target="../media/image115.png"/><Relationship Id="rId21" Type="http://schemas.openxmlformats.org/officeDocument/2006/relationships/image" Target="../media/image116.svg"/><Relationship Id="rId22" Type="http://schemas.openxmlformats.org/officeDocument/2006/relationships/image" Target="../media/image117.png"/><Relationship Id="rId23" Type="http://schemas.openxmlformats.org/officeDocument/2006/relationships/image" Target="../media/image118.svg"/><Relationship Id="rId24" Type="http://schemas.openxmlformats.org/officeDocument/2006/relationships/image" Target="../media/image119.png"/><Relationship Id="rId25" Type="http://schemas.openxmlformats.org/officeDocument/2006/relationships/image" Target="../media/image120.svg"/><Relationship Id="rId26" Type="http://schemas.openxmlformats.org/officeDocument/2006/relationships/image" Target="../media/image121.png"/><Relationship Id="rId27" Type="http://schemas.openxmlformats.org/officeDocument/2006/relationships/image" Target="../media/image122.svg"/><Relationship Id="rId28" Type="http://schemas.openxmlformats.org/officeDocument/2006/relationships/image" Target="../media/image123.png"/><Relationship Id="rId29" Type="http://schemas.openxmlformats.org/officeDocument/2006/relationships/image" Target="../media/image124.svg"/><Relationship Id="rId30" Type="http://schemas.openxmlformats.org/officeDocument/2006/relationships/image" Target="../media/image125.png"/><Relationship Id="rId31" Type="http://schemas.openxmlformats.org/officeDocument/2006/relationships/image" Target="../media/image126.svg"/><Relationship Id="rId32" Type="http://schemas.openxmlformats.org/officeDocument/2006/relationships/image" Target="../media/image127.png"/><Relationship Id="rId33" Type="http://schemas.openxmlformats.org/officeDocument/2006/relationships/image" Target="../media/image128.svg"/><Relationship Id="rId34" Type="http://schemas.openxmlformats.org/officeDocument/2006/relationships/image" Target="../media/image1.png"/><Relationship Id="rId35" Type="http://schemas.openxmlformats.org/officeDocument/2006/relationships/image" Target="../media/image2.svg"/>
</Relationships>
</file>

<file path=ppt/slideLayouts/_rels/slideLayout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30.png"/><Relationship Id="rId3" Type="http://schemas.openxmlformats.org/officeDocument/2006/relationships/image" Target="../media/image131.svg"/><Relationship Id="rId4" Type="http://schemas.openxmlformats.org/officeDocument/2006/relationships/image" Target="../media/image132.png"/><Relationship Id="rId5" Type="http://schemas.openxmlformats.org/officeDocument/2006/relationships/image" Target="../media/image133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4.png"/>
</Relationships>
</file>

<file path=ppt/slideLayouts/_rels/slideLayout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5.png"/><Relationship Id="rId5" Type="http://schemas.openxmlformats.org/officeDocument/2006/relationships/image" Target="../media/image136.svg"/><Relationship Id="rId6" Type="http://schemas.openxmlformats.org/officeDocument/2006/relationships/image" Target="../media/image137.png"/><Relationship Id="rId7" Type="http://schemas.openxmlformats.org/officeDocument/2006/relationships/image" Target="../media/image138.svg"/>
</Relationships>
</file>

<file path=ppt/slideLayouts/_rels/slideLayout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3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3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9.png"/><Relationship Id="rId5" Type="http://schemas.openxmlformats.org/officeDocument/2006/relationships/image" Target="../media/image140.svg"/><Relationship Id="rId6" Type="http://schemas.openxmlformats.org/officeDocument/2006/relationships/image" Target="../media/image141.png"/><Relationship Id="rId7" Type="http://schemas.openxmlformats.org/officeDocument/2006/relationships/image" Target="../media/image142.svg"/>
</Relationships>
</file>

<file path=ppt/slideLayouts/_rels/slideLayout3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43.png"/><Relationship Id="rId3" Type="http://schemas.openxmlformats.org/officeDocument/2006/relationships/image" Target="../media/image144.svg"/><Relationship Id="rId4" Type="http://schemas.openxmlformats.org/officeDocument/2006/relationships/image" Target="../media/image145.png"/><Relationship Id="rId5" Type="http://schemas.openxmlformats.org/officeDocument/2006/relationships/image" Target="../media/image146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svg"/><Relationship Id="rId5" Type="http://schemas.openxmlformats.org/officeDocument/2006/relationships/image" Target="../media/image162.png"/><Relationship Id="rId6" Type="http://schemas.openxmlformats.org/officeDocument/2006/relationships/image" Target="../media/image163.svg"/><Relationship Id="rId7" Type="http://schemas.openxmlformats.org/officeDocument/2006/relationships/image" Target="../media/image164.png"/><Relationship Id="rId8" Type="http://schemas.openxmlformats.org/officeDocument/2006/relationships/image" Target="../media/image165.svg"/><Relationship Id="rId9" Type="http://schemas.openxmlformats.org/officeDocument/2006/relationships/image" Target="../media/image166.png"/><Relationship Id="rId10" Type="http://schemas.openxmlformats.org/officeDocument/2006/relationships/image" Target="../media/image167.svg"/><Relationship Id="rId11" Type="http://schemas.openxmlformats.org/officeDocument/2006/relationships/image" Target="../media/image168.png"/><Relationship Id="rId12" Type="http://schemas.openxmlformats.org/officeDocument/2006/relationships/image" Target="../media/image169.svg"/><Relationship Id="rId13" Type="http://schemas.openxmlformats.org/officeDocument/2006/relationships/image" Target="../media/image170.png"/><Relationship Id="rId14" Type="http://schemas.openxmlformats.org/officeDocument/2006/relationships/image" Target="../media/image171.svg"/><Relationship Id="rId15" Type="http://schemas.openxmlformats.org/officeDocument/2006/relationships/image" Target="../media/image172.png"/><Relationship Id="rId16" Type="http://schemas.openxmlformats.org/officeDocument/2006/relationships/image" Target="../media/image173.svg"/><Relationship Id="rId17" Type="http://schemas.openxmlformats.org/officeDocument/2006/relationships/image" Target="../media/image174.png"/><Relationship Id="rId18" Type="http://schemas.openxmlformats.org/officeDocument/2006/relationships/image" Target="../media/image175.svg"/><Relationship Id="rId19" Type="http://schemas.openxmlformats.org/officeDocument/2006/relationships/image" Target="../media/image176.png"/><Relationship Id="rId20" Type="http://schemas.openxmlformats.org/officeDocument/2006/relationships/image" Target="../media/image177.svg"/><Relationship Id="rId21" Type="http://schemas.openxmlformats.org/officeDocument/2006/relationships/image" Target="../media/image178.png"/><Relationship Id="rId22" Type="http://schemas.openxmlformats.org/officeDocument/2006/relationships/image" Target="../media/image179.svg"/><Relationship Id="rId23" Type="http://schemas.openxmlformats.org/officeDocument/2006/relationships/image" Target="../media/image180.png"/><Relationship Id="rId24" Type="http://schemas.openxmlformats.org/officeDocument/2006/relationships/image" Target="../media/image181.svg"/><Relationship Id="rId25" Type="http://schemas.openxmlformats.org/officeDocument/2006/relationships/image" Target="../media/image182.png"/><Relationship Id="rId26" Type="http://schemas.openxmlformats.org/officeDocument/2006/relationships/image" Target="../media/image183.svg"/><Relationship Id="rId27" Type="http://schemas.openxmlformats.org/officeDocument/2006/relationships/image" Target="../media/image184.png"/><Relationship Id="rId28" Type="http://schemas.openxmlformats.org/officeDocument/2006/relationships/image" Target="../media/image185.svg"/><Relationship Id="rId29" Type="http://schemas.openxmlformats.org/officeDocument/2006/relationships/image" Target="../media/image186.png"/><Relationship Id="rId30" Type="http://schemas.openxmlformats.org/officeDocument/2006/relationships/image" Target="../media/image187.svg"/><Relationship Id="rId31" Type="http://schemas.openxmlformats.org/officeDocument/2006/relationships/image" Target="../media/image188.png"/><Relationship Id="rId32" Type="http://schemas.openxmlformats.org/officeDocument/2006/relationships/image" Target="../media/image189.svg"/><Relationship Id="rId33" Type="http://schemas.openxmlformats.org/officeDocument/2006/relationships/image" Target="../media/image190.png"/><Relationship Id="rId34" Type="http://schemas.openxmlformats.org/officeDocument/2006/relationships/image" Target="../media/image191.svg"/><Relationship Id="rId35" Type="http://schemas.openxmlformats.org/officeDocument/2006/relationships/image" Target="../media/image192.png"/><Relationship Id="rId36" Type="http://schemas.openxmlformats.org/officeDocument/2006/relationships/image" Target="../media/image193.svg"/><Relationship Id="rId37" Type="http://schemas.openxmlformats.org/officeDocument/2006/relationships/image" Target="../media/image5.png"/><Relationship Id="rId38" Type="http://schemas.openxmlformats.org/officeDocument/2006/relationships/image" Target="../media/image6.svg"/>
</Relationships>
</file>

<file path=ppt/slideLayouts/_rels/slideLayout4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47.png"/><Relationship Id="rId3" Type="http://schemas.openxmlformats.org/officeDocument/2006/relationships/image" Target="../media/image148.svg"/><Relationship Id="rId4" Type="http://schemas.openxmlformats.org/officeDocument/2006/relationships/image" Target="../media/image149.png"/><Relationship Id="rId5" Type="http://schemas.openxmlformats.org/officeDocument/2006/relationships/image" Target="../media/image150.svg"/><Relationship Id="rId6" Type="http://schemas.openxmlformats.org/officeDocument/2006/relationships/image" Target="../media/image151.png"/><Relationship Id="rId7" Type="http://schemas.openxmlformats.org/officeDocument/2006/relationships/image" Target="../media/image152.svg"/><Relationship Id="rId8" Type="http://schemas.openxmlformats.org/officeDocument/2006/relationships/image" Target="../media/image151.png"/><Relationship Id="rId9" Type="http://schemas.openxmlformats.org/officeDocument/2006/relationships/image" Target="../media/image152.svg"/><Relationship Id="rId10" Type="http://schemas.openxmlformats.org/officeDocument/2006/relationships/image" Target="../media/image153.png"/><Relationship Id="rId11" Type="http://schemas.openxmlformats.org/officeDocument/2006/relationships/image" Target="../media/image154.svg"/><Relationship Id="rId12" Type="http://schemas.openxmlformats.org/officeDocument/2006/relationships/image" Target="../media/image155.png"/><Relationship Id="rId13" Type="http://schemas.openxmlformats.org/officeDocument/2006/relationships/image" Target="../media/image156.svg"/><Relationship Id="rId14" Type="http://schemas.openxmlformats.org/officeDocument/2006/relationships/image" Target="../media/image157.png"/><Relationship Id="rId15" Type="http://schemas.openxmlformats.org/officeDocument/2006/relationships/image" Target="../media/image158.svg"/><Relationship Id="rId16" Type="http://schemas.openxmlformats.org/officeDocument/2006/relationships/image" Target="../media/image157.png"/><Relationship Id="rId17" Type="http://schemas.openxmlformats.org/officeDocument/2006/relationships/image" Target="../media/image158.svg"/><Relationship Id="rId18" Type="http://schemas.openxmlformats.org/officeDocument/2006/relationships/image" Target="../media/image1.png"/><Relationship Id="rId19" Type="http://schemas.openxmlformats.org/officeDocument/2006/relationships/image" Target="../media/image2.svg"/>
</Relationships>
</file>

<file path=ppt/slideLayouts/_rels/slideLayout4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4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4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svg"/><Relationship Id="rId5" Type="http://schemas.openxmlformats.org/officeDocument/2006/relationships/image" Target="../media/image162.png"/><Relationship Id="rId6" Type="http://schemas.openxmlformats.org/officeDocument/2006/relationships/image" Target="../media/image163.svg"/><Relationship Id="rId7" Type="http://schemas.openxmlformats.org/officeDocument/2006/relationships/image" Target="../media/image164.png"/><Relationship Id="rId8" Type="http://schemas.openxmlformats.org/officeDocument/2006/relationships/image" Target="../media/image165.svg"/><Relationship Id="rId9" Type="http://schemas.openxmlformats.org/officeDocument/2006/relationships/image" Target="../media/image166.png"/><Relationship Id="rId10" Type="http://schemas.openxmlformats.org/officeDocument/2006/relationships/image" Target="../media/image167.svg"/><Relationship Id="rId11" Type="http://schemas.openxmlformats.org/officeDocument/2006/relationships/image" Target="../media/image168.png"/><Relationship Id="rId12" Type="http://schemas.openxmlformats.org/officeDocument/2006/relationships/image" Target="../media/image169.svg"/><Relationship Id="rId13" Type="http://schemas.openxmlformats.org/officeDocument/2006/relationships/image" Target="../media/image170.png"/><Relationship Id="rId14" Type="http://schemas.openxmlformats.org/officeDocument/2006/relationships/image" Target="../media/image171.svg"/><Relationship Id="rId15" Type="http://schemas.openxmlformats.org/officeDocument/2006/relationships/image" Target="../media/image172.png"/><Relationship Id="rId16" Type="http://schemas.openxmlformats.org/officeDocument/2006/relationships/image" Target="../media/image173.svg"/><Relationship Id="rId17" Type="http://schemas.openxmlformats.org/officeDocument/2006/relationships/image" Target="../media/image174.png"/><Relationship Id="rId18" Type="http://schemas.openxmlformats.org/officeDocument/2006/relationships/image" Target="../media/image175.svg"/><Relationship Id="rId19" Type="http://schemas.openxmlformats.org/officeDocument/2006/relationships/image" Target="../media/image176.png"/><Relationship Id="rId20" Type="http://schemas.openxmlformats.org/officeDocument/2006/relationships/image" Target="../media/image177.svg"/><Relationship Id="rId21" Type="http://schemas.openxmlformats.org/officeDocument/2006/relationships/image" Target="../media/image178.png"/><Relationship Id="rId22" Type="http://schemas.openxmlformats.org/officeDocument/2006/relationships/image" Target="../media/image179.svg"/><Relationship Id="rId23" Type="http://schemas.openxmlformats.org/officeDocument/2006/relationships/image" Target="../media/image180.png"/><Relationship Id="rId24" Type="http://schemas.openxmlformats.org/officeDocument/2006/relationships/image" Target="../media/image181.svg"/><Relationship Id="rId25" Type="http://schemas.openxmlformats.org/officeDocument/2006/relationships/image" Target="../media/image182.png"/><Relationship Id="rId26" Type="http://schemas.openxmlformats.org/officeDocument/2006/relationships/image" Target="../media/image183.svg"/><Relationship Id="rId27" Type="http://schemas.openxmlformats.org/officeDocument/2006/relationships/image" Target="../media/image184.png"/><Relationship Id="rId28" Type="http://schemas.openxmlformats.org/officeDocument/2006/relationships/image" Target="../media/image185.svg"/><Relationship Id="rId29" Type="http://schemas.openxmlformats.org/officeDocument/2006/relationships/image" Target="../media/image186.png"/><Relationship Id="rId30" Type="http://schemas.openxmlformats.org/officeDocument/2006/relationships/image" Target="../media/image187.svg"/><Relationship Id="rId31" Type="http://schemas.openxmlformats.org/officeDocument/2006/relationships/image" Target="../media/image188.png"/><Relationship Id="rId32" Type="http://schemas.openxmlformats.org/officeDocument/2006/relationships/image" Target="../media/image189.svg"/><Relationship Id="rId33" Type="http://schemas.openxmlformats.org/officeDocument/2006/relationships/image" Target="../media/image190.png"/><Relationship Id="rId34" Type="http://schemas.openxmlformats.org/officeDocument/2006/relationships/image" Target="../media/image191.svg"/><Relationship Id="rId35" Type="http://schemas.openxmlformats.org/officeDocument/2006/relationships/image" Target="../media/image192.png"/><Relationship Id="rId36" Type="http://schemas.openxmlformats.org/officeDocument/2006/relationships/image" Target="../media/image193.svg"/><Relationship Id="rId37" Type="http://schemas.openxmlformats.org/officeDocument/2006/relationships/image" Target="../media/image5.png"/><Relationship Id="rId38" Type="http://schemas.openxmlformats.org/officeDocument/2006/relationships/image" Target="../media/image6.svg"/>
</Relationships>
</file>

<file path=ppt/slideLayouts/_rels/slideLayout4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svg"/><Relationship Id="rId5" Type="http://schemas.openxmlformats.org/officeDocument/2006/relationships/image" Target="../media/image197.png"/><Relationship Id="rId6" Type="http://schemas.openxmlformats.org/officeDocument/2006/relationships/image" Target="../media/image198.svg"/><Relationship Id="rId7" Type="http://schemas.openxmlformats.org/officeDocument/2006/relationships/image" Target="../media/image199.png"/><Relationship Id="rId8" Type="http://schemas.openxmlformats.org/officeDocument/2006/relationships/image" Target="../media/image200.svg"/><Relationship Id="rId9" Type="http://schemas.openxmlformats.org/officeDocument/2006/relationships/image" Target="../media/image129.pn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4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201.png"/><Relationship Id="rId3" Type="http://schemas.openxmlformats.org/officeDocument/2006/relationships/image" Target="../media/image202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4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203.png"/><Relationship Id="rId3" Type="http://schemas.openxmlformats.org/officeDocument/2006/relationships/image" Target="../media/image129.pn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4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
</Relationships>
</file>

<file path=ppt/slideLayouts/_rels/slideLayout4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svg"/><Relationship Id="rId5" Type="http://schemas.openxmlformats.org/officeDocument/2006/relationships/image" Target="../media/image197.png"/><Relationship Id="rId6" Type="http://schemas.openxmlformats.org/officeDocument/2006/relationships/image" Target="../media/image198.svg"/><Relationship Id="rId7" Type="http://schemas.openxmlformats.org/officeDocument/2006/relationships/image" Target="../media/image199.png"/><Relationship Id="rId8" Type="http://schemas.openxmlformats.org/officeDocument/2006/relationships/image" Target="../media/image200.svg"/><Relationship Id="rId9" Type="http://schemas.openxmlformats.org/officeDocument/2006/relationships/image" Target="../media/image129.pn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4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204.png"/><Relationship Id="rId3" Type="http://schemas.openxmlformats.org/officeDocument/2006/relationships/image" Target="../media/image205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4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06.png"/><Relationship Id="rId5" Type="http://schemas.openxmlformats.org/officeDocument/2006/relationships/image" Target="../media/image207.svg"/><Relationship Id="rId6" Type="http://schemas.openxmlformats.org/officeDocument/2006/relationships/image" Target="../media/image208.png"/><Relationship Id="rId7" Type="http://schemas.openxmlformats.org/officeDocument/2006/relationships/image" Target="../media/image209.svg"/>
</Relationships>
</file>

<file path=ppt/slideLayouts/_rels/slideLayout4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1.png"/><Relationship Id="rId3" Type="http://schemas.openxmlformats.org/officeDocument/2006/relationships/image" Target="../media/image202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4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0.png"/><Relationship Id="rId5" Type="http://schemas.openxmlformats.org/officeDocument/2006/relationships/image" Target="../media/image211.svg"/>
</Relationships>
</file>

<file path=ppt/slideLayouts/_rels/slideLayout4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2.png"/><Relationship Id="rId5" Type="http://schemas.openxmlformats.org/officeDocument/2006/relationships/image" Target="../media/image213.svg"/><Relationship Id="rId6" Type="http://schemas.openxmlformats.org/officeDocument/2006/relationships/image" Target="../media/image214.png"/><Relationship Id="rId7" Type="http://schemas.openxmlformats.org/officeDocument/2006/relationships/image" Target="../media/image215.svg"/><Relationship Id="rId8" Type="http://schemas.openxmlformats.org/officeDocument/2006/relationships/image" Target="../media/image216.png"/><Relationship Id="rId9" Type="http://schemas.openxmlformats.org/officeDocument/2006/relationships/image" Target="../media/image217.svg"/><Relationship Id="rId10" Type="http://schemas.openxmlformats.org/officeDocument/2006/relationships/image" Target="../media/image218.png"/><Relationship Id="rId11" Type="http://schemas.openxmlformats.org/officeDocument/2006/relationships/image" Target="../media/image219.svg"/><Relationship Id="rId12" Type="http://schemas.openxmlformats.org/officeDocument/2006/relationships/image" Target="../media/image220.png"/><Relationship Id="rId13" Type="http://schemas.openxmlformats.org/officeDocument/2006/relationships/image" Target="../media/image221.svg"/><Relationship Id="rId14" Type="http://schemas.openxmlformats.org/officeDocument/2006/relationships/image" Target="../media/image222.png"/><Relationship Id="rId15" Type="http://schemas.openxmlformats.org/officeDocument/2006/relationships/image" Target="../media/image223.svg"/><Relationship Id="rId16" Type="http://schemas.openxmlformats.org/officeDocument/2006/relationships/image" Target="../media/image224.png"/><Relationship Id="rId17" Type="http://schemas.openxmlformats.org/officeDocument/2006/relationships/image" Target="../media/image225.svg"/><Relationship Id="rId18" Type="http://schemas.openxmlformats.org/officeDocument/2006/relationships/image" Target="../media/image226.png"/><Relationship Id="rId19" Type="http://schemas.openxmlformats.org/officeDocument/2006/relationships/image" Target="../media/image227.svg"/><Relationship Id="rId20" Type="http://schemas.openxmlformats.org/officeDocument/2006/relationships/image" Target="../media/image228.png"/><Relationship Id="rId21" Type="http://schemas.openxmlformats.org/officeDocument/2006/relationships/image" Target="../media/image229.svg"/><Relationship Id="rId22" Type="http://schemas.openxmlformats.org/officeDocument/2006/relationships/image" Target="../media/image230.png"/><Relationship Id="rId23" Type="http://schemas.openxmlformats.org/officeDocument/2006/relationships/image" Target="../media/image231.svg"/><Relationship Id="rId24" Type="http://schemas.openxmlformats.org/officeDocument/2006/relationships/image" Target="../media/image232.png"/><Relationship Id="rId25" Type="http://schemas.openxmlformats.org/officeDocument/2006/relationships/image" Target="../media/image233.svg"/><Relationship Id="rId26" Type="http://schemas.openxmlformats.org/officeDocument/2006/relationships/image" Target="../media/image234.png"/><Relationship Id="rId27" Type="http://schemas.openxmlformats.org/officeDocument/2006/relationships/image" Target="../media/image235.svg"/><Relationship Id="rId28" Type="http://schemas.openxmlformats.org/officeDocument/2006/relationships/image" Target="../media/image236.png"/><Relationship Id="rId29" Type="http://schemas.openxmlformats.org/officeDocument/2006/relationships/image" Target="../media/image237.svg"/><Relationship Id="rId30" Type="http://schemas.openxmlformats.org/officeDocument/2006/relationships/image" Target="../media/image238.png"/><Relationship Id="rId31" Type="http://schemas.openxmlformats.org/officeDocument/2006/relationships/image" Target="../media/image239.svg"/><Relationship Id="rId32" Type="http://schemas.openxmlformats.org/officeDocument/2006/relationships/image" Target="../media/image240.png"/><Relationship Id="rId33" Type="http://schemas.openxmlformats.org/officeDocument/2006/relationships/image" Target="../media/image241.svg"/><Relationship Id="rId34" Type="http://schemas.openxmlformats.org/officeDocument/2006/relationships/image" Target="../media/image242.png"/><Relationship Id="rId35" Type="http://schemas.openxmlformats.org/officeDocument/2006/relationships/image" Target="../media/image243.svg"/><Relationship Id="rId36" Type="http://schemas.openxmlformats.org/officeDocument/2006/relationships/image" Target="../media/image244.png"/><Relationship Id="rId37" Type="http://schemas.openxmlformats.org/officeDocument/2006/relationships/image" Target="../media/image245.svg"/>
</Relationships>
</file>

<file path=ppt/slideLayouts/_rels/slideLayout4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246.png"/><Relationship Id="rId3" Type="http://schemas.openxmlformats.org/officeDocument/2006/relationships/image" Target="../media/image247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4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48.png"/><Relationship Id="rId5" Type="http://schemas.openxmlformats.org/officeDocument/2006/relationships/image" Target="../media/image249.svg"/><Relationship Id="rId6" Type="http://schemas.openxmlformats.org/officeDocument/2006/relationships/image" Target="../media/image250.png"/><Relationship Id="rId7" Type="http://schemas.openxmlformats.org/officeDocument/2006/relationships/image" Target="../media/image251.svg"/><Relationship Id="rId8" Type="http://schemas.openxmlformats.org/officeDocument/2006/relationships/image" Target="../media/image252.png"/><Relationship Id="rId9" Type="http://schemas.openxmlformats.org/officeDocument/2006/relationships/image" Target="../media/image253.svg"/><Relationship Id="rId10" Type="http://schemas.openxmlformats.org/officeDocument/2006/relationships/image" Target="../media/image254.png"/><Relationship Id="rId11" Type="http://schemas.openxmlformats.org/officeDocument/2006/relationships/image" Target="../media/image255.sv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svg"/><Relationship Id="rId15" Type="http://schemas.openxmlformats.org/officeDocument/2006/relationships/image" Target="../media/image259.png"/><Relationship Id="rId16" Type="http://schemas.openxmlformats.org/officeDocument/2006/relationships/image" Target="../media/image260.svg"/><Relationship Id="rId17" Type="http://schemas.openxmlformats.org/officeDocument/2006/relationships/image" Target="../media/image261.png"/><Relationship Id="rId18" Type="http://schemas.openxmlformats.org/officeDocument/2006/relationships/image" Target="../media/image262.svg"/><Relationship Id="rId19" Type="http://schemas.openxmlformats.org/officeDocument/2006/relationships/image" Target="../media/image263.png"/><Relationship Id="rId20" Type="http://schemas.openxmlformats.org/officeDocument/2006/relationships/image" Target="../media/image264.svg"/><Relationship Id="rId21" Type="http://schemas.openxmlformats.org/officeDocument/2006/relationships/image" Target="../media/image265.png"/><Relationship Id="rId22" Type="http://schemas.openxmlformats.org/officeDocument/2006/relationships/image" Target="../media/image266.svg"/><Relationship Id="rId23" Type="http://schemas.openxmlformats.org/officeDocument/2006/relationships/image" Target="../media/image267.png"/><Relationship Id="rId24" Type="http://schemas.openxmlformats.org/officeDocument/2006/relationships/image" Target="../media/image268.svg"/><Relationship Id="rId25" Type="http://schemas.openxmlformats.org/officeDocument/2006/relationships/image" Target="../media/image269.png"/><Relationship Id="rId26" Type="http://schemas.openxmlformats.org/officeDocument/2006/relationships/image" Target="../media/image270.svg"/>
</Relationships>
</file>

<file path=ppt/slideLayouts/_rels/slideLayout4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3.png"/><Relationship Id="rId3" Type="http://schemas.openxmlformats.org/officeDocument/2006/relationships/image" Target="../media/image129.pn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4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271.png"/><Relationship Id="rId3" Type="http://schemas.openxmlformats.org/officeDocument/2006/relationships/image" Target="../media/image272.svg"/>
</Relationships>
</file>

<file path=ppt/slideLayouts/_rels/slideLayout4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73.png"/><Relationship Id="rId5" Type="http://schemas.openxmlformats.org/officeDocument/2006/relationships/image" Target="../media/image274.svg"/>
</Relationships>
</file>

<file path=ppt/slideLayouts/_rels/slideLayout4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4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275.png"/><Relationship Id="rId5" Type="http://schemas.openxmlformats.org/officeDocument/2006/relationships/image" Target="../media/image276.svg"/><Relationship Id="rId6" Type="http://schemas.openxmlformats.org/officeDocument/2006/relationships/image" Target="../media/image277.png"/><Relationship Id="rId7" Type="http://schemas.openxmlformats.org/officeDocument/2006/relationships/image" Target="../media/image278.svg"/><Relationship Id="rId8" Type="http://schemas.openxmlformats.org/officeDocument/2006/relationships/image" Target="../media/image279.png"/><Relationship Id="rId9" Type="http://schemas.openxmlformats.org/officeDocument/2006/relationships/image" Target="../media/image280.svg"/>
</Relationships>
</file>

<file path=ppt/slideLayouts/_rels/slideLayout4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4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4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281.png"/><Relationship Id="rId3" Type="http://schemas.openxmlformats.org/officeDocument/2006/relationships/image" Target="../media/image282.svg"/><Relationship Id="rId4" Type="http://schemas.openxmlformats.org/officeDocument/2006/relationships/image" Target="../media/image283.png"/><Relationship Id="rId5" Type="http://schemas.openxmlformats.org/officeDocument/2006/relationships/image" Target="../media/image284.svg"/><Relationship Id="rId6" Type="http://schemas.openxmlformats.org/officeDocument/2006/relationships/image" Target="../media/image285.png"/><Relationship Id="rId7" Type="http://schemas.openxmlformats.org/officeDocument/2006/relationships/image" Target="../media/image286.svg"/><Relationship Id="rId8" Type="http://schemas.openxmlformats.org/officeDocument/2006/relationships/image" Target="../media/image287.png"/><Relationship Id="rId9" Type="http://schemas.openxmlformats.org/officeDocument/2006/relationships/image" Target="../media/image288.svg"/><Relationship Id="rId10" Type="http://schemas.openxmlformats.org/officeDocument/2006/relationships/image" Target="../media/image289.png"/><Relationship Id="rId11" Type="http://schemas.openxmlformats.org/officeDocument/2006/relationships/image" Target="../media/image290.svg"/><Relationship Id="rId12" Type="http://schemas.openxmlformats.org/officeDocument/2006/relationships/image" Target="../media/image291.png"/><Relationship Id="rId13" Type="http://schemas.openxmlformats.org/officeDocument/2006/relationships/image" Target="../media/image292.svg"/><Relationship Id="rId14" Type="http://schemas.openxmlformats.org/officeDocument/2006/relationships/image" Target="../media/image293.png"/><Relationship Id="rId15" Type="http://schemas.openxmlformats.org/officeDocument/2006/relationships/image" Target="../media/image294.svg"/><Relationship Id="rId16" Type="http://schemas.openxmlformats.org/officeDocument/2006/relationships/image" Target="../media/image295.png"/><Relationship Id="rId17" Type="http://schemas.openxmlformats.org/officeDocument/2006/relationships/image" Target="../media/image296.sv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Relationship Id="rId20" Type="http://schemas.openxmlformats.org/officeDocument/2006/relationships/image" Target="../media/image299.svg"/><Relationship Id="rId21" Type="http://schemas.openxmlformats.org/officeDocument/2006/relationships/image" Target="../media/image300.png"/><Relationship Id="rId22" Type="http://schemas.openxmlformats.org/officeDocument/2006/relationships/image" Target="../media/image301.svg"/><Relationship Id="rId23" Type="http://schemas.openxmlformats.org/officeDocument/2006/relationships/image" Target="../media/image302.png"/><Relationship Id="rId24" Type="http://schemas.openxmlformats.org/officeDocument/2006/relationships/image" Target="../media/image303.svg"/><Relationship Id="rId25" Type="http://schemas.openxmlformats.org/officeDocument/2006/relationships/image" Target="../media/image304.png"/><Relationship Id="rId26" Type="http://schemas.openxmlformats.org/officeDocument/2006/relationships/image" Target="../media/image305.svg"/><Relationship Id="rId27" Type="http://schemas.openxmlformats.org/officeDocument/2006/relationships/image" Target="../media/image306.png"/><Relationship Id="rId28" Type="http://schemas.openxmlformats.org/officeDocument/2006/relationships/image" Target="../media/image307.svg"/><Relationship Id="rId29" Type="http://schemas.openxmlformats.org/officeDocument/2006/relationships/image" Target="../media/image308.png"/><Relationship Id="rId30" Type="http://schemas.openxmlformats.org/officeDocument/2006/relationships/image" Target="../media/image309.svg"/><Relationship Id="rId31" Type="http://schemas.openxmlformats.org/officeDocument/2006/relationships/image" Target="../media/image310.png"/><Relationship Id="rId32" Type="http://schemas.openxmlformats.org/officeDocument/2006/relationships/image" Target="../media/image311.svg"/><Relationship Id="rId33" Type="http://schemas.openxmlformats.org/officeDocument/2006/relationships/image" Target="../media/image312.png"/><Relationship Id="rId34" Type="http://schemas.openxmlformats.org/officeDocument/2006/relationships/image" Target="../media/image313.svg"/><Relationship Id="rId35" Type="http://schemas.openxmlformats.org/officeDocument/2006/relationships/image" Target="../media/image314.png"/><Relationship Id="rId36" Type="http://schemas.openxmlformats.org/officeDocument/2006/relationships/image" Target="../media/image315.svg"/><Relationship Id="rId37" Type="http://schemas.openxmlformats.org/officeDocument/2006/relationships/image" Target="../media/image316.png"/><Relationship Id="rId38" Type="http://schemas.openxmlformats.org/officeDocument/2006/relationships/image" Target="../media/image317.svg"/><Relationship Id="rId39" Type="http://schemas.openxmlformats.org/officeDocument/2006/relationships/image" Target="../media/image318.png"/><Relationship Id="rId40" Type="http://schemas.openxmlformats.org/officeDocument/2006/relationships/image" Target="../media/image319.svg"/><Relationship Id="rId41" Type="http://schemas.openxmlformats.org/officeDocument/2006/relationships/image" Target="../media/image129.png"/><Relationship Id="rId42" Type="http://schemas.openxmlformats.org/officeDocument/2006/relationships/image" Target="../media/image1.png"/><Relationship Id="rId43" Type="http://schemas.openxmlformats.org/officeDocument/2006/relationships/image" Target="../media/image2.svg"/>
</Relationships>
</file>

<file path=ppt/slideLayouts/_rels/slideLayout4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4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4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4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4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0.png"/>
</Relationships>
</file>

<file path=ppt/slideLayouts/_rels/slideLayout4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_rels/slideLayout4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_rels/slideLayout4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4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
</Relationships>
</file>

<file path=ppt/slideLayouts/_rels/slideLayout4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<Relationship Id="rId6" Type="http://schemas.openxmlformats.org/officeDocument/2006/relationships/image" Target="../media/image321.png"/>
</Relationships>
</file>

<file path=ppt/slideLayouts/_rels/slideLayout4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322.png"/><Relationship Id="rId3" Type="http://schemas.openxmlformats.org/officeDocument/2006/relationships/image" Target="../media/image323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4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324.png"/><Relationship Id="rId3" Type="http://schemas.openxmlformats.org/officeDocument/2006/relationships/image" Target="../media/image325.svg"/><Relationship Id="rId4" Type="http://schemas.openxmlformats.org/officeDocument/2006/relationships/image" Target="../media/image326.png"/><Relationship Id="rId5" Type="http://schemas.openxmlformats.org/officeDocument/2006/relationships/image" Target="../media/image327.svg"/><Relationship Id="rId6" Type="http://schemas.openxmlformats.org/officeDocument/2006/relationships/image" Target="../media/image328.png"/><Relationship Id="rId7" Type="http://schemas.openxmlformats.org/officeDocument/2006/relationships/image" Target="../media/image329.svg"/><Relationship Id="rId8" Type="http://schemas.openxmlformats.org/officeDocument/2006/relationships/image" Target="../media/image330.png"/><Relationship Id="rId9" Type="http://schemas.openxmlformats.org/officeDocument/2006/relationships/image" Target="../media/image331.sv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4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2.png"/><Relationship Id="rId5" Type="http://schemas.openxmlformats.org/officeDocument/2006/relationships/image" Target="../media/image333.svg"/><Relationship Id="rId6" Type="http://schemas.openxmlformats.org/officeDocument/2006/relationships/image" Target="../media/image332.png"/><Relationship Id="rId7" Type="http://schemas.openxmlformats.org/officeDocument/2006/relationships/image" Target="../media/image333.svg"/><Relationship Id="rId8" Type="http://schemas.openxmlformats.org/officeDocument/2006/relationships/image" Target="../media/image332.png"/><Relationship Id="rId9" Type="http://schemas.openxmlformats.org/officeDocument/2006/relationships/image" Target="../media/image333.svg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334.png"/><Relationship Id="rId3" Type="http://schemas.openxmlformats.org/officeDocument/2006/relationships/image" Target="../media/image335.svg"/><Relationship Id="rId4" Type="http://schemas.openxmlformats.org/officeDocument/2006/relationships/image" Target="../media/image336.png"/><Relationship Id="rId5" Type="http://schemas.openxmlformats.org/officeDocument/2006/relationships/image" Target="../media/image337.svg"/><Relationship Id="rId6" Type="http://schemas.openxmlformats.org/officeDocument/2006/relationships/image" Target="../media/image338.png"/><Relationship Id="rId7" Type="http://schemas.openxmlformats.org/officeDocument/2006/relationships/image" Target="../media/image339.svg"/><Relationship Id="rId8" Type="http://schemas.openxmlformats.org/officeDocument/2006/relationships/image" Target="../media/image5.png"/><Relationship Id="rId9" Type="http://schemas.openxmlformats.org/officeDocument/2006/relationships/image" Target="../media/image6.svg"/>
</Relationships>
</file>

<file path=ppt/slideLayouts/_rels/slideLayout4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4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4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4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4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image" Target="../media/image5.png"/><Relationship Id="rId7" Type="http://schemas.openxmlformats.org/officeDocument/2006/relationships/image" Target="../media/image6.sv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1.png"/><Relationship Id="rId3" Type="http://schemas.openxmlformats.org/officeDocument/2006/relationships/image" Target="../media/image12.svg"/><Relationship Id="rId4" Type="http://schemas.openxmlformats.org/officeDocument/2006/relationships/image" Target="../media/image13.png"/><Relationship Id="rId5" Type="http://schemas.openxmlformats.org/officeDocument/2006/relationships/image" Target="../media/image14.svg"/><Relationship Id="rId6" Type="http://schemas.openxmlformats.org/officeDocument/2006/relationships/image" Target="../media/image15.png"/><Relationship Id="rId7" Type="http://schemas.openxmlformats.org/officeDocument/2006/relationships/image" Target="../media/image16.svg"/><Relationship Id="rId8" Type="http://schemas.openxmlformats.org/officeDocument/2006/relationships/image" Target="../media/image17.png"/><Relationship Id="rId9" Type="http://schemas.openxmlformats.org/officeDocument/2006/relationships/image" Target="../media/image18.svg"/><Relationship Id="rId10" Type="http://schemas.openxmlformats.org/officeDocument/2006/relationships/image" Target="../media/image5.png"/><Relationship Id="rId11" Type="http://schemas.openxmlformats.org/officeDocument/2006/relationships/image" Target="../media/image6.svg"/>
</Relationships>
</file>

<file path=ppt/slideLayouts/_rels/slideLayout4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4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9.png"/><Relationship Id="rId3" Type="http://schemas.openxmlformats.org/officeDocument/2006/relationships/image" Target="../media/image20.svg"/><Relationship Id="rId4" Type="http://schemas.openxmlformats.org/officeDocument/2006/relationships/image" Target="../media/image21.png"/><Relationship Id="rId5" Type="http://schemas.openxmlformats.org/officeDocument/2006/relationships/image" Target="../media/image22.svg"/>
</Relationships>
</file>

<file path=ppt/slideLayouts/_rels/slideLayout4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4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4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hyperlink" Target="https://fonts.google.com/specimen/Inter?query=inter" TargetMode="External"/><Relationship Id="rId5" Type="http://schemas.openxmlformats.org/officeDocument/2006/relationships/hyperlink" Target="https://www.figma.com/slides/nQS9w06NRYwAJTD01Ov9AX/&#1064;&#1072;&#1073;&#1083;&#1086;&#1085;-&#1087;&#1088;&#1077;&#1079;&#1077;&#1085;&#1090;&#1072;&#1094;&#1080;&#1081;-&#1062;&#1059;?node-id=28-3954&amp;t=tDWYxQGb5sJo1OPq-1" TargetMode="External"/>
</Relationships>
</file>

<file path=ppt/slideLayouts/_rels/slideLayout4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3.png"/><Relationship Id="rId5" Type="http://schemas.openxmlformats.org/officeDocument/2006/relationships/image" Target="../media/image24.png"/>
</Relationships>
</file>

<file path=ppt/slideLayouts/_rels/slideLayout4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4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25.png"/>
</Relationships>
</file>

<file path=ppt/slideLayouts/_rels/slideLayout4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28.png"/><Relationship Id="rId7" Type="http://schemas.openxmlformats.org/officeDocument/2006/relationships/image" Target="../media/image29.svg"/><Relationship Id="rId8" Type="http://schemas.openxmlformats.org/officeDocument/2006/relationships/image" Target="../media/image28.png"/><Relationship Id="rId9" Type="http://schemas.openxmlformats.org/officeDocument/2006/relationships/image" Target="../media/image29.svg"/><Relationship Id="rId10" Type="http://schemas.openxmlformats.org/officeDocument/2006/relationships/image" Target="../media/image30.png"/><Relationship Id="rId11" Type="http://schemas.openxmlformats.org/officeDocument/2006/relationships/image" Target="../media/image31.svg"/><Relationship Id="rId12" Type="http://schemas.openxmlformats.org/officeDocument/2006/relationships/image" Target="../media/image5.png"/><Relationship Id="rId13" Type="http://schemas.openxmlformats.org/officeDocument/2006/relationships/image" Target="../media/image6.sv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image" Target="../media/image5.png"/><Relationship Id="rId7" Type="http://schemas.openxmlformats.org/officeDocument/2006/relationships/image" Target="../media/image6.svg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4.png"/><Relationship Id="rId3" Type="http://schemas.openxmlformats.org/officeDocument/2006/relationships/image" Target="../media/image205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5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.png"/>
</Relationships>
</file>

<file path=ppt/slideLayouts/_rels/slideLayout5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.png"/><Relationship Id="rId5" Type="http://schemas.openxmlformats.org/officeDocument/2006/relationships/image" Target="../media/image34.svg"/><Relationship Id="rId6" Type="http://schemas.openxmlformats.org/officeDocument/2006/relationships/image" Target="../media/image33.png"/><Relationship Id="rId7" Type="http://schemas.openxmlformats.org/officeDocument/2006/relationships/image" Target="../media/image34.svg"/><Relationship Id="rId8" Type="http://schemas.openxmlformats.org/officeDocument/2006/relationships/image" Target="../media/image33.png"/><Relationship Id="rId9" Type="http://schemas.openxmlformats.org/officeDocument/2006/relationships/image" Target="../media/image34.svg"/>
</Relationships>
</file>

<file path=ppt/slideLayouts/_rels/slideLayout5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5.png"/><Relationship Id="rId5" Type="http://schemas.openxmlformats.org/officeDocument/2006/relationships/image" Target="../media/image36.png"/>
</Relationships>
</file>

<file path=ppt/slideLayouts/_rels/slideLayout5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7.png"/><Relationship Id="rId5" Type="http://schemas.openxmlformats.org/officeDocument/2006/relationships/image" Target="../media/image38.svg"/><Relationship Id="rId6" Type="http://schemas.openxmlformats.org/officeDocument/2006/relationships/image" Target="../media/image39.png"/><Relationship Id="rId7" Type="http://schemas.openxmlformats.org/officeDocument/2006/relationships/image" Target="../media/image40.svg"/><Relationship Id="rId8" Type="http://schemas.openxmlformats.org/officeDocument/2006/relationships/image" Target="../media/image41.png"/><Relationship Id="rId9" Type="http://schemas.openxmlformats.org/officeDocument/2006/relationships/image" Target="../media/image42.svg"/><Relationship Id="rId10" Type="http://schemas.openxmlformats.org/officeDocument/2006/relationships/image" Target="../media/image43.png"/><Relationship Id="rId11" Type="http://schemas.openxmlformats.org/officeDocument/2006/relationships/image" Target="../media/image44.svg"/><Relationship Id="rId12" Type="http://schemas.openxmlformats.org/officeDocument/2006/relationships/image" Target="../media/image45.png"/><Relationship Id="rId13" Type="http://schemas.openxmlformats.org/officeDocument/2006/relationships/image" Target="../media/image46.svg"/><Relationship Id="rId14" Type="http://schemas.openxmlformats.org/officeDocument/2006/relationships/image" Target="../media/image47.png"/><Relationship Id="rId15" Type="http://schemas.openxmlformats.org/officeDocument/2006/relationships/image" Target="../media/image48.svg"/><Relationship Id="rId16" Type="http://schemas.openxmlformats.org/officeDocument/2006/relationships/image" Target="../media/image49.png"/><Relationship Id="rId17" Type="http://schemas.openxmlformats.org/officeDocument/2006/relationships/image" Target="../media/image50.svg"/><Relationship Id="rId18" Type="http://schemas.openxmlformats.org/officeDocument/2006/relationships/image" Target="../media/image51.png"/><Relationship Id="rId19" Type="http://schemas.openxmlformats.org/officeDocument/2006/relationships/image" Target="../media/image52.svg"/><Relationship Id="rId20" Type="http://schemas.openxmlformats.org/officeDocument/2006/relationships/image" Target="../media/image53.png"/><Relationship Id="rId21" Type="http://schemas.openxmlformats.org/officeDocument/2006/relationships/image" Target="../media/image54.svg"/><Relationship Id="rId22" Type="http://schemas.openxmlformats.org/officeDocument/2006/relationships/image" Target="../media/image55.png"/><Relationship Id="rId23" Type="http://schemas.openxmlformats.org/officeDocument/2006/relationships/image" Target="../media/image56.svg"/><Relationship Id="rId24" Type="http://schemas.openxmlformats.org/officeDocument/2006/relationships/image" Target="../media/image57.png"/><Relationship Id="rId25" Type="http://schemas.openxmlformats.org/officeDocument/2006/relationships/image" Target="../media/image58.svg"/><Relationship Id="rId26" Type="http://schemas.openxmlformats.org/officeDocument/2006/relationships/image" Target="../media/image59.png"/><Relationship Id="rId27" Type="http://schemas.openxmlformats.org/officeDocument/2006/relationships/image" Target="../media/image60.svg"/><Relationship Id="rId28" Type="http://schemas.openxmlformats.org/officeDocument/2006/relationships/image" Target="../media/image61.png"/><Relationship Id="rId29" Type="http://schemas.openxmlformats.org/officeDocument/2006/relationships/image" Target="../media/image62.svg"/><Relationship Id="rId30" Type="http://schemas.openxmlformats.org/officeDocument/2006/relationships/image" Target="../media/image63.png"/><Relationship Id="rId31" Type="http://schemas.openxmlformats.org/officeDocument/2006/relationships/image" Target="../media/image64.svg"/><Relationship Id="rId32" Type="http://schemas.openxmlformats.org/officeDocument/2006/relationships/image" Target="../media/image57.png"/><Relationship Id="rId33" Type="http://schemas.openxmlformats.org/officeDocument/2006/relationships/image" Target="../media/image58.svg"/><Relationship Id="rId34" Type="http://schemas.openxmlformats.org/officeDocument/2006/relationships/image" Target="../media/image59.png"/><Relationship Id="rId35" Type="http://schemas.openxmlformats.org/officeDocument/2006/relationships/image" Target="../media/image60.svg"/><Relationship Id="rId36" Type="http://schemas.openxmlformats.org/officeDocument/2006/relationships/image" Target="../media/image61.png"/><Relationship Id="rId37" Type="http://schemas.openxmlformats.org/officeDocument/2006/relationships/image" Target="../media/image62.svg"/><Relationship Id="rId38" Type="http://schemas.openxmlformats.org/officeDocument/2006/relationships/image" Target="../media/image63.png"/><Relationship Id="rId39" Type="http://schemas.openxmlformats.org/officeDocument/2006/relationships/image" Target="../media/image64.svg"/><Relationship Id="rId40" Type="http://schemas.openxmlformats.org/officeDocument/2006/relationships/image" Target="../media/image65.png"/><Relationship Id="rId41" Type="http://schemas.openxmlformats.org/officeDocument/2006/relationships/image" Target="../media/image66.svg"/><Relationship Id="rId42" Type="http://schemas.openxmlformats.org/officeDocument/2006/relationships/image" Target="../media/image67.png"/><Relationship Id="rId43" Type="http://schemas.openxmlformats.org/officeDocument/2006/relationships/image" Target="../media/image68.svg"/><Relationship Id="rId44" Type="http://schemas.openxmlformats.org/officeDocument/2006/relationships/image" Target="../media/image69.png"/><Relationship Id="rId45" Type="http://schemas.openxmlformats.org/officeDocument/2006/relationships/image" Target="../media/image70.svg"/><Relationship Id="rId46" Type="http://schemas.openxmlformats.org/officeDocument/2006/relationships/image" Target="../media/image71.png"/><Relationship Id="rId47" Type="http://schemas.openxmlformats.org/officeDocument/2006/relationships/image" Target="../media/image72.svg"/><Relationship Id="rId48" Type="http://schemas.openxmlformats.org/officeDocument/2006/relationships/image" Target="../media/image73.png"/><Relationship Id="rId49" Type="http://schemas.openxmlformats.org/officeDocument/2006/relationships/image" Target="../media/image74.svg"/><Relationship Id="rId50" Type="http://schemas.openxmlformats.org/officeDocument/2006/relationships/image" Target="../media/image75.png"/><Relationship Id="rId51" Type="http://schemas.openxmlformats.org/officeDocument/2006/relationships/image" Target="../media/image76.svg"/><Relationship Id="rId52" Type="http://schemas.openxmlformats.org/officeDocument/2006/relationships/image" Target="../media/image65.png"/><Relationship Id="rId53" Type="http://schemas.openxmlformats.org/officeDocument/2006/relationships/image" Target="../media/image66.svg"/><Relationship Id="rId54" Type="http://schemas.openxmlformats.org/officeDocument/2006/relationships/image" Target="../media/image67.png"/><Relationship Id="rId55" Type="http://schemas.openxmlformats.org/officeDocument/2006/relationships/image" Target="../media/image68.svg"/><Relationship Id="rId56" Type="http://schemas.openxmlformats.org/officeDocument/2006/relationships/image" Target="../media/image69.png"/><Relationship Id="rId57" Type="http://schemas.openxmlformats.org/officeDocument/2006/relationships/image" Target="../media/image70.svg"/><Relationship Id="rId58" Type="http://schemas.openxmlformats.org/officeDocument/2006/relationships/image" Target="../media/image71.png"/><Relationship Id="rId59" Type="http://schemas.openxmlformats.org/officeDocument/2006/relationships/image" Target="../media/image72.svg"/><Relationship Id="rId60" Type="http://schemas.openxmlformats.org/officeDocument/2006/relationships/image" Target="../media/image73.png"/><Relationship Id="rId61" Type="http://schemas.openxmlformats.org/officeDocument/2006/relationships/image" Target="../media/image74.svg"/><Relationship Id="rId62" Type="http://schemas.openxmlformats.org/officeDocument/2006/relationships/image" Target="../media/image75.png"/><Relationship Id="rId63" Type="http://schemas.openxmlformats.org/officeDocument/2006/relationships/image" Target="../media/image76.svg"/><Relationship Id="rId64" Type="http://schemas.openxmlformats.org/officeDocument/2006/relationships/image" Target="../media/image77.png"/><Relationship Id="rId65" Type="http://schemas.openxmlformats.org/officeDocument/2006/relationships/image" Target="../media/image78.svg"/><Relationship Id="rId66" Type="http://schemas.openxmlformats.org/officeDocument/2006/relationships/image" Target="../media/image79.png"/><Relationship Id="rId67" Type="http://schemas.openxmlformats.org/officeDocument/2006/relationships/image" Target="../media/image80.svg"/><Relationship Id="rId68" Type="http://schemas.openxmlformats.org/officeDocument/2006/relationships/image" Target="../media/image81.png"/><Relationship Id="rId69" Type="http://schemas.openxmlformats.org/officeDocument/2006/relationships/image" Target="../media/image82.svg"/><Relationship Id="rId70" Type="http://schemas.openxmlformats.org/officeDocument/2006/relationships/image" Target="../media/image77.png"/><Relationship Id="rId71" Type="http://schemas.openxmlformats.org/officeDocument/2006/relationships/image" Target="../media/image78.svg"/><Relationship Id="rId72" Type="http://schemas.openxmlformats.org/officeDocument/2006/relationships/image" Target="../media/image79.png"/><Relationship Id="rId73" Type="http://schemas.openxmlformats.org/officeDocument/2006/relationships/image" Target="../media/image80.svg"/><Relationship Id="rId74" Type="http://schemas.openxmlformats.org/officeDocument/2006/relationships/image" Target="../media/image81.png"/><Relationship Id="rId75" Type="http://schemas.openxmlformats.org/officeDocument/2006/relationships/image" Target="../media/image82.svg"/><Relationship Id="rId76" Type="http://schemas.openxmlformats.org/officeDocument/2006/relationships/image" Target="../media/image83.png"/><Relationship Id="rId77" Type="http://schemas.openxmlformats.org/officeDocument/2006/relationships/image" Target="../media/image84.svg"/><Relationship Id="rId78" Type="http://schemas.openxmlformats.org/officeDocument/2006/relationships/image" Target="../media/image83.png"/><Relationship Id="rId79" Type="http://schemas.openxmlformats.org/officeDocument/2006/relationships/image" Target="../media/image84.svg"/>
</Relationships>
</file>

<file path=ppt/slideLayouts/_rels/slideLayout5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2&amp;t=CnKSGZGyhSYuKv19-1" TargetMode="External"/>
</Relationships>
</file>

<file path=ppt/slideLayouts/_rels/slideLayout5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4712&amp;t=CnKSGZGyhSYuKv19-1" TargetMode="External"/>
</Relationships>
</file>

<file path=ppt/slideLayouts/_rels/slideLayout5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85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5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disk.yandex.ru/d/HHexFxfFgZna0g" TargetMode="External"/><Relationship Id="rId5" Type="http://schemas.openxmlformats.org/officeDocument/2006/relationships/hyperlink" Target="https://disk.yandex.ru/d/HHexFxfFgZna0g" TargetMode="External"/><Relationship Id="rId6" Type="http://schemas.openxmlformats.org/officeDocument/2006/relationships/hyperlink" Target="https://disk.yandex.ru/d/HHexFxfFgZna0g" TargetMode="External"/><Relationship Id="rId7" Type="http://schemas.openxmlformats.org/officeDocument/2006/relationships/hyperlink" Target="https://disk.yandex.ru/d/HHexFxfFgZna0g" TargetMode="External"/><Relationship Id="rId8" Type="http://schemas.openxmlformats.org/officeDocument/2006/relationships/hyperlink" Target="https://disk.yandex.ru/d/HHexFxfFgZna0g" TargetMode="External"/><Relationship Id="rId9" Type="http://schemas.openxmlformats.org/officeDocument/2006/relationships/hyperlink" Target="https://vk.com/albums-222277101" TargetMode="External"/><Relationship Id="rId10" Type="http://schemas.openxmlformats.org/officeDocument/2006/relationships/hyperlink" Target="https://vk.com/albums-222277101" TargetMode="External"/><Relationship Id="rId11" Type="http://schemas.openxmlformats.org/officeDocument/2006/relationships/hyperlink" Target="https://vk.com/albums-222277101" TargetMode="External"/><Relationship Id="rId12" Type="http://schemas.openxmlformats.org/officeDocument/2006/relationships/image" Target="../media/image86.png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06.png"/><Relationship Id="rId5" Type="http://schemas.openxmlformats.org/officeDocument/2006/relationships/image" Target="../media/image207.svg"/><Relationship Id="rId6" Type="http://schemas.openxmlformats.org/officeDocument/2006/relationships/image" Target="../media/image208.png"/><Relationship Id="rId7" Type="http://schemas.openxmlformats.org/officeDocument/2006/relationships/image" Target="../media/image209.svg"/>
</Relationships>
</file>

<file path=ppt/slideLayouts/_rels/slideLayout5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hyperlink" Target="https://disk.yandex.ru/d/DiEnT673U0pGEw" TargetMode="External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
</Relationships>
</file>

<file path=ppt/slideLayouts/_rels/slideLayout5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99.png"/><Relationship Id="rId3" Type="http://schemas.openxmlformats.org/officeDocument/2006/relationships/image" Target="../media/image100.svg"/><Relationship Id="rId4" Type="http://schemas.openxmlformats.org/officeDocument/2006/relationships/image" Target="../media/image101.png"/><Relationship Id="rId5" Type="http://schemas.openxmlformats.org/officeDocument/2006/relationships/image" Target="../media/image102.svg"/><Relationship Id="rId6" Type="http://schemas.openxmlformats.org/officeDocument/2006/relationships/image" Target="../media/image103.png"/><Relationship Id="rId7" Type="http://schemas.openxmlformats.org/officeDocument/2006/relationships/image" Target="../media/image104.svg"/><Relationship Id="rId8" Type="http://schemas.openxmlformats.org/officeDocument/2006/relationships/image" Target="../media/image105.png"/><Relationship Id="rId9" Type="http://schemas.openxmlformats.org/officeDocument/2006/relationships/image" Target="../media/image106.svg"/><Relationship Id="rId10" Type="http://schemas.openxmlformats.org/officeDocument/2006/relationships/image" Target="../media/image107.png"/><Relationship Id="rId11" Type="http://schemas.openxmlformats.org/officeDocument/2006/relationships/image" Target="../media/image108.svg"/><Relationship Id="rId12" Type="http://schemas.openxmlformats.org/officeDocument/2006/relationships/image" Target="../media/image109.png"/><Relationship Id="rId13" Type="http://schemas.openxmlformats.org/officeDocument/2006/relationships/image" Target="../media/image110.svg"/><Relationship Id="rId14" Type="http://schemas.openxmlformats.org/officeDocument/2006/relationships/image" Target="../media/image111.png"/><Relationship Id="rId15" Type="http://schemas.openxmlformats.org/officeDocument/2006/relationships/image" Target="../media/image112.svg"/><Relationship Id="rId16" Type="http://schemas.openxmlformats.org/officeDocument/2006/relationships/image" Target="../media/image99.png"/><Relationship Id="rId17" Type="http://schemas.openxmlformats.org/officeDocument/2006/relationships/image" Target="../media/image100.svg"/><Relationship Id="rId18" Type="http://schemas.openxmlformats.org/officeDocument/2006/relationships/image" Target="../media/image113.png"/><Relationship Id="rId19" Type="http://schemas.openxmlformats.org/officeDocument/2006/relationships/image" Target="../media/image114.svg"/><Relationship Id="rId20" Type="http://schemas.openxmlformats.org/officeDocument/2006/relationships/image" Target="../media/image115.png"/><Relationship Id="rId21" Type="http://schemas.openxmlformats.org/officeDocument/2006/relationships/image" Target="../media/image116.svg"/><Relationship Id="rId22" Type="http://schemas.openxmlformats.org/officeDocument/2006/relationships/image" Target="../media/image117.png"/><Relationship Id="rId23" Type="http://schemas.openxmlformats.org/officeDocument/2006/relationships/image" Target="../media/image118.svg"/><Relationship Id="rId24" Type="http://schemas.openxmlformats.org/officeDocument/2006/relationships/image" Target="../media/image119.png"/><Relationship Id="rId25" Type="http://schemas.openxmlformats.org/officeDocument/2006/relationships/image" Target="../media/image120.svg"/><Relationship Id="rId26" Type="http://schemas.openxmlformats.org/officeDocument/2006/relationships/image" Target="../media/image121.png"/><Relationship Id="rId27" Type="http://schemas.openxmlformats.org/officeDocument/2006/relationships/image" Target="../media/image122.svg"/><Relationship Id="rId28" Type="http://schemas.openxmlformats.org/officeDocument/2006/relationships/image" Target="../media/image123.png"/><Relationship Id="rId29" Type="http://schemas.openxmlformats.org/officeDocument/2006/relationships/image" Target="../media/image124.svg"/><Relationship Id="rId30" Type="http://schemas.openxmlformats.org/officeDocument/2006/relationships/image" Target="../media/image125.png"/><Relationship Id="rId31" Type="http://schemas.openxmlformats.org/officeDocument/2006/relationships/image" Target="../media/image126.svg"/><Relationship Id="rId32" Type="http://schemas.openxmlformats.org/officeDocument/2006/relationships/image" Target="../media/image127.png"/><Relationship Id="rId33" Type="http://schemas.openxmlformats.org/officeDocument/2006/relationships/image" Target="../media/image128.svg"/><Relationship Id="rId34" Type="http://schemas.openxmlformats.org/officeDocument/2006/relationships/image" Target="../media/image1.png"/><Relationship Id="rId35" Type="http://schemas.openxmlformats.org/officeDocument/2006/relationships/image" Target="../media/image2.svg"/>
</Relationships>
</file>

<file path=ppt/slideLayouts/_rels/slideLayout5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5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30.png"/><Relationship Id="rId3" Type="http://schemas.openxmlformats.org/officeDocument/2006/relationships/image" Target="../media/image131.svg"/><Relationship Id="rId4" Type="http://schemas.openxmlformats.org/officeDocument/2006/relationships/image" Target="../media/image132.png"/><Relationship Id="rId5" Type="http://schemas.openxmlformats.org/officeDocument/2006/relationships/image" Target="../media/image133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5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4.png"/>
</Relationships>
</file>

<file path=ppt/slideLayouts/_rels/slideLayout5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5.png"/><Relationship Id="rId5" Type="http://schemas.openxmlformats.org/officeDocument/2006/relationships/image" Target="../media/image136.svg"/><Relationship Id="rId6" Type="http://schemas.openxmlformats.org/officeDocument/2006/relationships/image" Target="../media/image137.png"/><Relationship Id="rId7" Type="http://schemas.openxmlformats.org/officeDocument/2006/relationships/image" Target="../media/image138.svg"/>
</Relationships>
</file>

<file path=ppt/slideLayouts/_rels/slideLayout5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5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9.png"/><Relationship Id="rId5" Type="http://schemas.openxmlformats.org/officeDocument/2006/relationships/image" Target="../media/image140.svg"/><Relationship Id="rId6" Type="http://schemas.openxmlformats.org/officeDocument/2006/relationships/image" Target="../media/image141.png"/><Relationship Id="rId7" Type="http://schemas.openxmlformats.org/officeDocument/2006/relationships/image" Target="../media/image142.svg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43.png"/><Relationship Id="rId3" Type="http://schemas.openxmlformats.org/officeDocument/2006/relationships/image" Target="../media/image144.svg"/><Relationship Id="rId4" Type="http://schemas.openxmlformats.org/officeDocument/2006/relationships/image" Target="../media/image145.png"/><Relationship Id="rId5" Type="http://schemas.openxmlformats.org/officeDocument/2006/relationships/image" Target="../media/image146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5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47.png"/><Relationship Id="rId3" Type="http://schemas.openxmlformats.org/officeDocument/2006/relationships/image" Target="../media/image148.svg"/><Relationship Id="rId4" Type="http://schemas.openxmlformats.org/officeDocument/2006/relationships/image" Target="../media/image149.png"/><Relationship Id="rId5" Type="http://schemas.openxmlformats.org/officeDocument/2006/relationships/image" Target="../media/image150.svg"/><Relationship Id="rId6" Type="http://schemas.openxmlformats.org/officeDocument/2006/relationships/image" Target="../media/image151.png"/><Relationship Id="rId7" Type="http://schemas.openxmlformats.org/officeDocument/2006/relationships/image" Target="../media/image152.svg"/><Relationship Id="rId8" Type="http://schemas.openxmlformats.org/officeDocument/2006/relationships/image" Target="../media/image151.png"/><Relationship Id="rId9" Type="http://schemas.openxmlformats.org/officeDocument/2006/relationships/image" Target="../media/image152.svg"/><Relationship Id="rId10" Type="http://schemas.openxmlformats.org/officeDocument/2006/relationships/image" Target="../media/image153.png"/><Relationship Id="rId11" Type="http://schemas.openxmlformats.org/officeDocument/2006/relationships/image" Target="../media/image154.svg"/><Relationship Id="rId12" Type="http://schemas.openxmlformats.org/officeDocument/2006/relationships/image" Target="../media/image155.png"/><Relationship Id="rId13" Type="http://schemas.openxmlformats.org/officeDocument/2006/relationships/image" Target="../media/image156.svg"/><Relationship Id="rId14" Type="http://schemas.openxmlformats.org/officeDocument/2006/relationships/image" Target="../media/image157.png"/><Relationship Id="rId15" Type="http://schemas.openxmlformats.org/officeDocument/2006/relationships/image" Target="../media/image158.svg"/><Relationship Id="rId16" Type="http://schemas.openxmlformats.org/officeDocument/2006/relationships/image" Target="../media/image157.png"/><Relationship Id="rId17" Type="http://schemas.openxmlformats.org/officeDocument/2006/relationships/image" Target="../media/image158.svg"/><Relationship Id="rId18" Type="http://schemas.openxmlformats.org/officeDocument/2006/relationships/image" Target="../media/image1.png"/><Relationship Id="rId19" Type="http://schemas.openxmlformats.org/officeDocument/2006/relationships/image" Target="../media/image2.svg"/>
</Relationships>
</file>

<file path=ppt/slideLayouts/_rels/slideLayout5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5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5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svg"/><Relationship Id="rId5" Type="http://schemas.openxmlformats.org/officeDocument/2006/relationships/image" Target="../media/image162.png"/><Relationship Id="rId6" Type="http://schemas.openxmlformats.org/officeDocument/2006/relationships/image" Target="../media/image163.svg"/><Relationship Id="rId7" Type="http://schemas.openxmlformats.org/officeDocument/2006/relationships/image" Target="../media/image164.png"/><Relationship Id="rId8" Type="http://schemas.openxmlformats.org/officeDocument/2006/relationships/image" Target="../media/image165.svg"/><Relationship Id="rId9" Type="http://schemas.openxmlformats.org/officeDocument/2006/relationships/image" Target="../media/image166.png"/><Relationship Id="rId10" Type="http://schemas.openxmlformats.org/officeDocument/2006/relationships/image" Target="../media/image167.svg"/><Relationship Id="rId11" Type="http://schemas.openxmlformats.org/officeDocument/2006/relationships/image" Target="../media/image168.png"/><Relationship Id="rId12" Type="http://schemas.openxmlformats.org/officeDocument/2006/relationships/image" Target="../media/image169.svg"/><Relationship Id="rId13" Type="http://schemas.openxmlformats.org/officeDocument/2006/relationships/image" Target="../media/image170.png"/><Relationship Id="rId14" Type="http://schemas.openxmlformats.org/officeDocument/2006/relationships/image" Target="../media/image171.svg"/><Relationship Id="rId15" Type="http://schemas.openxmlformats.org/officeDocument/2006/relationships/image" Target="../media/image172.png"/><Relationship Id="rId16" Type="http://schemas.openxmlformats.org/officeDocument/2006/relationships/image" Target="../media/image173.svg"/><Relationship Id="rId17" Type="http://schemas.openxmlformats.org/officeDocument/2006/relationships/image" Target="../media/image174.png"/><Relationship Id="rId18" Type="http://schemas.openxmlformats.org/officeDocument/2006/relationships/image" Target="../media/image175.svg"/><Relationship Id="rId19" Type="http://schemas.openxmlformats.org/officeDocument/2006/relationships/image" Target="../media/image176.png"/><Relationship Id="rId20" Type="http://schemas.openxmlformats.org/officeDocument/2006/relationships/image" Target="../media/image177.svg"/><Relationship Id="rId21" Type="http://schemas.openxmlformats.org/officeDocument/2006/relationships/image" Target="../media/image178.png"/><Relationship Id="rId22" Type="http://schemas.openxmlformats.org/officeDocument/2006/relationships/image" Target="../media/image179.svg"/><Relationship Id="rId23" Type="http://schemas.openxmlformats.org/officeDocument/2006/relationships/image" Target="../media/image180.png"/><Relationship Id="rId24" Type="http://schemas.openxmlformats.org/officeDocument/2006/relationships/image" Target="../media/image181.svg"/><Relationship Id="rId25" Type="http://schemas.openxmlformats.org/officeDocument/2006/relationships/image" Target="../media/image182.png"/><Relationship Id="rId26" Type="http://schemas.openxmlformats.org/officeDocument/2006/relationships/image" Target="../media/image183.svg"/><Relationship Id="rId27" Type="http://schemas.openxmlformats.org/officeDocument/2006/relationships/image" Target="../media/image184.png"/><Relationship Id="rId28" Type="http://schemas.openxmlformats.org/officeDocument/2006/relationships/image" Target="../media/image185.svg"/><Relationship Id="rId29" Type="http://schemas.openxmlformats.org/officeDocument/2006/relationships/image" Target="../media/image186.png"/><Relationship Id="rId30" Type="http://schemas.openxmlformats.org/officeDocument/2006/relationships/image" Target="../media/image187.svg"/><Relationship Id="rId31" Type="http://schemas.openxmlformats.org/officeDocument/2006/relationships/image" Target="../media/image188.png"/><Relationship Id="rId32" Type="http://schemas.openxmlformats.org/officeDocument/2006/relationships/image" Target="../media/image189.svg"/><Relationship Id="rId33" Type="http://schemas.openxmlformats.org/officeDocument/2006/relationships/image" Target="../media/image190.png"/><Relationship Id="rId34" Type="http://schemas.openxmlformats.org/officeDocument/2006/relationships/image" Target="../media/image191.svg"/><Relationship Id="rId35" Type="http://schemas.openxmlformats.org/officeDocument/2006/relationships/image" Target="../media/image192.png"/><Relationship Id="rId36" Type="http://schemas.openxmlformats.org/officeDocument/2006/relationships/image" Target="../media/image193.svg"/><Relationship Id="rId37" Type="http://schemas.openxmlformats.org/officeDocument/2006/relationships/image" Target="../media/image5.png"/><Relationship Id="rId38" Type="http://schemas.openxmlformats.org/officeDocument/2006/relationships/image" Target="../media/image6.svg"/>
</Relationships>
</file>

<file path=ppt/slideLayouts/_rels/slideLayout5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svg"/><Relationship Id="rId5" Type="http://schemas.openxmlformats.org/officeDocument/2006/relationships/image" Target="../media/image197.png"/><Relationship Id="rId6" Type="http://schemas.openxmlformats.org/officeDocument/2006/relationships/image" Target="../media/image198.svg"/><Relationship Id="rId7" Type="http://schemas.openxmlformats.org/officeDocument/2006/relationships/image" Target="../media/image199.png"/><Relationship Id="rId8" Type="http://schemas.openxmlformats.org/officeDocument/2006/relationships/image" Target="../media/image200.svg"/><Relationship Id="rId9" Type="http://schemas.openxmlformats.org/officeDocument/2006/relationships/image" Target="../media/image129.pn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5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201.png"/><Relationship Id="rId3" Type="http://schemas.openxmlformats.org/officeDocument/2006/relationships/image" Target="../media/image202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5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203.png"/><Relationship Id="rId3" Type="http://schemas.openxmlformats.org/officeDocument/2006/relationships/image" Target="../media/image129.pn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5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204.png"/><Relationship Id="rId3" Type="http://schemas.openxmlformats.org/officeDocument/2006/relationships/image" Target="../media/image205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5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06.png"/><Relationship Id="rId5" Type="http://schemas.openxmlformats.org/officeDocument/2006/relationships/image" Target="../media/image207.svg"/><Relationship Id="rId6" Type="http://schemas.openxmlformats.org/officeDocument/2006/relationships/image" Target="../media/image208.png"/><Relationship Id="rId7" Type="http://schemas.openxmlformats.org/officeDocument/2006/relationships/image" Target="../media/image209.svg"/>
</Relationships>
</file>

<file path=ppt/slideLayouts/_rels/slideLayout5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0.png"/><Relationship Id="rId5" Type="http://schemas.openxmlformats.org/officeDocument/2006/relationships/image" Target="../media/image211.svg"/>
</Relationships>
</file>

<file path=ppt/slideLayouts/_rels/slideLayout5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2.png"/><Relationship Id="rId5" Type="http://schemas.openxmlformats.org/officeDocument/2006/relationships/image" Target="../media/image213.svg"/><Relationship Id="rId6" Type="http://schemas.openxmlformats.org/officeDocument/2006/relationships/image" Target="../media/image214.png"/><Relationship Id="rId7" Type="http://schemas.openxmlformats.org/officeDocument/2006/relationships/image" Target="../media/image215.svg"/><Relationship Id="rId8" Type="http://schemas.openxmlformats.org/officeDocument/2006/relationships/image" Target="../media/image216.png"/><Relationship Id="rId9" Type="http://schemas.openxmlformats.org/officeDocument/2006/relationships/image" Target="../media/image217.svg"/><Relationship Id="rId10" Type="http://schemas.openxmlformats.org/officeDocument/2006/relationships/image" Target="../media/image218.png"/><Relationship Id="rId11" Type="http://schemas.openxmlformats.org/officeDocument/2006/relationships/image" Target="../media/image219.svg"/><Relationship Id="rId12" Type="http://schemas.openxmlformats.org/officeDocument/2006/relationships/image" Target="../media/image220.png"/><Relationship Id="rId13" Type="http://schemas.openxmlformats.org/officeDocument/2006/relationships/image" Target="../media/image221.svg"/><Relationship Id="rId14" Type="http://schemas.openxmlformats.org/officeDocument/2006/relationships/image" Target="../media/image222.png"/><Relationship Id="rId15" Type="http://schemas.openxmlformats.org/officeDocument/2006/relationships/image" Target="../media/image223.svg"/><Relationship Id="rId16" Type="http://schemas.openxmlformats.org/officeDocument/2006/relationships/image" Target="../media/image224.png"/><Relationship Id="rId17" Type="http://schemas.openxmlformats.org/officeDocument/2006/relationships/image" Target="../media/image225.svg"/><Relationship Id="rId18" Type="http://schemas.openxmlformats.org/officeDocument/2006/relationships/image" Target="../media/image226.png"/><Relationship Id="rId19" Type="http://schemas.openxmlformats.org/officeDocument/2006/relationships/image" Target="../media/image227.svg"/><Relationship Id="rId20" Type="http://schemas.openxmlformats.org/officeDocument/2006/relationships/image" Target="../media/image228.png"/><Relationship Id="rId21" Type="http://schemas.openxmlformats.org/officeDocument/2006/relationships/image" Target="../media/image229.svg"/><Relationship Id="rId22" Type="http://schemas.openxmlformats.org/officeDocument/2006/relationships/image" Target="../media/image230.png"/><Relationship Id="rId23" Type="http://schemas.openxmlformats.org/officeDocument/2006/relationships/image" Target="../media/image231.svg"/><Relationship Id="rId24" Type="http://schemas.openxmlformats.org/officeDocument/2006/relationships/image" Target="../media/image232.png"/><Relationship Id="rId25" Type="http://schemas.openxmlformats.org/officeDocument/2006/relationships/image" Target="../media/image233.svg"/><Relationship Id="rId26" Type="http://schemas.openxmlformats.org/officeDocument/2006/relationships/image" Target="../media/image234.png"/><Relationship Id="rId27" Type="http://schemas.openxmlformats.org/officeDocument/2006/relationships/image" Target="../media/image235.svg"/><Relationship Id="rId28" Type="http://schemas.openxmlformats.org/officeDocument/2006/relationships/image" Target="../media/image236.png"/><Relationship Id="rId29" Type="http://schemas.openxmlformats.org/officeDocument/2006/relationships/image" Target="../media/image237.svg"/><Relationship Id="rId30" Type="http://schemas.openxmlformats.org/officeDocument/2006/relationships/image" Target="../media/image238.png"/><Relationship Id="rId31" Type="http://schemas.openxmlformats.org/officeDocument/2006/relationships/image" Target="../media/image239.svg"/><Relationship Id="rId32" Type="http://schemas.openxmlformats.org/officeDocument/2006/relationships/image" Target="../media/image240.png"/><Relationship Id="rId33" Type="http://schemas.openxmlformats.org/officeDocument/2006/relationships/image" Target="../media/image241.svg"/><Relationship Id="rId34" Type="http://schemas.openxmlformats.org/officeDocument/2006/relationships/image" Target="../media/image242.png"/><Relationship Id="rId35" Type="http://schemas.openxmlformats.org/officeDocument/2006/relationships/image" Target="../media/image243.svg"/><Relationship Id="rId36" Type="http://schemas.openxmlformats.org/officeDocument/2006/relationships/image" Target="../media/image244.png"/><Relationship Id="rId37" Type="http://schemas.openxmlformats.org/officeDocument/2006/relationships/image" Target="../media/image245.svg"/>
</Relationships>
</file>

<file path=ppt/slideLayouts/_rels/slideLayout5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246.png"/><Relationship Id="rId3" Type="http://schemas.openxmlformats.org/officeDocument/2006/relationships/image" Target="../media/image247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5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48.png"/><Relationship Id="rId5" Type="http://schemas.openxmlformats.org/officeDocument/2006/relationships/image" Target="../media/image249.svg"/><Relationship Id="rId6" Type="http://schemas.openxmlformats.org/officeDocument/2006/relationships/image" Target="../media/image250.png"/><Relationship Id="rId7" Type="http://schemas.openxmlformats.org/officeDocument/2006/relationships/image" Target="../media/image251.svg"/><Relationship Id="rId8" Type="http://schemas.openxmlformats.org/officeDocument/2006/relationships/image" Target="../media/image252.png"/><Relationship Id="rId9" Type="http://schemas.openxmlformats.org/officeDocument/2006/relationships/image" Target="../media/image253.svg"/><Relationship Id="rId10" Type="http://schemas.openxmlformats.org/officeDocument/2006/relationships/image" Target="../media/image254.png"/><Relationship Id="rId11" Type="http://schemas.openxmlformats.org/officeDocument/2006/relationships/image" Target="../media/image255.sv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svg"/><Relationship Id="rId15" Type="http://schemas.openxmlformats.org/officeDocument/2006/relationships/image" Target="../media/image259.png"/><Relationship Id="rId16" Type="http://schemas.openxmlformats.org/officeDocument/2006/relationships/image" Target="../media/image260.svg"/><Relationship Id="rId17" Type="http://schemas.openxmlformats.org/officeDocument/2006/relationships/image" Target="../media/image261.png"/><Relationship Id="rId18" Type="http://schemas.openxmlformats.org/officeDocument/2006/relationships/image" Target="../media/image262.svg"/><Relationship Id="rId19" Type="http://schemas.openxmlformats.org/officeDocument/2006/relationships/image" Target="../media/image263.png"/><Relationship Id="rId20" Type="http://schemas.openxmlformats.org/officeDocument/2006/relationships/image" Target="../media/image264.svg"/><Relationship Id="rId21" Type="http://schemas.openxmlformats.org/officeDocument/2006/relationships/image" Target="../media/image265.png"/><Relationship Id="rId22" Type="http://schemas.openxmlformats.org/officeDocument/2006/relationships/image" Target="../media/image266.svg"/><Relationship Id="rId23" Type="http://schemas.openxmlformats.org/officeDocument/2006/relationships/image" Target="../media/image267.png"/><Relationship Id="rId24" Type="http://schemas.openxmlformats.org/officeDocument/2006/relationships/image" Target="../media/image268.svg"/><Relationship Id="rId25" Type="http://schemas.openxmlformats.org/officeDocument/2006/relationships/image" Target="../media/image269.png"/><Relationship Id="rId26" Type="http://schemas.openxmlformats.org/officeDocument/2006/relationships/image" Target="../media/image270.svg"/>
</Relationships>
</file>

<file path=ppt/slideLayouts/_rels/slideLayout5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271.png"/><Relationship Id="rId3" Type="http://schemas.openxmlformats.org/officeDocument/2006/relationships/image" Target="../media/image272.svg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73.png"/><Relationship Id="rId5" Type="http://schemas.openxmlformats.org/officeDocument/2006/relationships/image" Target="../media/image274.svg"/>
</Relationships>
</file>

<file path=ppt/slideLayouts/_rels/slideLayout5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5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275.png"/><Relationship Id="rId5" Type="http://schemas.openxmlformats.org/officeDocument/2006/relationships/image" Target="../media/image276.svg"/><Relationship Id="rId6" Type="http://schemas.openxmlformats.org/officeDocument/2006/relationships/image" Target="../media/image277.png"/><Relationship Id="rId7" Type="http://schemas.openxmlformats.org/officeDocument/2006/relationships/image" Target="../media/image278.svg"/><Relationship Id="rId8" Type="http://schemas.openxmlformats.org/officeDocument/2006/relationships/image" Target="../media/image279.png"/><Relationship Id="rId9" Type="http://schemas.openxmlformats.org/officeDocument/2006/relationships/image" Target="../media/image280.svg"/>
</Relationships>
</file>

<file path=ppt/slideLayouts/_rels/slideLayout5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0.png"/><Relationship Id="rId5" Type="http://schemas.openxmlformats.org/officeDocument/2006/relationships/image" Target="../media/image211.svg"/>
</Relationships>
</file>

<file path=ppt/slideLayouts/_rels/slideLayout5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5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5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281.png"/><Relationship Id="rId3" Type="http://schemas.openxmlformats.org/officeDocument/2006/relationships/image" Target="../media/image282.svg"/><Relationship Id="rId4" Type="http://schemas.openxmlformats.org/officeDocument/2006/relationships/image" Target="../media/image283.png"/><Relationship Id="rId5" Type="http://schemas.openxmlformats.org/officeDocument/2006/relationships/image" Target="../media/image284.svg"/><Relationship Id="rId6" Type="http://schemas.openxmlformats.org/officeDocument/2006/relationships/image" Target="../media/image285.png"/><Relationship Id="rId7" Type="http://schemas.openxmlformats.org/officeDocument/2006/relationships/image" Target="../media/image286.svg"/><Relationship Id="rId8" Type="http://schemas.openxmlformats.org/officeDocument/2006/relationships/image" Target="../media/image287.png"/><Relationship Id="rId9" Type="http://schemas.openxmlformats.org/officeDocument/2006/relationships/image" Target="../media/image288.svg"/><Relationship Id="rId10" Type="http://schemas.openxmlformats.org/officeDocument/2006/relationships/image" Target="../media/image289.png"/><Relationship Id="rId11" Type="http://schemas.openxmlformats.org/officeDocument/2006/relationships/image" Target="../media/image290.svg"/><Relationship Id="rId12" Type="http://schemas.openxmlformats.org/officeDocument/2006/relationships/image" Target="../media/image291.png"/><Relationship Id="rId13" Type="http://schemas.openxmlformats.org/officeDocument/2006/relationships/image" Target="../media/image292.svg"/><Relationship Id="rId14" Type="http://schemas.openxmlformats.org/officeDocument/2006/relationships/image" Target="../media/image293.png"/><Relationship Id="rId15" Type="http://schemas.openxmlformats.org/officeDocument/2006/relationships/image" Target="../media/image294.svg"/><Relationship Id="rId16" Type="http://schemas.openxmlformats.org/officeDocument/2006/relationships/image" Target="../media/image295.png"/><Relationship Id="rId17" Type="http://schemas.openxmlformats.org/officeDocument/2006/relationships/image" Target="../media/image296.sv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Relationship Id="rId20" Type="http://schemas.openxmlformats.org/officeDocument/2006/relationships/image" Target="../media/image299.svg"/><Relationship Id="rId21" Type="http://schemas.openxmlformats.org/officeDocument/2006/relationships/image" Target="../media/image300.png"/><Relationship Id="rId22" Type="http://schemas.openxmlformats.org/officeDocument/2006/relationships/image" Target="../media/image301.svg"/><Relationship Id="rId23" Type="http://schemas.openxmlformats.org/officeDocument/2006/relationships/image" Target="../media/image302.png"/><Relationship Id="rId24" Type="http://schemas.openxmlformats.org/officeDocument/2006/relationships/image" Target="../media/image303.svg"/><Relationship Id="rId25" Type="http://schemas.openxmlformats.org/officeDocument/2006/relationships/image" Target="../media/image304.png"/><Relationship Id="rId26" Type="http://schemas.openxmlformats.org/officeDocument/2006/relationships/image" Target="../media/image305.svg"/><Relationship Id="rId27" Type="http://schemas.openxmlformats.org/officeDocument/2006/relationships/image" Target="../media/image306.png"/><Relationship Id="rId28" Type="http://schemas.openxmlformats.org/officeDocument/2006/relationships/image" Target="../media/image307.svg"/><Relationship Id="rId29" Type="http://schemas.openxmlformats.org/officeDocument/2006/relationships/image" Target="../media/image308.png"/><Relationship Id="rId30" Type="http://schemas.openxmlformats.org/officeDocument/2006/relationships/image" Target="../media/image309.svg"/><Relationship Id="rId31" Type="http://schemas.openxmlformats.org/officeDocument/2006/relationships/image" Target="../media/image310.png"/><Relationship Id="rId32" Type="http://schemas.openxmlformats.org/officeDocument/2006/relationships/image" Target="../media/image311.svg"/><Relationship Id="rId33" Type="http://schemas.openxmlformats.org/officeDocument/2006/relationships/image" Target="../media/image312.png"/><Relationship Id="rId34" Type="http://schemas.openxmlformats.org/officeDocument/2006/relationships/image" Target="../media/image313.svg"/><Relationship Id="rId35" Type="http://schemas.openxmlformats.org/officeDocument/2006/relationships/image" Target="../media/image314.png"/><Relationship Id="rId36" Type="http://schemas.openxmlformats.org/officeDocument/2006/relationships/image" Target="../media/image315.svg"/><Relationship Id="rId37" Type="http://schemas.openxmlformats.org/officeDocument/2006/relationships/image" Target="../media/image316.png"/><Relationship Id="rId38" Type="http://schemas.openxmlformats.org/officeDocument/2006/relationships/image" Target="../media/image317.svg"/><Relationship Id="rId39" Type="http://schemas.openxmlformats.org/officeDocument/2006/relationships/image" Target="../media/image318.png"/><Relationship Id="rId40" Type="http://schemas.openxmlformats.org/officeDocument/2006/relationships/image" Target="../media/image319.svg"/><Relationship Id="rId41" Type="http://schemas.openxmlformats.org/officeDocument/2006/relationships/image" Target="../media/image129.png"/><Relationship Id="rId42" Type="http://schemas.openxmlformats.org/officeDocument/2006/relationships/image" Target="../media/image1.png"/><Relationship Id="rId43" Type="http://schemas.openxmlformats.org/officeDocument/2006/relationships/image" Target="../media/image2.svg"/>
</Relationships>
</file>

<file path=ppt/slideLayouts/_rels/slideLayout5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5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5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5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5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0.png"/>
</Relationships>
</file>

<file path=ppt/slideLayouts/_rels/slideLayout5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_rels/slideLayout5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_rels/slideLayout5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5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
</Relationships>
</file>

<file path=ppt/slideLayouts/_rels/slideLayout5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<Relationship Id="rId6" Type="http://schemas.openxmlformats.org/officeDocument/2006/relationships/image" Target="../media/image321.png"/>
</Relationships>
</file>

<file path=ppt/slideLayouts/_rels/slideLayout5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322.png"/><Relationship Id="rId3" Type="http://schemas.openxmlformats.org/officeDocument/2006/relationships/image" Target="../media/image323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5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324.png"/><Relationship Id="rId3" Type="http://schemas.openxmlformats.org/officeDocument/2006/relationships/image" Target="../media/image325.svg"/><Relationship Id="rId4" Type="http://schemas.openxmlformats.org/officeDocument/2006/relationships/image" Target="../media/image326.png"/><Relationship Id="rId5" Type="http://schemas.openxmlformats.org/officeDocument/2006/relationships/image" Target="../media/image327.svg"/><Relationship Id="rId6" Type="http://schemas.openxmlformats.org/officeDocument/2006/relationships/image" Target="../media/image328.png"/><Relationship Id="rId7" Type="http://schemas.openxmlformats.org/officeDocument/2006/relationships/image" Target="../media/image329.svg"/><Relationship Id="rId8" Type="http://schemas.openxmlformats.org/officeDocument/2006/relationships/image" Target="../media/image330.png"/><Relationship Id="rId9" Type="http://schemas.openxmlformats.org/officeDocument/2006/relationships/image" Target="../media/image331.sv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2.png"/><Relationship Id="rId5" Type="http://schemas.openxmlformats.org/officeDocument/2006/relationships/image" Target="../media/image213.svg"/><Relationship Id="rId6" Type="http://schemas.openxmlformats.org/officeDocument/2006/relationships/image" Target="../media/image214.png"/><Relationship Id="rId7" Type="http://schemas.openxmlformats.org/officeDocument/2006/relationships/image" Target="../media/image215.svg"/><Relationship Id="rId8" Type="http://schemas.openxmlformats.org/officeDocument/2006/relationships/image" Target="../media/image216.png"/><Relationship Id="rId9" Type="http://schemas.openxmlformats.org/officeDocument/2006/relationships/image" Target="../media/image217.svg"/><Relationship Id="rId10" Type="http://schemas.openxmlformats.org/officeDocument/2006/relationships/image" Target="../media/image218.png"/><Relationship Id="rId11" Type="http://schemas.openxmlformats.org/officeDocument/2006/relationships/image" Target="../media/image219.svg"/><Relationship Id="rId12" Type="http://schemas.openxmlformats.org/officeDocument/2006/relationships/image" Target="../media/image220.png"/><Relationship Id="rId13" Type="http://schemas.openxmlformats.org/officeDocument/2006/relationships/image" Target="../media/image221.svg"/><Relationship Id="rId14" Type="http://schemas.openxmlformats.org/officeDocument/2006/relationships/image" Target="../media/image222.png"/><Relationship Id="rId15" Type="http://schemas.openxmlformats.org/officeDocument/2006/relationships/image" Target="../media/image223.svg"/><Relationship Id="rId16" Type="http://schemas.openxmlformats.org/officeDocument/2006/relationships/image" Target="../media/image224.png"/><Relationship Id="rId17" Type="http://schemas.openxmlformats.org/officeDocument/2006/relationships/image" Target="../media/image225.svg"/><Relationship Id="rId18" Type="http://schemas.openxmlformats.org/officeDocument/2006/relationships/image" Target="../media/image226.png"/><Relationship Id="rId19" Type="http://schemas.openxmlformats.org/officeDocument/2006/relationships/image" Target="../media/image227.svg"/><Relationship Id="rId20" Type="http://schemas.openxmlformats.org/officeDocument/2006/relationships/image" Target="../media/image228.png"/><Relationship Id="rId21" Type="http://schemas.openxmlformats.org/officeDocument/2006/relationships/image" Target="../media/image229.svg"/><Relationship Id="rId22" Type="http://schemas.openxmlformats.org/officeDocument/2006/relationships/image" Target="../media/image230.png"/><Relationship Id="rId23" Type="http://schemas.openxmlformats.org/officeDocument/2006/relationships/image" Target="../media/image231.svg"/><Relationship Id="rId24" Type="http://schemas.openxmlformats.org/officeDocument/2006/relationships/image" Target="../media/image232.png"/><Relationship Id="rId25" Type="http://schemas.openxmlformats.org/officeDocument/2006/relationships/image" Target="../media/image233.svg"/><Relationship Id="rId26" Type="http://schemas.openxmlformats.org/officeDocument/2006/relationships/image" Target="../media/image234.png"/><Relationship Id="rId27" Type="http://schemas.openxmlformats.org/officeDocument/2006/relationships/image" Target="../media/image235.svg"/><Relationship Id="rId28" Type="http://schemas.openxmlformats.org/officeDocument/2006/relationships/image" Target="../media/image236.png"/><Relationship Id="rId29" Type="http://schemas.openxmlformats.org/officeDocument/2006/relationships/image" Target="../media/image237.svg"/><Relationship Id="rId30" Type="http://schemas.openxmlformats.org/officeDocument/2006/relationships/image" Target="../media/image238.png"/><Relationship Id="rId31" Type="http://schemas.openxmlformats.org/officeDocument/2006/relationships/image" Target="../media/image239.svg"/><Relationship Id="rId32" Type="http://schemas.openxmlformats.org/officeDocument/2006/relationships/image" Target="../media/image240.png"/><Relationship Id="rId33" Type="http://schemas.openxmlformats.org/officeDocument/2006/relationships/image" Target="../media/image241.svg"/><Relationship Id="rId34" Type="http://schemas.openxmlformats.org/officeDocument/2006/relationships/image" Target="../media/image242.png"/><Relationship Id="rId35" Type="http://schemas.openxmlformats.org/officeDocument/2006/relationships/image" Target="../media/image243.svg"/><Relationship Id="rId36" Type="http://schemas.openxmlformats.org/officeDocument/2006/relationships/image" Target="../media/image244.png"/><Relationship Id="rId37" Type="http://schemas.openxmlformats.org/officeDocument/2006/relationships/image" Target="../media/image245.svg"/>
</Relationships>
</file>

<file path=ppt/slideLayouts/_rels/slideLayout5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2.png"/><Relationship Id="rId5" Type="http://schemas.openxmlformats.org/officeDocument/2006/relationships/image" Target="../media/image333.svg"/><Relationship Id="rId6" Type="http://schemas.openxmlformats.org/officeDocument/2006/relationships/image" Target="../media/image332.png"/><Relationship Id="rId7" Type="http://schemas.openxmlformats.org/officeDocument/2006/relationships/image" Target="../media/image333.svg"/><Relationship Id="rId8" Type="http://schemas.openxmlformats.org/officeDocument/2006/relationships/image" Target="../media/image332.png"/><Relationship Id="rId9" Type="http://schemas.openxmlformats.org/officeDocument/2006/relationships/image" Target="../media/image333.svg"/>
</Relationships>
</file>

<file path=ppt/slideLayouts/_rels/slideLayout5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334.png"/><Relationship Id="rId3" Type="http://schemas.openxmlformats.org/officeDocument/2006/relationships/image" Target="../media/image335.svg"/><Relationship Id="rId4" Type="http://schemas.openxmlformats.org/officeDocument/2006/relationships/image" Target="../media/image336.png"/><Relationship Id="rId5" Type="http://schemas.openxmlformats.org/officeDocument/2006/relationships/image" Target="../media/image337.svg"/><Relationship Id="rId6" Type="http://schemas.openxmlformats.org/officeDocument/2006/relationships/image" Target="../media/image338.png"/><Relationship Id="rId7" Type="http://schemas.openxmlformats.org/officeDocument/2006/relationships/image" Target="../media/image339.svg"/><Relationship Id="rId8" Type="http://schemas.openxmlformats.org/officeDocument/2006/relationships/image" Target="../media/image5.png"/><Relationship Id="rId9" Type="http://schemas.openxmlformats.org/officeDocument/2006/relationships/image" Target="../media/image6.svg"/>
</Relationships>
</file>

<file path=ppt/slideLayouts/_rels/slideLayout5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5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5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5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svg"/><Relationship Id="rId4" Type="http://schemas.openxmlformats.org/officeDocument/2006/relationships/image" Target="../media/image13.png"/><Relationship Id="rId5" Type="http://schemas.openxmlformats.org/officeDocument/2006/relationships/image" Target="../media/image14.svg"/><Relationship Id="rId6" Type="http://schemas.openxmlformats.org/officeDocument/2006/relationships/image" Target="../media/image15.png"/><Relationship Id="rId7" Type="http://schemas.openxmlformats.org/officeDocument/2006/relationships/image" Target="../media/image16.svg"/><Relationship Id="rId8" Type="http://schemas.openxmlformats.org/officeDocument/2006/relationships/image" Target="../media/image17.png"/><Relationship Id="rId9" Type="http://schemas.openxmlformats.org/officeDocument/2006/relationships/image" Target="../media/image18.svg"/><Relationship Id="rId10" Type="http://schemas.openxmlformats.org/officeDocument/2006/relationships/image" Target="../media/image5.png"/><Relationship Id="rId11" Type="http://schemas.openxmlformats.org/officeDocument/2006/relationships/image" Target="../media/image6.svg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6.png"/><Relationship Id="rId3" Type="http://schemas.openxmlformats.org/officeDocument/2006/relationships/image" Target="../media/image247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6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5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6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9.png"/><Relationship Id="rId5" Type="http://schemas.openxmlformats.org/officeDocument/2006/relationships/image" Target="../media/image10.svg"/><Relationship Id="rId6" Type="http://schemas.openxmlformats.org/officeDocument/2006/relationships/image" Target="../media/image5.png"/><Relationship Id="rId7" Type="http://schemas.openxmlformats.org/officeDocument/2006/relationships/image" Target="../media/image6.svg"/>
</Relationships>
</file>

<file path=ppt/slideLayouts/_rels/slideLayout6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1.png"/><Relationship Id="rId3" Type="http://schemas.openxmlformats.org/officeDocument/2006/relationships/image" Target="../media/image12.svg"/><Relationship Id="rId4" Type="http://schemas.openxmlformats.org/officeDocument/2006/relationships/image" Target="../media/image13.png"/><Relationship Id="rId5" Type="http://schemas.openxmlformats.org/officeDocument/2006/relationships/image" Target="../media/image14.svg"/><Relationship Id="rId6" Type="http://schemas.openxmlformats.org/officeDocument/2006/relationships/image" Target="../media/image15.png"/><Relationship Id="rId7" Type="http://schemas.openxmlformats.org/officeDocument/2006/relationships/image" Target="../media/image16.svg"/><Relationship Id="rId8" Type="http://schemas.openxmlformats.org/officeDocument/2006/relationships/image" Target="../media/image17.png"/><Relationship Id="rId9" Type="http://schemas.openxmlformats.org/officeDocument/2006/relationships/image" Target="../media/image18.svg"/><Relationship Id="rId10" Type="http://schemas.openxmlformats.org/officeDocument/2006/relationships/image" Target="../media/image5.png"/><Relationship Id="rId11" Type="http://schemas.openxmlformats.org/officeDocument/2006/relationships/image" Target="../media/image6.svg"/>
</Relationships>
</file>

<file path=ppt/slideLayouts/_rels/slideLayout6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9.png"/><Relationship Id="rId3" Type="http://schemas.openxmlformats.org/officeDocument/2006/relationships/image" Target="../media/image20.svg"/><Relationship Id="rId4" Type="http://schemas.openxmlformats.org/officeDocument/2006/relationships/image" Target="../media/image21.png"/><Relationship Id="rId5" Type="http://schemas.openxmlformats.org/officeDocument/2006/relationships/image" Target="../media/image22.svg"/>
</Relationships>
</file>

<file path=ppt/slideLayouts/_rels/slideLayout6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6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6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hyperlink" Target="https://fonts.google.com/specimen/Inter?query=inter" TargetMode="External"/><Relationship Id="rId5" Type="http://schemas.openxmlformats.org/officeDocument/2006/relationships/hyperlink" Target="https://www.figma.com/slides/nQS9w06NRYwAJTD01Ov9AX/&#1064;&#1072;&#1073;&#1083;&#1086;&#1085;-&#1087;&#1088;&#1077;&#1079;&#1077;&#1085;&#1090;&#1072;&#1094;&#1080;&#1081;-&#1062;&#1059;?node-id=28-3954&amp;t=tDWYxQGb5sJo1OPq-1" TargetMode="External"/>
</Relationships>
</file>

<file path=ppt/slideLayouts/_rels/slideLayout6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3.png"/><Relationship Id="rId5" Type="http://schemas.openxmlformats.org/officeDocument/2006/relationships/image" Target="../media/image24.png"/>
</Relationships>
</file>

<file path=ppt/slideLayouts/_rels/slideLayout6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_rels/slideLayout6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25.png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image" Target="../media/image28.png"/><Relationship Id="rId7" Type="http://schemas.openxmlformats.org/officeDocument/2006/relationships/image" Target="../media/image29.svg"/><Relationship Id="rId8" Type="http://schemas.openxmlformats.org/officeDocument/2006/relationships/image" Target="../media/image28.png"/><Relationship Id="rId9" Type="http://schemas.openxmlformats.org/officeDocument/2006/relationships/image" Target="../media/image29.svg"/><Relationship Id="rId10" Type="http://schemas.openxmlformats.org/officeDocument/2006/relationships/image" Target="../media/image30.png"/><Relationship Id="rId11" Type="http://schemas.openxmlformats.org/officeDocument/2006/relationships/image" Target="../media/image31.svg"/><Relationship Id="rId12" Type="http://schemas.openxmlformats.org/officeDocument/2006/relationships/image" Target="../media/image5.png"/><Relationship Id="rId13" Type="http://schemas.openxmlformats.org/officeDocument/2006/relationships/image" Target="../media/image6.svg"/>
</Relationships>
</file>

<file path=ppt/slideLayouts/_rels/slideLayout6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.png"/>
</Relationships>
</file>

<file path=ppt/slideLayouts/_rels/slideLayout6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.png"/><Relationship Id="rId5" Type="http://schemas.openxmlformats.org/officeDocument/2006/relationships/image" Target="../media/image34.svg"/><Relationship Id="rId6" Type="http://schemas.openxmlformats.org/officeDocument/2006/relationships/image" Target="../media/image33.png"/><Relationship Id="rId7" Type="http://schemas.openxmlformats.org/officeDocument/2006/relationships/image" Target="../media/image34.svg"/><Relationship Id="rId8" Type="http://schemas.openxmlformats.org/officeDocument/2006/relationships/image" Target="../media/image33.png"/><Relationship Id="rId9" Type="http://schemas.openxmlformats.org/officeDocument/2006/relationships/image" Target="../media/image34.svg"/>
</Relationships>
</file>

<file path=ppt/slideLayouts/_rels/slideLayout6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5.png"/><Relationship Id="rId5" Type="http://schemas.openxmlformats.org/officeDocument/2006/relationships/image" Target="../media/image36.png"/>
</Relationships>
</file>

<file path=ppt/slideLayouts/_rels/slideLayout6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7.png"/><Relationship Id="rId5" Type="http://schemas.openxmlformats.org/officeDocument/2006/relationships/image" Target="../media/image38.svg"/><Relationship Id="rId6" Type="http://schemas.openxmlformats.org/officeDocument/2006/relationships/image" Target="../media/image39.png"/><Relationship Id="rId7" Type="http://schemas.openxmlformats.org/officeDocument/2006/relationships/image" Target="../media/image40.svg"/><Relationship Id="rId8" Type="http://schemas.openxmlformats.org/officeDocument/2006/relationships/image" Target="../media/image41.png"/><Relationship Id="rId9" Type="http://schemas.openxmlformats.org/officeDocument/2006/relationships/image" Target="../media/image42.svg"/><Relationship Id="rId10" Type="http://schemas.openxmlformats.org/officeDocument/2006/relationships/image" Target="../media/image43.png"/><Relationship Id="rId11" Type="http://schemas.openxmlformats.org/officeDocument/2006/relationships/image" Target="../media/image44.svg"/><Relationship Id="rId12" Type="http://schemas.openxmlformats.org/officeDocument/2006/relationships/image" Target="../media/image45.png"/><Relationship Id="rId13" Type="http://schemas.openxmlformats.org/officeDocument/2006/relationships/image" Target="../media/image46.svg"/><Relationship Id="rId14" Type="http://schemas.openxmlformats.org/officeDocument/2006/relationships/image" Target="../media/image47.png"/><Relationship Id="rId15" Type="http://schemas.openxmlformats.org/officeDocument/2006/relationships/image" Target="../media/image48.svg"/><Relationship Id="rId16" Type="http://schemas.openxmlformats.org/officeDocument/2006/relationships/image" Target="../media/image49.png"/><Relationship Id="rId17" Type="http://schemas.openxmlformats.org/officeDocument/2006/relationships/image" Target="../media/image50.svg"/><Relationship Id="rId18" Type="http://schemas.openxmlformats.org/officeDocument/2006/relationships/image" Target="../media/image51.png"/><Relationship Id="rId19" Type="http://schemas.openxmlformats.org/officeDocument/2006/relationships/image" Target="../media/image52.svg"/><Relationship Id="rId20" Type="http://schemas.openxmlformats.org/officeDocument/2006/relationships/image" Target="../media/image53.png"/><Relationship Id="rId21" Type="http://schemas.openxmlformats.org/officeDocument/2006/relationships/image" Target="../media/image54.svg"/><Relationship Id="rId22" Type="http://schemas.openxmlformats.org/officeDocument/2006/relationships/image" Target="../media/image55.png"/><Relationship Id="rId23" Type="http://schemas.openxmlformats.org/officeDocument/2006/relationships/image" Target="../media/image56.svg"/><Relationship Id="rId24" Type="http://schemas.openxmlformats.org/officeDocument/2006/relationships/image" Target="../media/image57.png"/><Relationship Id="rId25" Type="http://schemas.openxmlformats.org/officeDocument/2006/relationships/image" Target="../media/image58.svg"/><Relationship Id="rId26" Type="http://schemas.openxmlformats.org/officeDocument/2006/relationships/image" Target="../media/image59.png"/><Relationship Id="rId27" Type="http://schemas.openxmlformats.org/officeDocument/2006/relationships/image" Target="../media/image60.svg"/><Relationship Id="rId28" Type="http://schemas.openxmlformats.org/officeDocument/2006/relationships/image" Target="../media/image61.png"/><Relationship Id="rId29" Type="http://schemas.openxmlformats.org/officeDocument/2006/relationships/image" Target="../media/image62.svg"/><Relationship Id="rId30" Type="http://schemas.openxmlformats.org/officeDocument/2006/relationships/image" Target="../media/image63.png"/><Relationship Id="rId31" Type="http://schemas.openxmlformats.org/officeDocument/2006/relationships/image" Target="../media/image64.svg"/><Relationship Id="rId32" Type="http://schemas.openxmlformats.org/officeDocument/2006/relationships/image" Target="../media/image57.png"/><Relationship Id="rId33" Type="http://schemas.openxmlformats.org/officeDocument/2006/relationships/image" Target="../media/image58.svg"/><Relationship Id="rId34" Type="http://schemas.openxmlformats.org/officeDocument/2006/relationships/image" Target="../media/image59.png"/><Relationship Id="rId35" Type="http://schemas.openxmlformats.org/officeDocument/2006/relationships/image" Target="../media/image60.svg"/><Relationship Id="rId36" Type="http://schemas.openxmlformats.org/officeDocument/2006/relationships/image" Target="../media/image61.png"/><Relationship Id="rId37" Type="http://schemas.openxmlformats.org/officeDocument/2006/relationships/image" Target="../media/image62.svg"/><Relationship Id="rId38" Type="http://schemas.openxmlformats.org/officeDocument/2006/relationships/image" Target="../media/image63.png"/><Relationship Id="rId39" Type="http://schemas.openxmlformats.org/officeDocument/2006/relationships/image" Target="../media/image64.svg"/><Relationship Id="rId40" Type="http://schemas.openxmlformats.org/officeDocument/2006/relationships/image" Target="../media/image65.png"/><Relationship Id="rId41" Type="http://schemas.openxmlformats.org/officeDocument/2006/relationships/image" Target="../media/image66.svg"/><Relationship Id="rId42" Type="http://schemas.openxmlformats.org/officeDocument/2006/relationships/image" Target="../media/image67.png"/><Relationship Id="rId43" Type="http://schemas.openxmlformats.org/officeDocument/2006/relationships/image" Target="../media/image68.svg"/><Relationship Id="rId44" Type="http://schemas.openxmlformats.org/officeDocument/2006/relationships/image" Target="../media/image69.png"/><Relationship Id="rId45" Type="http://schemas.openxmlformats.org/officeDocument/2006/relationships/image" Target="../media/image70.svg"/><Relationship Id="rId46" Type="http://schemas.openxmlformats.org/officeDocument/2006/relationships/image" Target="../media/image71.png"/><Relationship Id="rId47" Type="http://schemas.openxmlformats.org/officeDocument/2006/relationships/image" Target="../media/image72.svg"/><Relationship Id="rId48" Type="http://schemas.openxmlformats.org/officeDocument/2006/relationships/image" Target="../media/image73.png"/><Relationship Id="rId49" Type="http://schemas.openxmlformats.org/officeDocument/2006/relationships/image" Target="../media/image74.svg"/><Relationship Id="rId50" Type="http://schemas.openxmlformats.org/officeDocument/2006/relationships/image" Target="../media/image75.png"/><Relationship Id="rId51" Type="http://schemas.openxmlformats.org/officeDocument/2006/relationships/image" Target="../media/image76.svg"/><Relationship Id="rId52" Type="http://schemas.openxmlformats.org/officeDocument/2006/relationships/image" Target="../media/image65.png"/><Relationship Id="rId53" Type="http://schemas.openxmlformats.org/officeDocument/2006/relationships/image" Target="../media/image66.svg"/><Relationship Id="rId54" Type="http://schemas.openxmlformats.org/officeDocument/2006/relationships/image" Target="../media/image67.png"/><Relationship Id="rId55" Type="http://schemas.openxmlformats.org/officeDocument/2006/relationships/image" Target="../media/image68.svg"/><Relationship Id="rId56" Type="http://schemas.openxmlformats.org/officeDocument/2006/relationships/image" Target="../media/image69.png"/><Relationship Id="rId57" Type="http://schemas.openxmlformats.org/officeDocument/2006/relationships/image" Target="../media/image70.svg"/><Relationship Id="rId58" Type="http://schemas.openxmlformats.org/officeDocument/2006/relationships/image" Target="../media/image71.png"/><Relationship Id="rId59" Type="http://schemas.openxmlformats.org/officeDocument/2006/relationships/image" Target="../media/image72.svg"/><Relationship Id="rId60" Type="http://schemas.openxmlformats.org/officeDocument/2006/relationships/image" Target="../media/image73.png"/><Relationship Id="rId61" Type="http://schemas.openxmlformats.org/officeDocument/2006/relationships/image" Target="../media/image74.svg"/><Relationship Id="rId62" Type="http://schemas.openxmlformats.org/officeDocument/2006/relationships/image" Target="../media/image75.png"/><Relationship Id="rId63" Type="http://schemas.openxmlformats.org/officeDocument/2006/relationships/image" Target="../media/image76.svg"/><Relationship Id="rId64" Type="http://schemas.openxmlformats.org/officeDocument/2006/relationships/image" Target="../media/image77.png"/><Relationship Id="rId65" Type="http://schemas.openxmlformats.org/officeDocument/2006/relationships/image" Target="../media/image78.svg"/><Relationship Id="rId66" Type="http://schemas.openxmlformats.org/officeDocument/2006/relationships/image" Target="../media/image79.png"/><Relationship Id="rId67" Type="http://schemas.openxmlformats.org/officeDocument/2006/relationships/image" Target="../media/image80.svg"/><Relationship Id="rId68" Type="http://schemas.openxmlformats.org/officeDocument/2006/relationships/image" Target="../media/image81.png"/><Relationship Id="rId69" Type="http://schemas.openxmlformats.org/officeDocument/2006/relationships/image" Target="../media/image82.svg"/><Relationship Id="rId70" Type="http://schemas.openxmlformats.org/officeDocument/2006/relationships/image" Target="../media/image77.png"/><Relationship Id="rId71" Type="http://schemas.openxmlformats.org/officeDocument/2006/relationships/image" Target="../media/image78.svg"/><Relationship Id="rId72" Type="http://schemas.openxmlformats.org/officeDocument/2006/relationships/image" Target="../media/image79.png"/><Relationship Id="rId73" Type="http://schemas.openxmlformats.org/officeDocument/2006/relationships/image" Target="../media/image80.svg"/><Relationship Id="rId74" Type="http://schemas.openxmlformats.org/officeDocument/2006/relationships/image" Target="../media/image81.png"/><Relationship Id="rId75" Type="http://schemas.openxmlformats.org/officeDocument/2006/relationships/image" Target="../media/image82.svg"/><Relationship Id="rId76" Type="http://schemas.openxmlformats.org/officeDocument/2006/relationships/image" Target="../media/image83.png"/><Relationship Id="rId77" Type="http://schemas.openxmlformats.org/officeDocument/2006/relationships/image" Target="../media/image84.svg"/><Relationship Id="rId78" Type="http://schemas.openxmlformats.org/officeDocument/2006/relationships/image" Target="../media/image83.png"/><Relationship Id="rId79" Type="http://schemas.openxmlformats.org/officeDocument/2006/relationships/image" Target="../media/image84.svg"/>
</Relationships>
</file>

<file path=ppt/slideLayouts/_rels/slideLayout6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2&amp;t=CnKSGZGyhSYuKv19-1" TargetMode="External"/>
</Relationships>
</file>

<file path=ppt/slideLayouts/_rels/slideLayout6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www.figma.com/design/shKNPSKAxE3MACiaapn16D/CU_2D_repository_process?node-id=1-4712&amp;t=CnKSGZGyhSYuKv19-1" TargetMode="External"/>
</Relationships>
</file>

<file path=ppt/slideLayouts/_rels/slideLayout6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85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hyperlink" Target="https://disk.yandex.ru/d/HHexFxfFgZna0g" TargetMode="External"/><Relationship Id="rId5" Type="http://schemas.openxmlformats.org/officeDocument/2006/relationships/hyperlink" Target="https://disk.yandex.ru/d/HHexFxfFgZna0g" TargetMode="External"/><Relationship Id="rId6" Type="http://schemas.openxmlformats.org/officeDocument/2006/relationships/hyperlink" Target="https://disk.yandex.ru/d/HHexFxfFgZna0g" TargetMode="External"/><Relationship Id="rId7" Type="http://schemas.openxmlformats.org/officeDocument/2006/relationships/hyperlink" Target="https://disk.yandex.ru/d/HHexFxfFgZna0g" TargetMode="External"/><Relationship Id="rId8" Type="http://schemas.openxmlformats.org/officeDocument/2006/relationships/hyperlink" Target="https://disk.yandex.ru/d/HHexFxfFgZna0g" TargetMode="External"/><Relationship Id="rId9" Type="http://schemas.openxmlformats.org/officeDocument/2006/relationships/hyperlink" Target="https://vk.com/albums-222277101" TargetMode="External"/><Relationship Id="rId10" Type="http://schemas.openxmlformats.org/officeDocument/2006/relationships/hyperlink" Target="https://vk.com/albums-222277101" TargetMode="External"/><Relationship Id="rId11" Type="http://schemas.openxmlformats.org/officeDocument/2006/relationships/hyperlink" Target="https://vk.com/albums-222277101" TargetMode="External"/><Relationship Id="rId12" Type="http://schemas.openxmlformats.org/officeDocument/2006/relationships/image" Target="../media/image86.png"/>
</Relationships>
</file>

<file path=ppt/slideLayouts/_rels/slideLayout6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hyperlink" Target="https://disk.yandex.ru/d/DiEnT673U0pGEw" TargetMode="External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
</Relationships>
</file>

<file path=ppt/slideLayouts/_rels/slideLayout6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99.png"/><Relationship Id="rId3" Type="http://schemas.openxmlformats.org/officeDocument/2006/relationships/image" Target="../media/image100.svg"/><Relationship Id="rId4" Type="http://schemas.openxmlformats.org/officeDocument/2006/relationships/image" Target="../media/image101.png"/><Relationship Id="rId5" Type="http://schemas.openxmlformats.org/officeDocument/2006/relationships/image" Target="../media/image102.svg"/><Relationship Id="rId6" Type="http://schemas.openxmlformats.org/officeDocument/2006/relationships/image" Target="../media/image103.png"/><Relationship Id="rId7" Type="http://schemas.openxmlformats.org/officeDocument/2006/relationships/image" Target="../media/image104.svg"/><Relationship Id="rId8" Type="http://schemas.openxmlformats.org/officeDocument/2006/relationships/image" Target="../media/image105.png"/><Relationship Id="rId9" Type="http://schemas.openxmlformats.org/officeDocument/2006/relationships/image" Target="../media/image106.svg"/><Relationship Id="rId10" Type="http://schemas.openxmlformats.org/officeDocument/2006/relationships/image" Target="../media/image107.png"/><Relationship Id="rId11" Type="http://schemas.openxmlformats.org/officeDocument/2006/relationships/image" Target="../media/image108.svg"/><Relationship Id="rId12" Type="http://schemas.openxmlformats.org/officeDocument/2006/relationships/image" Target="../media/image109.png"/><Relationship Id="rId13" Type="http://schemas.openxmlformats.org/officeDocument/2006/relationships/image" Target="../media/image110.svg"/><Relationship Id="rId14" Type="http://schemas.openxmlformats.org/officeDocument/2006/relationships/image" Target="../media/image111.png"/><Relationship Id="rId15" Type="http://schemas.openxmlformats.org/officeDocument/2006/relationships/image" Target="../media/image112.svg"/><Relationship Id="rId16" Type="http://schemas.openxmlformats.org/officeDocument/2006/relationships/image" Target="../media/image99.png"/><Relationship Id="rId17" Type="http://schemas.openxmlformats.org/officeDocument/2006/relationships/image" Target="../media/image100.svg"/><Relationship Id="rId18" Type="http://schemas.openxmlformats.org/officeDocument/2006/relationships/image" Target="../media/image113.png"/><Relationship Id="rId19" Type="http://schemas.openxmlformats.org/officeDocument/2006/relationships/image" Target="../media/image114.svg"/><Relationship Id="rId20" Type="http://schemas.openxmlformats.org/officeDocument/2006/relationships/image" Target="../media/image115.png"/><Relationship Id="rId21" Type="http://schemas.openxmlformats.org/officeDocument/2006/relationships/image" Target="../media/image116.svg"/><Relationship Id="rId22" Type="http://schemas.openxmlformats.org/officeDocument/2006/relationships/image" Target="../media/image117.png"/><Relationship Id="rId23" Type="http://schemas.openxmlformats.org/officeDocument/2006/relationships/image" Target="../media/image118.svg"/><Relationship Id="rId24" Type="http://schemas.openxmlformats.org/officeDocument/2006/relationships/image" Target="../media/image119.png"/><Relationship Id="rId25" Type="http://schemas.openxmlformats.org/officeDocument/2006/relationships/image" Target="../media/image120.svg"/><Relationship Id="rId26" Type="http://schemas.openxmlformats.org/officeDocument/2006/relationships/image" Target="../media/image121.png"/><Relationship Id="rId27" Type="http://schemas.openxmlformats.org/officeDocument/2006/relationships/image" Target="../media/image122.svg"/><Relationship Id="rId28" Type="http://schemas.openxmlformats.org/officeDocument/2006/relationships/image" Target="../media/image123.png"/><Relationship Id="rId29" Type="http://schemas.openxmlformats.org/officeDocument/2006/relationships/image" Target="../media/image124.svg"/><Relationship Id="rId30" Type="http://schemas.openxmlformats.org/officeDocument/2006/relationships/image" Target="../media/image125.png"/><Relationship Id="rId31" Type="http://schemas.openxmlformats.org/officeDocument/2006/relationships/image" Target="../media/image126.svg"/><Relationship Id="rId32" Type="http://schemas.openxmlformats.org/officeDocument/2006/relationships/image" Target="../media/image127.png"/><Relationship Id="rId33" Type="http://schemas.openxmlformats.org/officeDocument/2006/relationships/image" Target="../media/image128.svg"/><Relationship Id="rId34" Type="http://schemas.openxmlformats.org/officeDocument/2006/relationships/image" Target="../media/image1.png"/><Relationship Id="rId35" Type="http://schemas.openxmlformats.org/officeDocument/2006/relationships/image" Target="../media/image2.svg"/>
</Relationships>
</file>

<file path=ppt/slideLayouts/_rels/slideLayout6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6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30.png"/><Relationship Id="rId3" Type="http://schemas.openxmlformats.org/officeDocument/2006/relationships/image" Target="../media/image131.svg"/><Relationship Id="rId4" Type="http://schemas.openxmlformats.org/officeDocument/2006/relationships/image" Target="../media/image132.png"/><Relationship Id="rId5" Type="http://schemas.openxmlformats.org/officeDocument/2006/relationships/image" Target="../media/image133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6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4.png"/>
</Relationships>
</file>

<file path=ppt/slideLayouts/_rels/slideLayout6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5.png"/><Relationship Id="rId5" Type="http://schemas.openxmlformats.org/officeDocument/2006/relationships/image" Target="../media/image136.svg"/><Relationship Id="rId6" Type="http://schemas.openxmlformats.org/officeDocument/2006/relationships/image" Target="../media/image137.png"/><Relationship Id="rId7" Type="http://schemas.openxmlformats.org/officeDocument/2006/relationships/image" Target="../media/image138.svg"/>
</Relationships>
</file>

<file path=ppt/slideLayouts/_rels/slideLayout6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6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48.png"/><Relationship Id="rId5" Type="http://schemas.openxmlformats.org/officeDocument/2006/relationships/image" Target="../media/image249.svg"/><Relationship Id="rId6" Type="http://schemas.openxmlformats.org/officeDocument/2006/relationships/image" Target="../media/image250.png"/><Relationship Id="rId7" Type="http://schemas.openxmlformats.org/officeDocument/2006/relationships/image" Target="../media/image251.svg"/><Relationship Id="rId8" Type="http://schemas.openxmlformats.org/officeDocument/2006/relationships/image" Target="../media/image252.png"/><Relationship Id="rId9" Type="http://schemas.openxmlformats.org/officeDocument/2006/relationships/image" Target="../media/image253.svg"/><Relationship Id="rId10" Type="http://schemas.openxmlformats.org/officeDocument/2006/relationships/image" Target="../media/image254.png"/><Relationship Id="rId11" Type="http://schemas.openxmlformats.org/officeDocument/2006/relationships/image" Target="../media/image255.sv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svg"/><Relationship Id="rId15" Type="http://schemas.openxmlformats.org/officeDocument/2006/relationships/image" Target="../media/image259.png"/><Relationship Id="rId16" Type="http://schemas.openxmlformats.org/officeDocument/2006/relationships/image" Target="../media/image260.svg"/><Relationship Id="rId17" Type="http://schemas.openxmlformats.org/officeDocument/2006/relationships/image" Target="../media/image261.png"/><Relationship Id="rId18" Type="http://schemas.openxmlformats.org/officeDocument/2006/relationships/image" Target="../media/image262.svg"/><Relationship Id="rId19" Type="http://schemas.openxmlformats.org/officeDocument/2006/relationships/image" Target="../media/image263.png"/><Relationship Id="rId20" Type="http://schemas.openxmlformats.org/officeDocument/2006/relationships/image" Target="../media/image264.svg"/><Relationship Id="rId21" Type="http://schemas.openxmlformats.org/officeDocument/2006/relationships/image" Target="../media/image265.png"/><Relationship Id="rId22" Type="http://schemas.openxmlformats.org/officeDocument/2006/relationships/image" Target="../media/image266.svg"/><Relationship Id="rId23" Type="http://schemas.openxmlformats.org/officeDocument/2006/relationships/image" Target="../media/image267.png"/><Relationship Id="rId24" Type="http://schemas.openxmlformats.org/officeDocument/2006/relationships/image" Target="../media/image268.svg"/><Relationship Id="rId25" Type="http://schemas.openxmlformats.org/officeDocument/2006/relationships/image" Target="../media/image269.png"/><Relationship Id="rId26" Type="http://schemas.openxmlformats.org/officeDocument/2006/relationships/image" Target="../media/image270.svg"/>
</Relationships>
</file>

<file path=ppt/slideLayouts/_rels/slideLayout6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9.png"/><Relationship Id="rId5" Type="http://schemas.openxmlformats.org/officeDocument/2006/relationships/image" Target="../media/image140.svg"/><Relationship Id="rId6" Type="http://schemas.openxmlformats.org/officeDocument/2006/relationships/image" Target="../media/image141.png"/><Relationship Id="rId7" Type="http://schemas.openxmlformats.org/officeDocument/2006/relationships/image" Target="../media/image142.svg"/>
</Relationships>
</file>

<file path=ppt/slideLayouts/_rels/slideLayout6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43.png"/><Relationship Id="rId3" Type="http://schemas.openxmlformats.org/officeDocument/2006/relationships/image" Target="../media/image144.svg"/><Relationship Id="rId4" Type="http://schemas.openxmlformats.org/officeDocument/2006/relationships/image" Target="../media/image145.png"/><Relationship Id="rId5" Type="http://schemas.openxmlformats.org/officeDocument/2006/relationships/image" Target="../media/image146.svg"/><Relationship Id="rId6" Type="http://schemas.openxmlformats.org/officeDocument/2006/relationships/image" Target="../media/image1.png"/><Relationship Id="rId7" Type="http://schemas.openxmlformats.org/officeDocument/2006/relationships/image" Target="../media/image2.svg"/>
</Relationships>
</file>

<file path=ppt/slideLayouts/_rels/slideLayout6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47.png"/><Relationship Id="rId3" Type="http://schemas.openxmlformats.org/officeDocument/2006/relationships/image" Target="../media/image148.svg"/><Relationship Id="rId4" Type="http://schemas.openxmlformats.org/officeDocument/2006/relationships/image" Target="../media/image149.png"/><Relationship Id="rId5" Type="http://schemas.openxmlformats.org/officeDocument/2006/relationships/image" Target="../media/image150.svg"/><Relationship Id="rId6" Type="http://schemas.openxmlformats.org/officeDocument/2006/relationships/image" Target="../media/image151.png"/><Relationship Id="rId7" Type="http://schemas.openxmlformats.org/officeDocument/2006/relationships/image" Target="../media/image152.svg"/><Relationship Id="rId8" Type="http://schemas.openxmlformats.org/officeDocument/2006/relationships/image" Target="../media/image151.png"/><Relationship Id="rId9" Type="http://schemas.openxmlformats.org/officeDocument/2006/relationships/image" Target="../media/image152.svg"/><Relationship Id="rId10" Type="http://schemas.openxmlformats.org/officeDocument/2006/relationships/image" Target="../media/image153.png"/><Relationship Id="rId11" Type="http://schemas.openxmlformats.org/officeDocument/2006/relationships/image" Target="../media/image154.svg"/><Relationship Id="rId12" Type="http://schemas.openxmlformats.org/officeDocument/2006/relationships/image" Target="../media/image155.png"/><Relationship Id="rId13" Type="http://schemas.openxmlformats.org/officeDocument/2006/relationships/image" Target="../media/image156.svg"/><Relationship Id="rId14" Type="http://schemas.openxmlformats.org/officeDocument/2006/relationships/image" Target="../media/image157.png"/><Relationship Id="rId15" Type="http://schemas.openxmlformats.org/officeDocument/2006/relationships/image" Target="../media/image158.svg"/><Relationship Id="rId16" Type="http://schemas.openxmlformats.org/officeDocument/2006/relationships/image" Target="../media/image157.png"/><Relationship Id="rId17" Type="http://schemas.openxmlformats.org/officeDocument/2006/relationships/image" Target="../media/image158.svg"/><Relationship Id="rId18" Type="http://schemas.openxmlformats.org/officeDocument/2006/relationships/image" Target="../media/image1.png"/><Relationship Id="rId19" Type="http://schemas.openxmlformats.org/officeDocument/2006/relationships/image" Target="../media/image2.svg"/>
</Relationships>
</file>

<file path=ppt/slideLayouts/_rels/slideLayout6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6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svg"/>
</Relationships>
</file>

<file path=ppt/slideLayouts/_rels/slideLayout6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svg"/><Relationship Id="rId5" Type="http://schemas.openxmlformats.org/officeDocument/2006/relationships/image" Target="../media/image162.png"/><Relationship Id="rId6" Type="http://schemas.openxmlformats.org/officeDocument/2006/relationships/image" Target="../media/image163.svg"/><Relationship Id="rId7" Type="http://schemas.openxmlformats.org/officeDocument/2006/relationships/image" Target="../media/image164.png"/><Relationship Id="rId8" Type="http://schemas.openxmlformats.org/officeDocument/2006/relationships/image" Target="../media/image165.svg"/><Relationship Id="rId9" Type="http://schemas.openxmlformats.org/officeDocument/2006/relationships/image" Target="../media/image166.png"/><Relationship Id="rId10" Type="http://schemas.openxmlformats.org/officeDocument/2006/relationships/image" Target="../media/image167.svg"/><Relationship Id="rId11" Type="http://schemas.openxmlformats.org/officeDocument/2006/relationships/image" Target="../media/image168.png"/><Relationship Id="rId12" Type="http://schemas.openxmlformats.org/officeDocument/2006/relationships/image" Target="../media/image169.svg"/><Relationship Id="rId13" Type="http://schemas.openxmlformats.org/officeDocument/2006/relationships/image" Target="../media/image170.png"/><Relationship Id="rId14" Type="http://schemas.openxmlformats.org/officeDocument/2006/relationships/image" Target="../media/image171.svg"/><Relationship Id="rId15" Type="http://schemas.openxmlformats.org/officeDocument/2006/relationships/image" Target="../media/image172.png"/><Relationship Id="rId16" Type="http://schemas.openxmlformats.org/officeDocument/2006/relationships/image" Target="../media/image173.svg"/><Relationship Id="rId17" Type="http://schemas.openxmlformats.org/officeDocument/2006/relationships/image" Target="../media/image174.png"/><Relationship Id="rId18" Type="http://schemas.openxmlformats.org/officeDocument/2006/relationships/image" Target="../media/image175.svg"/><Relationship Id="rId19" Type="http://schemas.openxmlformats.org/officeDocument/2006/relationships/image" Target="../media/image176.png"/><Relationship Id="rId20" Type="http://schemas.openxmlformats.org/officeDocument/2006/relationships/image" Target="../media/image177.svg"/><Relationship Id="rId21" Type="http://schemas.openxmlformats.org/officeDocument/2006/relationships/image" Target="../media/image178.png"/><Relationship Id="rId22" Type="http://schemas.openxmlformats.org/officeDocument/2006/relationships/image" Target="../media/image179.svg"/><Relationship Id="rId23" Type="http://schemas.openxmlformats.org/officeDocument/2006/relationships/image" Target="../media/image180.png"/><Relationship Id="rId24" Type="http://schemas.openxmlformats.org/officeDocument/2006/relationships/image" Target="../media/image181.svg"/><Relationship Id="rId25" Type="http://schemas.openxmlformats.org/officeDocument/2006/relationships/image" Target="../media/image182.png"/><Relationship Id="rId26" Type="http://schemas.openxmlformats.org/officeDocument/2006/relationships/image" Target="../media/image183.svg"/><Relationship Id="rId27" Type="http://schemas.openxmlformats.org/officeDocument/2006/relationships/image" Target="../media/image184.png"/><Relationship Id="rId28" Type="http://schemas.openxmlformats.org/officeDocument/2006/relationships/image" Target="../media/image185.svg"/><Relationship Id="rId29" Type="http://schemas.openxmlformats.org/officeDocument/2006/relationships/image" Target="../media/image186.png"/><Relationship Id="rId30" Type="http://schemas.openxmlformats.org/officeDocument/2006/relationships/image" Target="../media/image187.svg"/><Relationship Id="rId31" Type="http://schemas.openxmlformats.org/officeDocument/2006/relationships/image" Target="../media/image188.png"/><Relationship Id="rId32" Type="http://schemas.openxmlformats.org/officeDocument/2006/relationships/image" Target="../media/image189.svg"/><Relationship Id="rId33" Type="http://schemas.openxmlformats.org/officeDocument/2006/relationships/image" Target="../media/image190.png"/><Relationship Id="rId34" Type="http://schemas.openxmlformats.org/officeDocument/2006/relationships/image" Target="../media/image191.svg"/><Relationship Id="rId35" Type="http://schemas.openxmlformats.org/officeDocument/2006/relationships/image" Target="../media/image192.png"/><Relationship Id="rId36" Type="http://schemas.openxmlformats.org/officeDocument/2006/relationships/image" Target="../media/image193.svg"/><Relationship Id="rId37" Type="http://schemas.openxmlformats.org/officeDocument/2006/relationships/image" Target="../media/image5.png"/><Relationship Id="rId38" Type="http://schemas.openxmlformats.org/officeDocument/2006/relationships/image" Target="../media/image6.svg"/>
</Relationships>
</file>

<file path=ppt/slideLayouts/_rels/slideLayout6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svg"/><Relationship Id="rId5" Type="http://schemas.openxmlformats.org/officeDocument/2006/relationships/image" Target="../media/image197.png"/><Relationship Id="rId6" Type="http://schemas.openxmlformats.org/officeDocument/2006/relationships/image" Target="../media/image198.svg"/><Relationship Id="rId7" Type="http://schemas.openxmlformats.org/officeDocument/2006/relationships/image" Target="../media/image199.png"/><Relationship Id="rId8" Type="http://schemas.openxmlformats.org/officeDocument/2006/relationships/image" Target="../media/image200.svg"/><Relationship Id="rId9" Type="http://schemas.openxmlformats.org/officeDocument/2006/relationships/image" Target="../media/image129.pn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6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201.png"/><Relationship Id="rId3" Type="http://schemas.openxmlformats.org/officeDocument/2006/relationships/image" Target="../media/image202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6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203.png"/><Relationship Id="rId3" Type="http://schemas.openxmlformats.org/officeDocument/2006/relationships/image" Target="../media/image129.pn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6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
</Relationships>
</file>

<file path=ppt/slideLayouts/_rels/slideLayout6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204.png"/><Relationship Id="rId3" Type="http://schemas.openxmlformats.org/officeDocument/2006/relationships/image" Target="../media/image205.svg"/><Relationship Id="rId4" Type="http://schemas.openxmlformats.org/officeDocument/2006/relationships/image" Target="../media/image5.png"/><Relationship Id="rId5" Type="http://schemas.openxmlformats.org/officeDocument/2006/relationships/image" Target="../media/image6.svg"/>
</Relationships>
</file>

<file path=ppt/slideLayouts/_rels/slideLayout6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06.png"/><Relationship Id="rId5" Type="http://schemas.openxmlformats.org/officeDocument/2006/relationships/image" Target="../media/image207.svg"/><Relationship Id="rId6" Type="http://schemas.openxmlformats.org/officeDocument/2006/relationships/image" Target="../media/image208.png"/><Relationship Id="rId7" Type="http://schemas.openxmlformats.org/officeDocument/2006/relationships/image" Target="../media/image209.svg"/>
</Relationships>
</file>

<file path=ppt/slideLayouts/_rels/slideLayout6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0.png"/><Relationship Id="rId5" Type="http://schemas.openxmlformats.org/officeDocument/2006/relationships/image" Target="../media/image211.svg"/>
</Relationships>
</file>

<file path=ppt/slideLayouts/_rels/slideLayout6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12.png"/><Relationship Id="rId5" Type="http://schemas.openxmlformats.org/officeDocument/2006/relationships/image" Target="../media/image213.svg"/><Relationship Id="rId6" Type="http://schemas.openxmlformats.org/officeDocument/2006/relationships/image" Target="../media/image214.png"/><Relationship Id="rId7" Type="http://schemas.openxmlformats.org/officeDocument/2006/relationships/image" Target="../media/image215.svg"/><Relationship Id="rId8" Type="http://schemas.openxmlformats.org/officeDocument/2006/relationships/image" Target="../media/image216.png"/><Relationship Id="rId9" Type="http://schemas.openxmlformats.org/officeDocument/2006/relationships/image" Target="../media/image217.svg"/><Relationship Id="rId10" Type="http://schemas.openxmlformats.org/officeDocument/2006/relationships/image" Target="../media/image218.png"/><Relationship Id="rId11" Type="http://schemas.openxmlformats.org/officeDocument/2006/relationships/image" Target="../media/image219.svg"/><Relationship Id="rId12" Type="http://schemas.openxmlformats.org/officeDocument/2006/relationships/image" Target="../media/image220.png"/><Relationship Id="rId13" Type="http://schemas.openxmlformats.org/officeDocument/2006/relationships/image" Target="../media/image221.svg"/><Relationship Id="rId14" Type="http://schemas.openxmlformats.org/officeDocument/2006/relationships/image" Target="../media/image222.png"/><Relationship Id="rId15" Type="http://schemas.openxmlformats.org/officeDocument/2006/relationships/image" Target="../media/image223.svg"/><Relationship Id="rId16" Type="http://schemas.openxmlformats.org/officeDocument/2006/relationships/image" Target="../media/image224.png"/><Relationship Id="rId17" Type="http://schemas.openxmlformats.org/officeDocument/2006/relationships/image" Target="../media/image225.svg"/><Relationship Id="rId18" Type="http://schemas.openxmlformats.org/officeDocument/2006/relationships/image" Target="../media/image226.png"/><Relationship Id="rId19" Type="http://schemas.openxmlformats.org/officeDocument/2006/relationships/image" Target="../media/image227.svg"/><Relationship Id="rId20" Type="http://schemas.openxmlformats.org/officeDocument/2006/relationships/image" Target="../media/image228.png"/><Relationship Id="rId21" Type="http://schemas.openxmlformats.org/officeDocument/2006/relationships/image" Target="../media/image229.svg"/><Relationship Id="rId22" Type="http://schemas.openxmlformats.org/officeDocument/2006/relationships/image" Target="../media/image230.png"/><Relationship Id="rId23" Type="http://schemas.openxmlformats.org/officeDocument/2006/relationships/image" Target="../media/image231.svg"/><Relationship Id="rId24" Type="http://schemas.openxmlformats.org/officeDocument/2006/relationships/image" Target="../media/image232.png"/><Relationship Id="rId25" Type="http://schemas.openxmlformats.org/officeDocument/2006/relationships/image" Target="../media/image233.svg"/><Relationship Id="rId26" Type="http://schemas.openxmlformats.org/officeDocument/2006/relationships/image" Target="../media/image234.png"/><Relationship Id="rId27" Type="http://schemas.openxmlformats.org/officeDocument/2006/relationships/image" Target="../media/image235.svg"/><Relationship Id="rId28" Type="http://schemas.openxmlformats.org/officeDocument/2006/relationships/image" Target="../media/image236.png"/><Relationship Id="rId29" Type="http://schemas.openxmlformats.org/officeDocument/2006/relationships/image" Target="../media/image237.svg"/><Relationship Id="rId30" Type="http://schemas.openxmlformats.org/officeDocument/2006/relationships/image" Target="../media/image238.png"/><Relationship Id="rId31" Type="http://schemas.openxmlformats.org/officeDocument/2006/relationships/image" Target="../media/image239.svg"/><Relationship Id="rId32" Type="http://schemas.openxmlformats.org/officeDocument/2006/relationships/image" Target="../media/image240.png"/><Relationship Id="rId33" Type="http://schemas.openxmlformats.org/officeDocument/2006/relationships/image" Target="../media/image241.svg"/><Relationship Id="rId34" Type="http://schemas.openxmlformats.org/officeDocument/2006/relationships/image" Target="../media/image242.png"/><Relationship Id="rId35" Type="http://schemas.openxmlformats.org/officeDocument/2006/relationships/image" Target="../media/image243.svg"/><Relationship Id="rId36" Type="http://schemas.openxmlformats.org/officeDocument/2006/relationships/image" Target="../media/image244.png"/><Relationship Id="rId37" Type="http://schemas.openxmlformats.org/officeDocument/2006/relationships/image" Target="../media/image245.svg"/>
</Relationships>
</file>

<file path=ppt/slideLayouts/_rels/slideLayout6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246.png"/><Relationship Id="rId3" Type="http://schemas.openxmlformats.org/officeDocument/2006/relationships/image" Target="../media/image247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6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48.png"/><Relationship Id="rId5" Type="http://schemas.openxmlformats.org/officeDocument/2006/relationships/image" Target="../media/image249.svg"/><Relationship Id="rId6" Type="http://schemas.openxmlformats.org/officeDocument/2006/relationships/image" Target="../media/image250.png"/><Relationship Id="rId7" Type="http://schemas.openxmlformats.org/officeDocument/2006/relationships/image" Target="../media/image251.svg"/><Relationship Id="rId8" Type="http://schemas.openxmlformats.org/officeDocument/2006/relationships/image" Target="../media/image252.png"/><Relationship Id="rId9" Type="http://schemas.openxmlformats.org/officeDocument/2006/relationships/image" Target="../media/image253.svg"/><Relationship Id="rId10" Type="http://schemas.openxmlformats.org/officeDocument/2006/relationships/image" Target="../media/image254.png"/><Relationship Id="rId11" Type="http://schemas.openxmlformats.org/officeDocument/2006/relationships/image" Target="../media/image255.sv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svg"/><Relationship Id="rId15" Type="http://schemas.openxmlformats.org/officeDocument/2006/relationships/image" Target="../media/image259.png"/><Relationship Id="rId16" Type="http://schemas.openxmlformats.org/officeDocument/2006/relationships/image" Target="../media/image260.svg"/><Relationship Id="rId17" Type="http://schemas.openxmlformats.org/officeDocument/2006/relationships/image" Target="../media/image261.png"/><Relationship Id="rId18" Type="http://schemas.openxmlformats.org/officeDocument/2006/relationships/image" Target="../media/image262.svg"/><Relationship Id="rId19" Type="http://schemas.openxmlformats.org/officeDocument/2006/relationships/image" Target="../media/image263.png"/><Relationship Id="rId20" Type="http://schemas.openxmlformats.org/officeDocument/2006/relationships/image" Target="../media/image264.svg"/><Relationship Id="rId21" Type="http://schemas.openxmlformats.org/officeDocument/2006/relationships/image" Target="../media/image265.png"/><Relationship Id="rId22" Type="http://schemas.openxmlformats.org/officeDocument/2006/relationships/image" Target="../media/image266.svg"/><Relationship Id="rId23" Type="http://schemas.openxmlformats.org/officeDocument/2006/relationships/image" Target="../media/image267.png"/><Relationship Id="rId24" Type="http://schemas.openxmlformats.org/officeDocument/2006/relationships/image" Target="../media/image268.svg"/><Relationship Id="rId25" Type="http://schemas.openxmlformats.org/officeDocument/2006/relationships/image" Target="../media/image269.png"/><Relationship Id="rId26" Type="http://schemas.openxmlformats.org/officeDocument/2006/relationships/image" Target="../media/image270.svg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271.png"/><Relationship Id="rId3" Type="http://schemas.openxmlformats.org/officeDocument/2006/relationships/image" Target="../media/image272.svg"/>
</Relationships>
</file>

<file path=ppt/slideLayouts/_rels/slideLayout6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73.png"/><Relationship Id="rId5" Type="http://schemas.openxmlformats.org/officeDocument/2006/relationships/image" Target="../media/image274.svg"/>
</Relationships>
</file>

<file path=ppt/slideLayouts/_rels/slideLayout6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6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275.png"/><Relationship Id="rId5" Type="http://schemas.openxmlformats.org/officeDocument/2006/relationships/image" Target="../media/image276.svg"/><Relationship Id="rId6" Type="http://schemas.openxmlformats.org/officeDocument/2006/relationships/image" Target="../media/image277.png"/><Relationship Id="rId7" Type="http://schemas.openxmlformats.org/officeDocument/2006/relationships/image" Target="../media/image278.svg"/><Relationship Id="rId8" Type="http://schemas.openxmlformats.org/officeDocument/2006/relationships/image" Target="../media/image279.png"/><Relationship Id="rId9" Type="http://schemas.openxmlformats.org/officeDocument/2006/relationships/image" Target="../media/image280.svg"/>
</Relationships>
</file>

<file path=ppt/slideLayouts/_rels/slideLayout6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6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6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6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281.png"/><Relationship Id="rId3" Type="http://schemas.openxmlformats.org/officeDocument/2006/relationships/image" Target="../media/image282.svg"/><Relationship Id="rId4" Type="http://schemas.openxmlformats.org/officeDocument/2006/relationships/image" Target="../media/image283.png"/><Relationship Id="rId5" Type="http://schemas.openxmlformats.org/officeDocument/2006/relationships/image" Target="../media/image284.svg"/><Relationship Id="rId6" Type="http://schemas.openxmlformats.org/officeDocument/2006/relationships/image" Target="../media/image285.png"/><Relationship Id="rId7" Type="http://schemas.openxmlformats.org/officeDocument/2006/relationships/image" Target="../media/image286.svg"/><Relationship Id="rId8" Type="http://schemas.openxmlformats.org/officeDocument/2006/relationships/image" Target="../media/image287.png"/><Relationship Id="rId9" Type="http://schemas.openxmlformats.org/officeDocument/2006/relationships/image" Target="../media/image288.svg"/><Relationship Id="rId10" Type="http://schemas.openxmlformats.org/officeDocument/2006/relationships/image" Target="../media/image289.png"/><Relationship Id="rId11" Type="http://schemas.openxmlformats.org/officeDocument/2006/relationships/image" Target="../media/image290.svg"/><Relationship Id="rId12" Type="http://schemas.openxmlformats.org/officeDocument/2006/relationships/image" Target="../media/image291.png"/><Relationship Id="rId13" Type="http://schemas.openxmlformats.org/officeDocument/2006/relationships/image" Target="../media/image292.svg"/><Relationship Id="rId14" Type="http://schemas.openxmlformats.org/officeDocument/2006/relationships/image" Target="../media/image293.png"/><Relationship Id="rId15" Type="http://schemas.openxmlformats.org/officeDocument/2006/relationships/image" Target="../media/image294.svg"/><Relationship Id="rId16" Type="http://schemas.openxmlformats.org/officeDocument/2006/relationships/image" Target="../media/image295.png"/><Relationship Id="rId17" Type="http://schemas.openxmlformats.org/officeDocument/2006/relationships/image" Target="../media/image296.sv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Relationship Id="rId20" Type="http://schemas.openxmlformats.org/officeDocument/2006/relationships/image" Target="../media/image299.svg"/><Relationship Id="rId21" Type="http://schemas.openxmlformats.org/officeDocument/2006/relationships/image" Target="../media/image300.png"/><Relationship Id="rId22" Type="http://schemas.openxmlformats.org/officeDocument/2006/relationships/image" Target="../media/image301.svg"/><Relationship Id="rId23" Type="http://schemas.openxmlformats.org/officeDocument/2006/relationships/image" Target="../media/image302.png"/><Relationship Id="rId24" Type="http://schemas.openxmlformats.org/officeDocument/2006/relationships/image" Target="../media/image303.svg"/><Relationship Id="rId25" Type="http://schemas.openxmlformats.org/officeDocument/2006/relationships/image" Target="../media/image304.png"/><Relationship Id="rId26" Type="http://schemas.openxmlformats.org/officeDocument/2006/relationships/image" Target="../media/image305.svg"/><Relationship Id="rId27" Type="http://schemas.openxmlformats.org/officeDocument/2006/relationships/image" Target="../media/image306.png"/><Relationship Id="rId28" Type="http://schemas.openxmlformats.org/officeDocument/2006/relationships/image" Target="../media/image307.svg"/><Relationship Id="rId29" Type="http://schemas.openxmlformats.org/officeDocument/2006/relationships/image" Target="../media/image308.png"/><Relationship Id="rId30" Type="http://schemas.openxmlformats.org/officeDocument/2006/relationships/image" Target="../media/image309.svg"/><Relationship Id="rId31" Type="http://schemas.openxmlformats.org/officeDocument/2006/relationships/image" Target="../media/image310.png"/><Relationship Id="rId32" Type="http://schemas.openxmlformats.org/officeDocument/2006/relationships/image" Target="../media/image311.svg"/><Relationship Id="rId33" Type="http://schemas.openxmlformats.org/officeDocument/2006/relationships/image" Target="../media/image312.png"/><Relationship Id="rId34" Type="http://schemas.openxmlformats.org/officeDocument/2006/relationships/image" Target="../media/image313.svg"/><Relationship Id="rId35" Type="http://schemas.openxmlformats.org/officeDocument/2006/relationships/image" Target="../media/image314.png"/><Relationship Id="rId36" Type="http://schemas.openxmlformats.org/officeDocument/2006/relationships/image" Target="../media/image315.svg"/><Relationship Id="rId37" Type="http://schemas.openxmlformats.org/officeDocument/2006/relationships/image" Target="../media/image316.png"/><Relationship Id="rId38" Type="http://schemas.openxmlformats.org/officeDocument/2006/relationships/image" Target="../media/image317.svg"/><Relationship Id="rId39" Type="http://schemas.openxmlformats.org/officeDocument/2006/relationships/image" Target="../media/image318.png"/><Relationship Id="rId40" Type="http://schemas.openxmlformats.org/officeDocument/2006/relationships/image" Target="../media/image319.svg"/><Relationship Id="rId41" Type="http://schemas.openxmlformats.org/officeDocument/2006/relationships/image" Target="../media/image129.png"/><Relationship Id="rId42" Type="http://schemas.openxmlformats.org/officeDocument/2006/relationships/image" Target="../media/image1.png"/><Relationship Id="rId43" Type="http://schemas.openxmlformats.org/officeDocument/2006/relationships/image" Target="../media/image2.svg"/>
</Relationships>
</file>

<file path=ppt/slideLayouts/_rels/slideLayout6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6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6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7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7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7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0.png"/>
</Relationships>
</file>

<file path=ppt/slideLayouts/_rels/slideLayout7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_rels/slideLayout7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_rels/slideLayout7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7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
</Relationships>
</file>

<file path=ppt/slideLayouts/_rels/slideLayout7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1.png"/><Relationship Id="rId5" Type="http://schemas.openxmlformats.org/officeDocument/2006/relationships/image" Target="../media/image321.png"/><Relationship Id="rId6" Type="http://schemas.openxmlformats.org/officeDocument/2006/relationships/image" Target="../media/image321.png"/>
</Relationships>
</file>

<file path=ppt/slideLayouts/_rels/slideLayout7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322.png"/><Relationship Id="rId3" Type="http://schemas.openxmlformats.org/officeDocument/2006/relationships/image" Target="../media/image323.svg"/><Relationship Id="rId4" Type="http://schemas.openxmlformats.org/officeDocument/2006/relationships/image" Target="../media/image1.png"/><Relationship Id="rId5" Type="http://schemas.openxmlformats.org/officeDocument/2006/relationships/image" Target="../media/image2.svg"/>
</Relationships>
</file>

<file path=ppt/slideLayouts/_rels/slideLayout7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324.png"/><Relationship Id="rId3" Type="http://schemas.openxmlformats.org/officeDocument/2006/relationships/image" Target="../media/image325.svg"/><Relationship Id="rId4" Type="http://schemas.openxmlformats.org/officeDocument/2006/relationships/image" Target="../media/image326.png"/><Relationship Id="rId5" Type="http://schemas.openxmlformats.org/officeDocument/2006/relationships/image" Target="../media/image327.svg"/><Relationship Id="rId6" Type="http://schemas.openxmlformats.org/officeDocument/2006/relationships/image" Target="../media/image328.png"/><Relationship Id="rId7" Type="http://schemas.openxmlformats.org/officeDocument/2006/relationships/image" Target="../media/image329.svg"/><Relationship Id="rId8" Type="http://schemas.openxmlformats.org/officeDocument/2006/relationships/image" Target="../media/image330.png"/><Relationship Id="rId9" Type="http://schemas.openxmlformats.org/officeDocument/2006/relationships/image" Target="../media/image331.svg"/><Relationship Id="rId10" Type="http://schemas.openxmlformats.org/officeDocument/2006/relationships/image" Target="../media/image1.png"/><Relationship Id="rId11" Type="http://schemas.openxmlformats.org/officeDocument/2006/relationships/image" Target="../media/image2.svg"/>
</Relationships>
</file>

<file path=ppt/slideLayouts/_rels/slideLayout7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32.png"/><Relationship Id="rId5" Type="http://schemas.openxmlformats.org/officeDocument/2006/relationships/image" Target="../media/image333.svg"/><Relationship Id="rId6" Type="http://schemas.openxmlformats.org/officeDocument/2006/relationships/image" Target="../media/image332.png"/><Relationship Id="rId7" Type="http://schemas.openxmlformats.org/officeDocument/2006/relationships/image" Target="../media/image333.svg"/><Relationship Id="rId8" Type="http://schemas.openxmlformats.org/officeDocument/2006/relationships/image" Target="../media/image332.png"/><Relationship Id="rId9" Type="http://schemas.openxmlformats.org/officeDocument/2006/relationships/image" Target="../media/image333.svg"/>
</Relationships>
</file>

<file path=ppt/slideLayouts/_rels/slideLayout7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334.png"/><Relationship Id="rId3" Type="http://schemas.openxmlformats.org/officeDocument/2006/relationships/image" Target="../media/image335.svg"/><Relationship Id="rId4" Type="http://schemas.openxmlformats.org/officeDocument/2006/relationships/image" Target="../media/image336.png"/><Relationship Id="rId5" Type="http://schemas.openxmlformats.org/officeDocument/2006/relationships/image" Target="../media/image337.svg"/><Relationship Id="rId6" Type="http://schemas.openxmlformats.org/officeDocument/2006/relationships/image" Target="../media/image338.png"/><Relationship Id="rId7" Type="http://schemas.openxmlformats.org/officeDocument/2006/relationships/image" Target="../media/image339.svg"/><Relationship Id="rId8" Type="http://schemas.openxmlformats.org/officeDocument/2006/relationships/image" Target="../media/image5.png"/><Relationship Id="rId9" Type="http://schemas.openxmlformats.org/officeDocument/2006/relationships/image" Target="../media/image6.svg"/>
</Relationships>
</file>

<file path=ppt/slideLayouts/_rels/slideLayout7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7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7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7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7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7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7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6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1.png"/><Relationship Id="rId3" Type="http://schemas.openxmlformats.org/officeDocument/2006/relationships/image" Target="../media/image272.svg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273.png"/><Relationship Id="rId5" Type="http://schemas.openxmlformats.org/officeDocument/2006/relationships/image" Target="../media/image274.svg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<Relationship Id="rId4" Type="http://schemas.openxmlformats.org/officeDocument/2006/relationships/image" Target="../media/image21.png"/><Relationship Id="rId5" Type="http://schemas.openxmlformats.org/officeDocument/2006/relationships/image" Target="../media/image22.svg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275.png"/><Relationship Id="rId5" Type="http://schemas.openxmlformats.org/officeDocument/2006/relationships/image" Target="../media/image276.svg"/><Relationship Id="rId6" Type="http://schemas.openxmlformats.org/officeDocument/2006/relationships/image" Target="../media/image277.png"/><Relationship Id="rId7" Type="http://schemas.openxmlformats.org/officeDocument/2006/relationships/image" Target="../media/image278.svg"/><Relationship Id="rId8" Type="http://schemas.openxmlformats.org/officeDocument/2006/relationships/image" Target="../media/image279.png"/><Relationship Id="rId9" Type="http://schemas.openxmlformats.org/officeDocument/2006/relationships/image" Target="../media/image280.svg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svg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1.png"/><Relationship Id="rId3" Type="http://schemas.openxmlformats.org/officeDocument/2006/relationships/image" Target="../media/image282.svg"/><Relationship Id="rId4" Type="http://schemas.openxmlformats.org/officeDocument/2006/relationships/image" Target="../media/image283.png"/><Relationship Id="rId5" Type="http://schemas.openxmlformats.org/officeDocument/2006/relationships/image" Target="../media/image284.svg"/><Relationship Id="rId6" Type="http://schemas.openxmlformats.org/officeDocument/2006/relationships/image" Target="../media/image285.png"/><Relationship Id="rId7" Type="http://schemas.openxmlformats.org/officeDocument/2006/relationships/image" Target="../media/image286.svg"/><Relationship Id="rId8" Type="http://schemas.openxmlformats.org/officeDocument/2006/relationships/image" Target="../media/image287.png"/><Relationship Id="rId9" Type="http://schemas.openxmlformats.org/officeDocument/2006/relationships/image" Target="../media/image288.svg"/><Relationship Id="rId10" Type="http://schemas.openxmlformats.org/officeDocument/2006/relationships/image" Target="../media/image289.png"/><Relationship Id="rId11" Type="http://schemas.openxmlformats.org/officeDocument/2006/relationships/image" Target="../media/image290.svg"/><Relationship Id="rId12" Type="http://schemas.openxmlformats.org/officeDocument/2006/relationships/image" Target="../media/image291.png"/><Relationship Id="rId13" Type="http://schemas.openxmlformats.org/officeDocument/2006/relationships/image" Target="../media/image292.svg"/><Relationship Id="rId14" Type="http://schemas.openxmlformats.org/officeDocument/2006/relationships/image" Target="../media/image293.png"/><Relationship Id="rId15" Type="http://schemas.openxmlformats.org/officeDocument/2006/relationships/image" Target="../media/image294.svg"/><Relationship Id="rId16" Type="http://schemas.openxmlformats.org/officeDocument/2006/relationships/image" Target="../media/image295.png"/><Relationship Id="rId17" Type="http://schemas.openxmlformats.org/officeDocument/2006/relationships/image" Target="../media/image296.sv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Relationship Id="rId20" Type="http://schemas.openxmlformats.org/officeDocument/2006/relationships/image" Target="../media/image299.svg"/><Relationship Id="rId21" Type="http://schemas.openxmlformats.org/officeDocument/2006/relationships/image" Target="../media/image300.png"/><Relationship Id="rId22" Type="http://schemas.openxmlformats.org/officeDocument/2006/relationships/image" Target="../media/image301.svg"/><Relationship Id="rId23" Type="http://schemas.openxmlformats.org/officeDocument/2006/relationships/image" Target="../media/image302.png"/><Relationship Id="rId24" Type="http://schemas.openxmlformats.org/officeDocument/2006/relationships/image" Target="../media/image303.svg"/><Relationship Id="rId25" Type="http://schemas.openxmlformats.org/officeDocument/2006/relationships/image" Target="../media/image304.png"/><Relationship Id="rId26" Type="http://schemas.openxmlformats.org/officeDocument/2006/relationships/image" Target="../media/image305.svg"/><Relationship Id="rId27" Type="http://schemas.openxmlformats.org/officeDocument/2006/relationships/image" Target="../media/image306.png"/><Relationship Id="rId28" Type="http://schemas.openxmlformats.org/officeDocument/2006/relationships/image" Target="../media/image307.svg"/><Relationship Id="rId29" Type="http://schemas.openxmlformats.org/officeDocument/2006/relationships/image" Target="../media/image308.png"/><Relationship Id="rId30" Type="http://schemas.openxmlformats.org/officeDocument/2006/relationships/image" Target="../media/image309.svg"/><Relationship Id="rId31" Type="http://schemas.openxmlformats.org/officeDocument/2006/relationships/image" Target="../media/image310.png"/><Relationship Id="rId32" Type="http://schemas.openxmlformats.org/officeDocument/2006/relationships/image" Target="../media/image311.svg"/><Relationship Id="rId33" Type="http://schemas.openxmlformats.org/officeDocument/2006/relationships/image" Target="../media/image312.png"/><Relationship Id="rId34" Type="http://schemas.openxmlformats.org/officeDocument/2006/relationships/image" Target="../media/image313.svg"/><Relationship Id="rId35" Type="http://schemas.openxmlformats.org/officeDocument/2006/relationships/image" Target="../media/image314.png"/><Relationship Id="rId36" Type="http://schemas.openxmlformats.org/officeDocument/2006/relationships/image" Target="../media/image315.svg"/><Relationship Id="rId37" Type="http://schemas.openxmlformats.org/officeDocument/2006/relationships/image" Target="../media/image316.png"/><Relationship Id="rId38" Type="http://schemas.openxmlformats.org/officeDocument/2006/relationships/image" Target="../media/image317.svg"/><Relationship Id="rId39" Type="http://schemas.openxmlformats.org/officeDocument/2006/relationships/image" Target="../media/image318.png"/><Relationship Id="rId40" Type="http://schemas.openxmlformats.org/officeDocument/2006/relationships/image" Target="../media/image319.svg"/><Relationship Id="rId41" Type="http://schemas.openxmlformats.org/officeDocument/2006/relationships/image" Target="../media/image129.png"/><Relationship Id="rId42" Type="http://schemas.openxmlformats.org/officeDocument/2006/relationships/image" Target="../media/image1.png"/><Relationship Id="rId43" Type="http://schemas.openxmlformats.org/officeDocument/2006/relationships/image" Target="../media/image2.svg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image" Target="../media/image1.png"/><Relationship Id="rId4" Type="http://schemas.openxmlformats.org/officeDocument/2006/relationships/image" Target="../media/image2.svg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0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320.png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2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мный слайд с лого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sldNum" idx="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B890A76-BC67-4C30-AE7B-F8865EEB392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крывающий_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28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29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130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33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134" name="Группа 28"/>
          <p:cNvGrpSpPr/>
          <p:nvPr/>
        </p:nvGrpSpPr>
        <p:grpSpPr>
          <a:xfrm>
            <a:off x="6346080" y="1955520"/>
            <a:ext cx="5229360" cy="4293360"/>
            <a:chOff x="6346080" y="1955520"/>
            <a:chExt cx="5229360" cy="4293360"/>
          </a:xfrm>
        </p:grpSpPr>
        <p:sp>
          <p:nvSpPr>
            <p:cNvPr id="135" name="Полилиния 12"/>
            <p:cNvSpPr/>
            <p:nvPr/>
          </p:nvSpPr>
          <p:spPr>
            <a:xfrm>
              <a:off x="6346080" y="1955520"/>
              <a:ext cx="1897560" cy="2290320"/>
            </a:xfrm>
            <a:custGeom>
              <a:avLst/>
              <a:gdLst>
                <a:gd name="textAreaLeft" fmla="*/ 0 w 1897560"/>
                <a:gd name="textAreaRight" fmla="*/ 1897920 w 1897560"/>
                <a:gd name="textAreaTop" fmla="*/ 0 h 2290320"/>
                <a:gd name="textAreaBottom" fmla="*/ 2290680 h 2290320"/>
                <a:gd name="GluePoint1X" fmla="*/ 3208893 w 3796607"/>
                <a:gd name="GluePoint1Y" fmla="*/ 4581474 h 4581473"/>
                <a:gd name="GluePoint2X" fmla="*/ 2292068 w 3796607"/>
                <a:gd name="GluePoint2Y" fmla="*/ 4581474 h 4581473"/>
                <a:gd name="GluePoint3X" fmla="*/ 0 w 3796607"/>
                <a:gd name="GluePoint3Y" fmla="*/ 2290732 h 4581473"/>
                <a:gd name="GluePoint4X" fmla="*/ 0 w 3796607"/>
                <a:gd name="GluePoint4Y" fmla="*/ 2290732 h 4581473"/>
                <a:gd name="GluePoint5X" fmla="*/ 2292068 w 3796607"/>
                <a:gd name="GluePoint5Y" fmla="*/ 0 h 4581473"/>
                <a:gd name="GluePoint6X" fmla="*/ 3796608 w 3796607"/>
                <a:gd name="GluePoint6Y" fmla="*/ 0 h 45814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36" name="Полилиния 13"/>
            <p:cNvSpPr/>
            <p:nvPr/>
          </p:nvSpPr>
          <p:spPr>
            <a:xfrm>
              <a:off x="825948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8"/>
                <a:gd name="GluePoint1Y" fmla="*/ 0 h 469893"/>
                <a:gd name="GluePoint2X" fmla="*/ 6499362 w 6629378"/>
                <a:gd name="GluePoint2Y" fmla="*/ 0 h 469893"/>
                <a:gd name="GluePoint3X" fmla="*/ 6629378 w 6629378"/>
                <a:gd name="GluePoint3Y" fmla="*/ 129941 h 469893"/>
                <a:gd name="GluePoint4X" fmla="*/ 6629378 w 6629378"/>
                <a:gd name="GluePoint4Y" fmla="*/ 469893 h 469893"/>
                <a:gd name="GluePoint5X" fmla="*/ 0 w 6629378"/>
                <a:gd name="GluePoint5Y" fmla="*/ 469893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37" name="Полилиния 14"/>
            <p:cNvSpPr/>
            <p:nvPr/>
          </p:nvSpPr>
          <p:spPr>
            <a:xfrm>
              <a:off x="661032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5"/>
                <a:gd name="GluePoint1Y" fmla="*/ 259882 h 469893"/>
                <a:gd name="GluePoint2X" fmla="*/ 260033 w 6629375"/>
                <a:gd name="GluePoint2Y" fmla="*/ 0 h 469893"/>
                <a:gd name="GluePoint3X" fmla="*/ 6629376 w 6629375"/>
                <a:gd name="GluePoint3Y" fmla="*/ 0 h 469893"/>
                <a:gd name="GluePoint4X" fmla="*/ 6629376 w 6629375"/>
                <a:gd name="GluePoint4Y" fmla="*/ 210011 h 469893"/>
                <a:gd name="GluePoint5X" fmla="*/ 6369343 w 6629375"/>
                <a:gd name="GluePoint5Y" fmla="*/ 469893 h 469893"/>
                <a:gd name="GluePoint6X" fmla="*/ 0 w 6629375"/>
                <a:gd name="GluePoint6Y" fmla="*/ 469893 h 469893"/>
                <a:gd name="GluePoint7X" fmla="*/ 0 w 6629375"/>
                <a:gd name="GluePoint7Y" fmla="*/ 259882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38" name="Полилиния 15"/>
            <p:cNvSpPr/>
            <p:nvPr/>
          </p:nvSpPr>
          <p:spPr>
            <a:xfrm>
              <a:off x="8261640" y="3547080"/>
              <a:ext cx="3313800" cy="2466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466720"/>
                <a:gd name="textAreaBottom" fmla="*/ 2467080 h 2466720"/>
                <a:gd name="GluePoint1X" fmla="*/ 0 w 6629378"/>
                <a:gd name="GluePoint1Y" fmla="*/ 259882 h 4933882"/>
                <a:gd name="GluePoint2X" fmla="*/ 260033 w 6629378"/>
                <a:gd name="GluePoint2Y" fmla="*/ 0 h 4933882"/>
                <a:gd name="GluePoint3X" fmla="*/ 6629379 w 6629378"/>
                <a:gd name="GluePoint3Y" fmla="*/ 0 h 4933882"/>
                <a:gd name="GluePoint4X" fmla="*/ 6629379 w 6629378"/>
                <a:gd name="GluePoint4Y" fmla="*/ 4674001 h 4933882"/>
                <a:gd name="GluePoint5X" fmla="*/ 6369346 w 6629378"/>
                <a:gd name="GluePoint5Y" fmla="*/ 4933883 h 4933882"/>
                <a:gd name="GluePoint6X" fmla="*/ 0 w 6629378"/>
                <a:gd name="GluePoint6Y" fmla="*/ 4933883 h 4933882"/>
                <a:gd name="GluePoint7X" fmla="*/ 0 w 6629378"/>
                <a:gd name="GluePoint7Y" fmla="*/ 259882 h 49338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39" name="Полилиния 16"/>
            <p:cNvSpPr/>
            <p:nvPr/>
          </p:nvSpPr>
          <p:spPr>
            <a:xfrm>
              <a:off x="7503480" y="3282840"/>
              <a:ext cx="3313800" cy="203184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031840"/>
                <a:gd name="textAreaBottom" fmla="*/ 2032200 h 2031840"/>
                <a:gd name="GluePoint1X" fmla="*/ 831417 w 6629378"/>
                <a:gd name="GluePoint1Y" fmla="*/ 0 h 4064591"/>
                <a:gd name="GluePoint2X" fmla="*/ 6629378 w 6629378"/>
                <a:gd name="GluePoint2Y" fmla="*/ 0 h 4064591"/>
                <a:gd name="GluePoint3X" fmla="*/ 6629378 w 6629378"/>
                <a:gd name="GluePoint3Y" fmla="*/ 3250173 h 4064591"/>
                <a:gd name="GluePoint4X" fmla="*/ 5798131 w 6629378"/>
                <a:gd name="GluePoint4Y" fmla="*/ 4064591 h 4064591"/>
                <a:gd name="GluePoint5X" fmla="*/ 0 w 6629378"/>
                <a:gd name="GluePoint5Y" fmla="*/ 4064591 h 4064591"/>
                <a:gd name="GluePoint6X" fmla="*/ 0 w 6629378"/>
                <a:gd name="GluePoint6Y" fmla="*/ 814405 h 4064591"/>
                <a:gd name="GluePoint7X" fmla="*/ 831261 w 6629378"/>
                <a:gd name="GluePoint7Y" fmla="*/ 0 h 4064591"/>
                <a:gd name="GluePoint8X" fmla="*/ 831417 w 6629378"/>
                <a:gd name="GluePoint8Y" fmla="*/ 0 h 40645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40" name="Полилиния 17"/>
            <p:cNvSpPr/>
            <p:nvPr/>
          </p:nvSpPr>
          <p:spPr>
            <a:xfrm>
              <a:off x="8379000" y="3664800"/>
              <a:ext cx="3078720" cy="223164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2231640"/>
                <a:gd name="textAreaBottom" fmla="*/ 2232000 h 2231640"/>
                <a:gd name="GluePoint1X" fmla="*/ 0 w 6159212"/>
                <a:gd name="GluePoint1Y" fmla="*/ 259882 h 4463990"/>
                <a:gd name="GluePoint2X" fmla="*/ 260033 w 6159212"/>
                <a:gd name="GluePoint2Y" fmla="*/ 0 h 4463990"/>
                <a:gd name="GluePoint3X" fmla="*/ 6159213 w 6159212"/>
                <a:gd name="GluePoint3Y" fmla="*/ 0 h 4463990"/>
                <a:gd name="GluePoint4X" fmla="*/ 6159213 w 6159212"/>
                <a:gd name="GluePoint4Y" fmla="*/ 4204109 h 4463990"/>
                <a:gd name="GluePoint5X" fmla="*/ 5899180 w 6159212"/>
                <a:gd name="GluePoint5Y" fmla="*/ 4463991 h 4463990"/>
                <a:gd name="GluePoint6X" fmla="*/ 0 w 6159212"/>
                <a:gd name="GluePoint6Y" fmla="*/ 4463991 h 4463990"/>
                <a:gd name="GluePoint7X" fmla="*/ 0 w 6159212"/>
                <a:gd name="GluePoint7Y" fmla="*/ 259882 h 44639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41" name="Полилиния 18"/>
            <p:cNvSpPr/>
            <p:nvPr/>
          </p:nvSpPr>
          <p:spPr>
            <a:xfrm>
              <a:off x="10318320" y="5555880"/>
              <a:ext cx="904680" cy="105480"/>
            </a:xfrm>
            <a:custGeom>
              <a:avLst/>
              <a:gdLst>
                <a:gd name="textAreaLeft" fmla="*/ 0 w 904680"/>
                <a:gd name="textAreaRight" fmla="*/ 905040 w 904680"/>
                <a:gd name="textAreaTop" fmla="*/ 0 h 105480"/>
                <a:gd name="textAreaBottom" fmla="*/ 105840 h 105480"/>
                <a:gd name="GluePoint1X" fmla="*/ 1704356 w 1810143"/>
                <a:gd name="GluePoint1Y" fmla="*/ 0 h 211452"/>
                <a:gd name="GluePoint2X" fmla="*/ 1810143 w 1810143"/>
                <a:gd name="GluePoint2Y" fmla="*/ 0 h 211452"/>
                <a:gd name="GluePoint3X" fmla="*/ 1810143 w 1810143"/>
                <a:gd name="GluePoint3Y" fmla="*/ 211453 h 211452"/>
                <a:gd name="GluePoint4X" fmla="*/ 1704356 w 1810143"/>
                <a:gd name="GluePoint4Y" fmla="*/ 211453 h 211452"/>
                <a:gd name="GluePoint5X" fmla="*/ 105788 w 1810143"/>
                <a:gd name="GluePoint5Y" fmla="*/ 211453 h 211452"/>
                <a:gd name="GluePoint6X" fmla="*/ 0 w 1810143"/>
                <a:gd name="GluePoint6Y" fmla="*/ 211453 h 211452"/>
                <a:gd name="GluePoint7X" fmla="*/ 0 w 1810143"/>
                <a:gd name="GluePoint7Y" fmla="*/ 0 h 211452"/>
                <a:gd name="GluePoint8X" fmla="*/ 105788 w 1810143"/>
                <a:gd name="GluePoint8Y" fmla="*/ 0 h 211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42" name="Полилиния 19"/>
            <p:cNvSpPr/>
            <p:nvPr/>
          </p:nvSpPr>
          <p:spPr>
            <a:xfrm>
              <a:off x="7621200" y="3294720"/>
              <a:ext cx="3078720" cy="190260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1902600"/>
                <a:gd name="textAreaBottom" fmla="*/ 1902960 h 1902600"/>
                <a:gd name="GluePoint1X" fmla="*/ 0 w 6159212"/>
                <a:gd name="GluePoint1Y" fmla="*/ 259882 h 3806138"/>
                <a:gd name="GluePoint2X" fmla="*/ 260033 w 6159212"/>
                <a:gd name="GluePoint2Y" fmla="*/ 0 h 3806138"/>
                <a:gd name="GluePoint3X" fmla="*/ 6159213 w 6159212"/>
                <a:gd name="GluePoint3Y" fmla="*/ 0 h 3806138"/>
                <a:gd name="GluePoint4X" fmla="*/ 6159213 w 6159212"/>
                <a:gd name="GluePoint4Y" fmla="*/ 3546257 h 3806138"/>
                <a:gd name="GluePoint5X" fmla="*/ 5899179 w 6159212"/>
                <a:gd name="GluePoint5Y" fmla="*/ 3806139 h 3806138"/>
                <a:gd name="GluePoint6X" fmla="*/ 0 w 6159212"/>
                <a:gd name="GluePoint6Y" fmla="*/ 3806139 h 3806138"/>
                <a:gd name="GluePoint7X" fmla="*/ 0 w 6159212"/>
                <a:gd name="GluePoint7Y" fmla="*/ 259882 h 3806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43" name="Полилиния 20"/>
            <p:cNvSpPr/>
            <p:nvPr/>
          </p:nvSpPr>
          <p:spPr>
            <a:xfrm>
              <a:off x="7503480" y="3177000"/>
              <a:ext cx="1045800" cy="575280"/>
            </a:xfrm>
            <a:custGeom>
              <a:avLst/>
              <a:gdLst>
                <a:gd name="textAreaLeft" fmla="*/ 0 w 1045800"/>
                <a:gd name="textAreaRight" fmla="*/ 1046160 w 1045800"/>
                <a:gd name="textAreaTop" fmla="*/ 0 h 575280"/>
                <a:gd name="textAreaBottom" fmla="*/ 575640 h 575280"/>
                <a:gd name="GluePoint1X" fmla="*/ 2092253 w 2092253"/>
                <a:gd name="GluePoint1Y" fmla="*/ 0 h 1151237"/>
                <a:gd name="GluePoint2X" fmla="*/ 390050 w 2092253"/>
                <a:gd name="GluePoint2Y" fmla="*/ 0 h 1151237"/>
                <a:gd name="GluePoint3X" fmla="*/ 0 w 2092253"/>
                <a:gd name="GluePoint3Y" fmla="*/ 389823 h 1151237"/>
                <a:gd name="GluePoint4X" fmla="*/ 0 w 2092253"/>
                <a:gd name="GluePoint4Y" fmla="*/ 1151238 h 1151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44" name="Полилиния 21"/>
            <p:cNvSpPr/>
            <p:nvPr/>
          </p:nvSpPr>
          <p:spPr>
            <a:xfrm>
              <a:off x="785628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48 w 235096"/>
                <a:gd name="GluePoint1Y" fmla="*/ 234946 h 234946"/>
                <a:gd name="GluePoint2X" fmla="*/ 235096 w 235096"/>
                <a:gd name="GluePoint2Y" fmla="*/ 117467 h 234946"/>
                <a:gd name="GluePoint3X" fmla="*/ 117548 w 235096"/>
                <a:gd name="GluePoint3Y" fmla="*/ 0 h 234946"/>
                <a:gd name="GluePoint4X" fmla="*/ 0 w 235096"/>
                <a:gd name="GluePoint4Y" fmla="*/ 117467 h 234946"/>
                <a:gd name="GluePoint5X" fmla="*/ 117548 w 235096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45" name="Полилиния 22"/>
            <p:cNvSpPr/>
            <p:nvPr/>
          </p:nvSpPr>
          <p:spPr>
            <a:xfrm>
              <a:off x="809136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3"/>
                <a:gd name="GluePoint1Y" fmla="*/ 234946 h 234946"/>
                <a:gd name="GluePoint2X" fmla="*/ 235083 w 235083"/>
                <a:gd name="GluePoint2Y" fmla="*/ 117467 h 234946"/>
                <a:gd name="GluePoint3X" fmla="*/ 117535 w 235083"/>
                <a:gd name="GluePoint3Y" fmla="*/ 0 h 234946"/>
                <a:gd name="GluePoint4X" fmla="*/ 0 w 235083"/>
                <a:gd name="GluePoint4Y" fmla="*/ 117467 h 234946"/>
                <a:gd name="GluePoint5X" fmla="*/ 117535 w 235083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46" name="Полилиния 23"/>
            <p:cNvSpPr/>
            <p:nvPr/>
          </p:nvSpPr>
          <p:spPr>
            <a:xfrm>
              <a:off x="832644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2"/>
                <a:gd name="GluePoint1Y" fmla="*/ 234946 h 234946"/>
                <a:gd name="GluePoint2X" fmla="*/ 235083 w 235082"/>
                <a:gd name="GluePoint2Y" fmla="*/ 117467 h 234946"/>
                <a:gd name="GluePoint3X" fmla="*/ 117535 w 235082"/>
                <a:gd name="GluePoint3Y" fmla="*/ 0 h 234946"/>
                <a:gd name="GluePoint4X" fmla="*/ 0 w 235082"/>
                <a:gd name="GluePoint4Y" fmla="*/ 117467 h 234946"/>
                <a:gd name="GluePoint5X" fmla="*/ 117535 w 235082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47" name="Полилиния 24"/>
            <p:cNvSpPr/>
            <p:nvPr/>
          </p:nvSpPr>
          <p:spPr>
            <a:xfrm>
              <a:off x="6463440" y="4786560"/>
              <a:ext cx="822240" cy="821880"/>
            </a:xfrm>
            <a:custGeom>
              <a:avLst/>
              <a:gdLst>
                <a:gd name="textAreaLeft" fmla="*/ 0 w 822240"/>
                <a:gd name="textAreaRight" fmla="*/ 822600 w 822240"/>
                <a:gd name="textAreaTop" fmla="*/ 0 h 821880"/>
                <a:gd name="textAreaBottom" fmla="*/ 822240 h 821880"/>
                <a:gd name="GluePoint1X" fmla="*/ 822793 w 1645585"/>
                <a:gd name="GluePoint1Y" fmla="*/ 1644624 h 1644623"/>
                <a:gd name="GluePoint2X" fmla="*/ 1645585 w 1645585"/>
                <a:gd name="GluePoint2Y" fmla="*/ 822305 h 1644623"/>
                <a:gd name="GluePoint3X" fmla="*/ 822793 w 1645585"/>
                <a:gd name="GluePoint3Y" fmla="*/ 0 h 1644623"/>
                <a:gd name="GluePoint4X" fmla="*/ 0 w 1645585"/>
                <a:gd name="GluePoint4Y" fmla="*/ 822305 h 1644623"/>
                <a:gd name="GluePoint5X" fmla="*/ 822793 w 1645585"/>
                <a:gd name="GluePoint5Y" fmla="*/ 1644624 h 164462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48" name="Полилиния 25"/>
            <p:cNvSpPr/>
            <p:nvPr/>
          </p:nvSpPr>
          <p:spPr>
            <a:xfrm>
              <a:off x="6874920" y="4969800"/>
              <a:ext cx="6120" cy="46260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62600"/>
                <a:gd name="textAreaBottom" fmla="*/ 462960 h 462600"/>
                <a:gd name="GluePoint1X" fmla="*/ 0 w 13001"/>
                <a:gd name="GluePoint1Y" fmla="*/ 925621 h 925620"/>
                <a:gd name="GluePoint2X" fmla="*/ 0 w 13001"/>
                <a:gd name="GluePoint2Y" fmla="*/ 0 h 9256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49" name="Полилиния 26"/>
            <p:cNvSpPr/>
            <p:nvPr/>
          </p:nvSpPr>
          <p:spPr>
            <a:xfrm>
              <a:off x="6704280" y="4962600"/>
              <a:ext cx="340560" cy="177480"/>
            </a:xfrm>
            <a:custGeom>
              <a:avLst/>
              <a:gdLst>
                <a:gd name="textAreaLeft" fmla="*/ 0 w 340560"/>
                <a:gd name="textAreaRight" fmla="*/ 340920 w 340560"/>
                <a:gd name="textAreaTop" fmla="*/ 0 h 177480"/>
                <a:gd name="textAreaBottom" fmla="*/ 177840 h 177480"/>
                <a:gd name="GluePoint1X" fmla="*/ 681741 w 681740"/>
                <a:gd name="GluePoint1Y" fmla="*/ 355999 h 355999"/>
                <a:gd name="GluePoint2X" fmla="*/ 340871 w 681740"/>
                <a:gd name="GluePoint2Y" fmla="*/ 0 h 355999"/>
                <a:gd name="GluePoint3X" fmla="*/ 0 w 681740"/>
                <a:gd name="GluePoint3Y" fmla="*/ 355999 h 3559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50" name="Полилиния 27"/>
          <p:cNvSpPr/>
          <p:nvPr/>
        </p:nvSpPr>
        <p:spPr>
          <a:xfrm>
            <a:off x="8191080" y="1902600"/>
            <a:ext cx="105480" cy="105480"/>
          </a:xfrm>
          <a:custGeom>
            <a:avLst/>
            <a:gdLst>
              <a:gd name="textAreaLeft" fmla="*/ 0 w 105480"/>
              <a:gd name="textAreaRight" fmla="*/ 105840 w 105480"/>
              <a:gd name="textAreaTop" fmla="*/ 0 h 105480"/>
              <a:gd name="textAreaBottom" fmla="*/ 105840 h 105480"/>
              <a:gd name="GluePoint1X" fmla="*/ 105781 w 211575"/>
              <a:gd name="GluePoint1Y" fmla="*/ 211453 h 211452"/>
              <a:gd name="GluePoint2X" fmla="*/ 211576 w 211575"/>
              <a:gd name="GluePoint2Y" fmla="*/ 105726 h 211452"/>
              <a:gd name="GluePoint3X" fmla="*/ 105781 w 211575"/>
              <a:gd name="GluePoint3Y" fmla="*/ 0 h 211452"/>
              <a:gd name="GluePoint4X" fmla="*/ 0 w 211575"/>
              <a:gd name="GluePoint4Y" fmla="*/ 105726 h 211452"/>
              <a:gd name="GluePoint5X" fmla="*/ 105781 w 211575"/>
              <a:gd name="GluePoint5Y" fmla="*/ 211453 h 211452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ик с графикой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1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2" name="PlaceHolder 1"/>
          <p:cNvSpPr>
            <a:spLocks noGrp="1"/>
          </p:cNvSpPr>
          <p:nvPr>
            <p:ph type="body"/>
          </p:nvPr>
        </p:nvSpPr>
        <p:spPr>
          <a:xfrm>
            <a:off x="609480" y="-8610120"/>
            <a:ext cx="5486040" cy="1262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83" name="PlaceHolder 2"/>
          <p:cNvSpPr>
            <a:spLocks noGrp="1"/>
          </p:cNvSpPr>
          <p:nvPr>
            <p:ph type="body"/>
          </p:nvPr>
        </p:nvSpPr>
        <p:spPr>
          <a:xfrm>
            <a:off x="609480" y="2038680"/>
            <a:ext cx="5486040" cy="267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84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85" name="Прямоугольник 7"/>
          <p:cNvSpPr/>
          <p:nvPr/>
        </p:nvSpPr>
        <p:spPr>
          <a:xfrm>
            <a:off x="60948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74052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1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87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окап телефон_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9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0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91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92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94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95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96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97" name="PlaceHolder 8"/>
          <p:cNvSpPr>
            <a:spLocks noGrp="1"/>
          </p:cNvSpPr>
          <p:nvPr>
            <p:ph type="sldNum" idx="6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567127C-3218-486C-9BF7-25D871D6DFD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698" name="Рисунок 4" descr=""/>
          <p:cNvPicPr/>
          <p:nvPr/>
        </p:nvPicPr>
        <p:blipFill>
          <a:blip r:embed="rId4"/>
          <a:stretch/>
        </p:blipFill>
        <p:spPr>
          <a:xfrm>
            <a:off x="6006240" y="6195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9" name="PlaceHolder 9"/>
          <p:cNvSpPr>
            <a:spLocks noGrp="1"/>
          </p:cNvSpPr>
          <p:nvPr>
            <p:ph type="body"/>
          </p:nvPr>
        </p:nvSpPr>
        <p:spPr>
          <a:xfrm>
            <a:off x="6118920" y="72072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700" name="Рисунок 6" descr=""/>
          <p:cNvPicPr/>
          <p:nvPr/>
        </p:nvPicPr>
        <p:blipFill>
          <a:blip r:embed="rId5"/>
          <a:stretch/>
        </p:blipFill>
        <p:spPr>
          <a:xfrm>
            <a:off x="8847000" y="12711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1" name="PlaceHolder 10"/>
          <p:cNvSpPr>
            <a:spLocks noGrp="1"/>
          </p:cNvSpPr>
          <p:nvPr>
            <p:ph type="body"/>
          </p:nvPr>
        </p:nvSpPr>
        <p:spPr>
          <a:xfrm>
            <a:off x="8959680" y="137268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окап телефон_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3" name="PlaceHolder 1"/>
          <p:cNvSpPr>
            <a:spLocks noGrp="1"/>
          </p:cNvSpPr>
          <p:nvPr>
            <p:ph type="sldNum" idx="6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491D754-1D93-4756-A609-0DAD01CD889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04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705" name="PlaceHolder 2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06" name="PlaceHolder 3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707" name="Рисунок 1" descr=""/>
          <p:cNvPicPr/>
          <p:nvPr/>
        </p:nvPicPr>
        <p:blipFill>
          <a:blip r:embed="rId4"/>
          <a:stretch/>
        </p:blipFill>
        <p:spPr>
          <a:xfrm>
            <a:off x="9118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8" name="PlaceHolder 4"/>
          <p:cNvSpPr>
            <a:spLocks noGrp="1"/>
          </p:cNvSpPr>
          <p:nvPr>
            <p:ph type="body"/>
          </p:nvPr>
        </p:nvSpPr>
        <p:spPr>
          <a:xfrm>
            <a:off x="101232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709" name="Рисунок 3" descr=""/>
          <p:cNvPicPr/>
          <p:nvPr/>
        </p:nvPicPr>
        <p:blipFill>
          <a:blip r:embed="rId5"/>
          <a:stretch/>
        </p:blipFill>
        <p:spPr>
          <a:xfrm>
            <a:off x="329040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10" name="PlaceHolder 5"/>
          <p:cNvSpPr>
            <a:spLocks noGrp="1"/>
          </p:cNvSpPr>
          <p:nvPr>
            <p:ph type="body"/>
          </p:nvPr>
        </p:nvSpPr>
        <p:spPr>
          <a:xfrm>
            <a:off x="339084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711" name="Рисунок 11" descr=""/>
          <p:cNvPicPr/>
          <p:nvPr/>
        </p:nvPicPr>
        <p:blipFill>
          <a:blip r:embed="rId6"/>
          <a:stretch/>
        </p:blipFill>
        <p:spPr>
          <a:xfrm>
            <a:off x="56692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12" name="PlaceHolder 6"/>
          <p:cNvSpPr>
            <a:spLocks noGrp="1"/>
          </p:cNvSpPr>
          <p:nvPr>
            <p:ph type="body"/>
          </p:nvPr>
        </p:nvSpPr>
        <p:spPr>
          <a:xfrm>
            <a:off x="576936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роцесс_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689040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14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15" name="PlaceHolder 1"/>
          <p:cNvSpPr>
            <a:spLocks noGrp="1"/>
          </p:cNvSpPr>
          <p:nvPr>
            <p:ph type="body"/>
          </p:nvPr>
        </p:nvSpPr>
        <p:spPr>
          <a:xfrm>
            <a:off x="7867800" y="2611440"/>
            <a:ext cx="371772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Несколько этапов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процесса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16" name="PlaceHolder 2"/>
          <p:cNvSpPr>
            <a:spLocks noGrp="1"/>
          </p:cNvSpPr>
          <p:nvPr>
            <p:ph type="body"/>
          </p:nvPr>
        </p:nvSpPr>
        <p:spPr>
          <a:xfrm>
            <a:off x="1555920" y="7369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17" name="PlaceHolder 3"/>
          <p:cNvSpPr>
            <a:spLocks noGrp="1"/>
          </p:cNvSpPr>
          <p:nvPr>
            <p:ph type="body"/>
          </p:nvPr>
        </p:nvSpPr>
        <p:spPr>
          <a:xfrm>
            <a:off x="1555920" y="10036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18" name="PlaceHolder 4"/>
          <p:cNvSpPr>
            <a:spLocks noGrp="1"/>
          </p:cNvSpPr>
          <p:nvPr>
            <p:ph type="body"/>
          </p:nvPr>
        </p:nvSpPr>
        <p:spPr>
          <a:xfrm>
            <a:off x="1555920" y="221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19" name="PlaceHolder 5"/>
          <p:cNvSpPr>
            <a:spLocks noGrp="1"/>
          </p:cNvSpPr>
          <p:nvPr>
            <p:ph type="body"/>
          </p:nvPr>
        </p:nvSpPr>
        <p:spPr>
          <a:xfrm>
            <a:off x="1555920" y="249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20" name="PlaceHolder 6"/>
          <p:cNvSpPr>
            <a:spLocks noGrp="1"/>
          </p:cNvSpPr>
          <p:nvPr>
            <p:ph type="body"/>
          </p:nvPr>
        </p:nvSpPr>
        <p:spPr>
          <a:xfrm>
            <a:off x="1555920" y="3705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21" name="PlaceHolder 7"/>
          <p:cNvSpPr>
            <a:spLocks noGrp="1"/>
          </p:cNvSpPr>
          <p:nvPr>
            <p:ph type="body"/>
          </p:nvPr>
        </p:nvSpPr>
        <p:spPr>
          <a:xfrm>
            <a:off x="1555920" y="39934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22" name="PlaceHolder 8"/>
          <p:cNvSpPr>
            <a:spLocks noGrp="1"/>
          </p:cNvSpPr>
          <p:nvPr>
            <p:ph type="body"/>
          </p:nvPr>
        </p:nvSpPr>
        <p:spPr>
          <a:xfrm>
            <a:off x="1555920" y="5200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23" name="PlaceHolder 9"/>
          <p:cNvSpPr>
            <a:spLocks noGrp="1"/>
          </p:cNvSpPr>
          <p:nvPr>
            <p:ph type="body"/>
          </p:nvPr>
        </p:nvSpPr>
        <p:spPr>
          <a:xfrm>
            <a:off x="1555920" y="54882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24" name="PlaceHolder 10"/>
          <p:cNvSpPr>
            <a:spLocks noGrp="1"/>
          </p:cNvSpPr>
          <p:nvPr>
            <p:ph type="sldNum" idx="6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A72BB2A-8B3D-474D-8878-D9073123300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аймлайн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26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27" name="PlaceHolder 2"/>
          <p:cNvSpPr>
            <a:spLocks noGrp="1"/>
          </p:cNvSpPr>
          <p:nvPr>
            <p:ph type="body"/>
          </p:nvPr>
        </p:nvSpPr>
        <p:spPr>
          <a:xfrm>
            <a:off x="8643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28" name="PlaceHolder 3"/>
          <p:cNvSpPr>
            <a:spLocks noGrp="1"/>
          </p:cNvSpPr>
          <p:nvPr>
            <p:ph type="body"/>
          </p:nvPr>
        </p:nvSpPr>
        <p:spPr>
          <a:xfrm>
            <a:off x="453888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29" name="PlaceHolder 4"/>
          <p:cNvSpPr>
            <a:spLocks noGrp="1"/>
          </p:cNvSpPr>
          <p:nvPr>
            <p:ph type="body"/>
          </p:nvPr>
        </p:nvSpPr>
        <p:spPr>
          <a:xfrm>
            <a:off x="82677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30" name="PlaceHolder 5"/>
          <p:cNvSpPr>
            <a:spLocks noGrp="1"/>
          </p:cNvSpPr>
          <p:nvPr>
            <p:ph type="body"/>
          </p:nvPr>
        </p:nvSpPr>
        <p:spPr>
          <a:xfrm>
            <a:off x="8643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31" name="PlaceHolder 6"/>
          <p:cNvSpPr>
            <a:spLocks noGrp="1"/>
          </p:cNvSpPr>
          <p:nvPr>
            <p:ph type="body"/>
          </p:nvPr>
        </p:nvSpPr>
        <p:spPr>
          <a:xfrm>
            <a:off x="453888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32" name="PlaceHolder 7"/>
          <p:cNvSpPr>
            <a:spLocks noGrp="1"/>
          </p:cNvSpPr>
          <p:nvPr>
            <p:ph type="body"/>
          </p:nvPr>
        </p:nvSpPr>
        <p:spPr>
          <a:xfrm>
            <a:off x="82677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33" name="PlaceHolder 8"/>
          <p:cNvSpPr>
            <a:spLocks noGrp="1"/>
          </p:cNvSpPr>
          <p:nvPr>
            <p:ph type="sldNum" idx="6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C1C9C5-E550-442F-8B63-C0170AE4463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WOT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Shape 0"/>
          <p:cNvSpPr/>
          <p:nvPr/>
        </p:nvSpPr>
        <p:spPr>
          <a:xfrm>
            <a:off x="688968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5" name="Shape 1"/>
          <p:cNvSpPr/>
          <p:nvPr/>
        </p:nvSpPr>
        <p:spPr>
          <a:xfrm>
            <a:off x="200664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6" name="Shape 2"/>
          <p:cNvSpPr/>
          <p:nvPr/>
        </p:nvSpPr>
        <p:spPr>
          <a:xfrm>
            <a:off x="688968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7" name="Shape 3"/>
          <p:cNvSpPr/>
          <p:nvPr/>
        </p:nvSpPr>
        <p:spPr>
          <a:xfrm>
            <a:off x="200664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38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17824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39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17824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40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89256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41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89256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2" name="Text 10"/>
          <p:cNvSpPr/>
          <p:nvPr/>
        </p:nvSpPr>
        <p:spPr>
          <a:xfrm>
            <a:off x="7363080" y="2180520"/>
            <a:ext cx="57960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W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3" name="Text 14"/>
          <p:cNvSpPr/>
          <p:nvPr/>
        </p:nvSpPr>
        <p:spPr>
          <a:xfrm>
            <a:off x="5579640" y="4059000"/>
            <a:ext cx="5162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4" name="Text 15"/>
          <p:cNvSpPr/>
          <p:nvPr/>
        </p:nvSpPr>
        <p:spPr>
          <a:xfrm>
            <a:off x="5662080" y="2180520"/>
            <a:ext cx="4334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5" name="Text 16"/>
          <p:cNvSpPr/>
          <p:nvPr/>
        </p:nvSpPr>
        <p:spPr>
          <a:xfrm>
            <a:off x="7545240" y="4059000"/>
            <a:ext cx="41436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T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46" name="Image 17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112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7" name="PlaceHolder 1"/>
          <p:cNvSpPr>
            <a:spLocks noGrp="1"/>
          </p:cNvSpPr>
          <p:nvPr>
            <p:ph type="body"/>
          </p:nvPr>
        </p:nvSpPr>
        <p:spPr>
          <a:xfrm>
            <a:off x="226044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Strengths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48" name="PlaceHolder 2"/>
          <p:cNvSpPr>
            <a:spLocks noGrp="1"/>
          </p:cNvSpPr>
          <p:nvPr>
            <p:ph type="body"/>
          </p:nvPr>
        </p:nvSpPr>
        <p:spPr>
          <a:xfrm>
            <a:off x="2260440" y="377820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Opportunities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49" name="PlaceHolder 3"/>
          <p:cNvSpPr>
            <a:spLocks noGrp="1"/>
          </p:cNvSpPr>
          <p:nvPr>
            <p:ph type="body"/>
          </p:nvPr>
        </p:nvSpPr>
        <p:spPr>
          <a:xfrm>
            <a:off x="850860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Weakness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50" name="PlaceHolder 4"/>
          <p:cNvSpPr>
            <a:spLocks noGrp="1"/>
          </p:cNvSpPr>
          <p:nvPr>
            <p:ph type="body"/>
          </p:nvPr>
        </p:nvSpPr>
        <p:spPr>
          <a:xfrm>
            <a:off x="8508600" y="37850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Threats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51" name="PlaceHolder 5"/>
          <p:cNvSpPr>
            <a:spLocks noGrp="1"/>
          </p:cNvSpPr>
          <p:nvPr>
            <p:ph type="body"/>
          </p:nvPr>
        </p:nvSpPr>
        <p:spPr>
          <a:xfrm rot="16200000">
            <a:off x="2265840" y="-453600"/>
            <a:ext cx="4990680" cy="84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3750" spc="1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SWOT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52" name="PlaceHolder 6"/>
          <p:cNvSpPr>
            <a:spLocks noGrp="1"/>
          </p:cNvSpPr>
          <p:nvPr>
            <p:ph type="sldNum" idx="6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93608C8-1F73-45A0-8625-B6DA447B6DB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роцесс обучения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754" name="Прямая соединительная линия 1"/>
          <p:cNvCxnSpPr/>
          <p:nvPr/>
        </p:nvCxnSpPr>
        <p:spPr>
          <a:xfrm flipH="1">
            <a:off x="608040" y="3429000"/>
            <a:ext cx="10974600" cy="3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arrow" w="lg"/>
          </a:ln>
        </p:spPr>
      </p:cxnSp>
      <p:sp>
        <p:nvSpPr>
          <p:cNvPr id="1755" name="Shape 0"/>
          <p:cNvSpPr/>
          <p:nvPr/>
        </p:nvSpPr>
        <p:spPr>
          <a:xfrm>
            <a:off x="15368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6" name="Shape 1"/>
          <p:cNvSpPr/>
          <p:nvPr/>
        </p:nvSpPr>
        <p:spPr>
          <a:xfrm>
            <a:off x="429876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7" name="Shape 2"/>
          <p:cNvSpPr/>
          <p:nvPr/>
        </p:nvSpPr>
        <p:spPr>
          <a:xfrm>
            <a:off x="70610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8" name="Text 13"/>
          <p:cNvSpPr/>
          <p:nvPr/>
        </p:nvSpPr>
        <p:spPr>
          <a:xfrm rot="16200000">
            <a:off x="4718160" y="33199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2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9" name="Text 15"/>
          <p:cNvSpPr/>
          <p:nvPr/>
        </p:nvSpPr>
        <p:spPr>
          <a:xfrm rot="16200000">
            <a:off x="7480440" y="331776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3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0" name="Text 11"/>
          <p:cNvSpPr/>
          <p:nvPr/>
        </p:nvSpPr>
        <p:spPr>
          <a:xfrm rot="16200000">
            <a:off x="1137960" y="33181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1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1" name="Text 17"/>
          <p:cNvSpPr/>
          <p:nvPr/>
        </p:nvSpPr>
        <p:spPr>
          <a:xfrm rot="16200000">
            <a:off x="10247040" y="331848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4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762" name="Группа 25"/>
          <p:cNvGrpSpPr/>
          <p:nvPr/>
        </p:nvGrpSpPr>
        <p:grpSpPr>
          <a:xfrm>
            <a:off x="3107160" y="3204000"/>
            <a:ext cx="449640" cy="449640"/>
            <a:chOff x="3107160" y="3204000"/>
            <a:chExt cx="449640" cy="449640"/>
          </a:xfrm>
        </p:grpSpPr>
        <p:sp>
          <p:nvSpPr>
            <p:cNvPr id="1763" name="Овал 26"/>
            <p:cNvSpPr/>
            <p:nvPr/>
          </p:nvSpPr>
          <p:spPr>
            <a:xfrm>
              <a:off x="310716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764" name="Рисунок 27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26232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765" name="Группа 28"/>
          <p:cNvGrpSpPr/>
          <p:nvPr/>
        </p:nvGrpSpPr>
        <p:grpSpPr>
          <a:xfrm>
            <a:off x="5869440" y="3204000"/>
            <a:ext cx="449640" cy="449640"/>
            <a:chOff x="5869440" y="3204000"/>
            <a:chExt cx="449640" cy="449640"/>
          </a:xfrm>
        </p:grpSpPr>
        <p:sp>
          <p:nvSpPr>
            <p:cNvPr id="1766" name="Овал 29"/>
            <p:cNvSpPr/>
            <p:nvPr/>
          </p:nvSpPr>
          <p:spPr>
            <a:xfrm>
              <a:off x="586944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767" name="Рисунок 30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602460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768" name="Группа 31"/>
          <p:cNvGrpSpPr/>
          <p:nvPr/>
        </p:nvGrpSpPr>
        <p:grpSpPr>
          <a:xfrm>
            <a:off x="8631720" y="3204000"/>
            <a:ext cx="449640" cy="449640"/>
            <a:chOff x="8631720" y="3204000"/>
            <a:chExt cx="449640" cy="449640"/>
          </a:xfrm>
        </p:grpSpPr>
        <p:sp>
          <p:nvSpPr>
            <p:cNvPr id="1769" name="Овал 32"/>
            <p:cNvSpPr/>
            <p:nvPr/>
          </p:nvSpPr>
          <p:spPr>
            <a:xfrm>
              <a:off x="863172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770" name="Рисунок 33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878688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1771" name="Прямая соединительная линия 34"/>
          <p:cNvCxnSpPr/>
          <p:nvPr/>
        </p:nvCxnSpPr>
        <p:spPr>
          <a:xfrm>
            <a:off x="609408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1772" name="Прямая соединительная линия 35"/>
          <p:cNvCxnSpPr/>
          <p:nvPr/>
        </p:nvCxnSpPr>
        <p:spPr>
          <a:xfrm>
            <a:off x="885636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1773" name="Прямая соединительная линия 36"/>
          <p:cNvCxnSpPr/>
          <p:nvPr/>
        </p:nvCxnSpPr>
        <p:spPr>
          <a:xfrm>
            <a:off x="333180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sp>
        <p:nvSpPr>
          <p:cNvPr id="1774" name="PlaceHolder 1"/>
          <p:cNvSpPr>
            <a:spLocks noGrp="1"/>
          </p:cNvSpPr>
          <p:nvPr>
            <p:ph type="sldNum" idx="6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0579D59-0107-41C1-9610-0CA3DEDAE8F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воронка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 rot="10800000">
            <a:off x="4603680" y="1879560"/>
            <a:ext cx="6279840" cy="139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6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6699240" y="4794840"/>
            <a:ext cx="2088720" cy="145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7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 rot="10800000">
            <a:off x="5645160" y="3333960"/>
            <a:ext cx="4190760" cy="139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78" name="Овал 23"/>
          <p:cNvSpPr/>
          <p:nvPr/>
        </p:nvSpPr>
        <p:spPr>
          <a:xfrm>
            <a:off x="7518960" y="24368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9" name="Овал 24"/>
          <p:cNvSpPr/>
          <p:nvPr/>
        </p:nvSpPr>
        <p:spPr>
          <a:xfrm>
            <a:off x="7518960" y="378396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0" name="Овал 37"/>
          <p:cNvSpPr/>
          <p:nvPr/>
        </p:nvSpPr>
        <p:spPr>
          <a:xfrm>
            <a:off x="7518960" y="52412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81" name="Image 44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2" name="PlaceHolder 1"/>
          <p:cNvSpPr>
            <a:spLocks noGrp="1"/>
          </p:cNvSpPr>
          <p:nvPr>
            <p:ph type="body"/>
          </p:nvPr>
        </p:nvSpPr>
        <p:spPr>
          <a:xfrm>
            <a:off x="1308240" y="43812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83" name="PlaceHolder 2"/>
          <p:cNvSpPr>
            <a:spLocks noGrp="1"/>
          </p:cNvSpPr>
          <p:nvPr>
            <p:ph type="body"/>
          </p:nvPr>
        </p:nvSpPr>
        <p:spPr>
          <a:xfrm>
            <a:off x="1308240" y="2324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84" name="PlaceHolder 3"/>
          <p:cNvSpPr>
            <a:spLocks noGrp="1"/>
          </p:cNvSpPr>
          <p:nvPr>
            <p:ph type="body"/>
          </p:nvPr>
        </p:nvSpPr>
        <p:spPr>
          <a:xfrm>
            <a:off x="1308240" y="265428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85" name="PlaceHolder 4"/>
          <p:cNvSpPr>
            <a:spLocks noGrp="1"/>
          </p:cNvSpPr>
          <p:nvPr>
            <p:ph type="body"/>
          </p:nvPr>
        </p:nvSpPr>
        <p:spPr>
          <a:xfrm>
            <a:off x="1308240" y="560412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86" name="PlaceHolder 5"/>
          <p:cNvSpPr>
            <a:spLocks noGrp="1"/>
          </p:cNvSpPr>
          <p:nvPr>
            <p:ph type="body"/>
          </p:nvPr>
        </p:nvSpPr>
        <p:spPr>
          <a:xfrm>
            <a:off x="1308240" y="5267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87" name="PlaceHolder 6"/>
          <p:cNvSpPr>
            <a:spLocks noGrp="1"/>
          </p:cNvSpPr>
          <p:nvPr>
            <p:ph type="body"/>
          </p:nvPr>
        </p:nvSpPr>
        <p:spPr>
          <a:xfrm>
            <a:off x="1308240" y="3810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88" name="PlaceHolder 7"/>
          <p:cNvSpPr>
            <a:spLocks noGrp="1"/>
          </p:cNvSpPr>
          <p:nvPr>
            <p:ph type="body"/>
          </p:nvPr>
        </p:nvSpPr>
        <p:spPr>
          <a:xfrm>
            <a:off x="1308240" y="414684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89" name="PlaceHolder 8"/>
          <p:cNvSpPr>
            <a:spLocks noGrp="1"/>
          </p:cNvSpPr>
          <p:nvPr>
            <p:ph type="sldNum" idx="6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2DA8BDE-5D93-4532-B87B-2BCD932B4DB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оадмеп_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1" name="PlaceHolder 1"/>
          <p:cNvSpPr>
            <a:spLocks noGrp="1"/>
          </p:cNvSpPr>
          <p:nvPr>
            <p:ph type="body"/>
          </p:nvPr>
        </p:nvSpPr>
        <p:spPr>
          <a:xfrm>
            <a:off x="10634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92" name="PlaceHolder 2"/>
          <p:cNvSpPr>
            <a:spLocks noGrp="1"/>
          </p:cNvSpPr>
          <p:nvPr>
            <p:ph type="body"/>
          </p:nvPr>
        </p:nvSpPr>
        <p:spPr>
          <a:xfrm>
            <a:off x="10634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93" name="PlaceHolder 3"/>
          <p:cNvSpPr>
            <a:spLocks noGrp="1"/>
          </p:cNvSpPr>
          <p:nvPr>
            <p:ph type="body"/>
          </p:nvPr>
        </p:nvSpPr>
        <p:spPr>
          <a:xfrm>
            <a:off x="47120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94" name="PlaceHolder 4"/>
          <p:cNvSpPr>
            <a:spLocks noGrp="1"/>
          </p:cNvSpPr>
          <p:nvPr>
            <p:ph type="body"/>
          </p:nvPr>
        </p:nvSpPr>
        <p:spPr>
          <a:xfrm>
            <a:off x="47120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95" name="PlaceHolder 5"/>
          <p:cNvSpPr>
            <a:spLocks noGrp="1"/>
          </p:cNvSpPr>
          <p:nvPr>
            <p:ph type="body"/>
          </p:nvPr>
        </p:nvSpPr>
        <p:spPr>
          <a:xfrm>
            <a:off x="836100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96" name="PlaceHolder 6"/>
          <p:cNvSpPr>
            <a:spLocks noGrp="1"/>
          </p:cNvSpPr>
          <p:nvPr>
            <p:ph type="body"/>
          </p:nvPr>
        </p:nvSpPr>
        <p:spPr>
          <a:xfrm>
            <a:off x="836100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97" name="PlaceHolder 7"/>
          <p:cNvSpPr>
            <a:spLocks noGrp="1"/>
          </p:cNvSpPr>
          <p:nvPr>
            <p:ph type="body"/>
          </p:nvPr>
        </p:nvSpPr>
        <p:spPr>
          <a:xfrm>
            <a:off x="28879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98" name="PlaceHolder 8"/>
          <p:cNvSpPr>
            <a:spLocks noGrp="1"/>
          </p:cNvSpPr>
          <p:nvPr>
            <p:ph type="body"/>
          </p:nvPr>
        </p:nvSpPr>
        <p:spPr>
          <a:xfrm>
            <a:off x="28879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99" name="PlaceHolder 9"/>
          <p:cNvSpPr>
            <a:spLocks noGrp="1"/>
          </p:cNvSpPr>
          <p:nvPr>
            <p:ph type="body"/>
          </p:nvPr>
        </p:nvSpPr>
        <p:spPr>
          <a:xfrm>
            <a:off x="65365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00" name="PlaceHolder 10"/>
          <p:cNvSpPr>
            <a:spLocks noGrp="1"/>
          </p:cNvSpPr>
          <p:nvPr>
            <p:ph type="body"/>
          </p:nvPr>
        </p:nvSpPr>
        <p:spPr>
          <a:xfrm>
            <a:off x="65365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01" name="PlaceHolder 11"/>
          <p:cNvSpPr>
            <a:spLocks noGrp="1"/>
          </p:cNvSpPr>
          <p:nvPr>
            <p:ph type="body"/>
          </p:nvPr>
        </p:nvSpPr>
        <p:spPr>
          <a:xfrm>
            <a:off x="1018548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02" name="PlaceHolder 12"/>
          <p:cNvSpPr>
            <a:spLocks noGrp="1"/>
          </p:cNvSpPr>
          <p:nvPr>
            <p:ph type="body"/>
          </p:nvPr>
        </p:nvSpPr>
        <p:spPr>
          <a:xfrm>
            <a:off x="1018548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03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04" name="PlaceHolder 14"/>
          <p:cNvSpPr>
            <a:spLocks noGrp="1"/>
          </p:cNvSpPr>
          <p:nvPr>
            <p:ph type="sldNum" idx="7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20779A8-7018-4D16-8866-B7677E4255D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оадмеп_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806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07" name="PlaceHolder 2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08" name="PlaceHolder 3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09" name="PlaceHolder 4"/>
          <p:cNvSpPr>
            <a:spLocks noGrp="1"/>
          </p:cNvSpPr>
          <p:nvPr>
            <p:ph type="body"/>
          </p:nvPr>
        </p:nvSpPr>
        <p:spPr>
          <a:xfrm>
            <a:off x="1063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10" name="PlaceHolder 5"/>
          <p:cNvSpPr>
            <a:spLocks noGrp="1"/>
          </p:cNvSpPr>
          <p:nvPr>
            <p:ph type="body"/>
          </p:nvPr>
        </p:nvSpPr>
        <p:spPr>
          <a:xfrm>
            <a:off x="1063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11" name="PlaceHolder 6"/>
          <p:cNvSpPr>
            <a:spLocks noGrp="1"/>
          </p:cNvSpPr>
          <p:nvPr>
            <p:ph type="body"/>
          </p:nvPr>
        </p:nvSpPr>
        <p:spPr>
          <a:xfrm>
            <a:off x="3858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12" name="PlaceHolder 7"/>
          <p:cNvSpPr>
            <a:spLocks noGrp="1"/>
          </p:cNvSpPr>
          <p:nvPr>
            <p:ph type="body"/>
          </p:nvPr>
        </p:nvSpPr>
        <p:spPr>
          <a:xfrm>
            <a:off x="3858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13" name="PlaceHolder 8"/>
          <p:cNvSpPr>
            <a:spLocks noGrp="1"/>
          </p:cNvSpPr>
          <p:nvPr>
            <p:ph type="body"/>
          </p:nvPr>
        </p:nvSpPr>
        <p:spPr>
          <a:xfrm>
            <a:off x="6652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14" name="PlaceHolder 9"/>
          <p:cNvSpPr>
            <a:spLocks noGrp="1"/>
          </p:cNvSpPr>
          <p:nvPr>
            <p:ph type="body"/>
          </p:nvPr>
        </p:nvSpPr>
        <p:spPr>
          <a:xfrm>
            <a:off x="6652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15" name="PlaceHolder 10"/>
          <p:cNvSpPr>
            <a:spLocks noGrp="1"/>
          </p:cNvSpPr>
          <p:nvPr>
            <p:ph type="body"/>
          </p:nvPr>
        </p:nvSpPr>
        <p:spPr>
          <a:xfrm>
            <a:off x="9447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16" name="PlaceHolder 11"/>
          <p:cNvSpPr>
            <a:spLocks noGrp="1"/>
          </p:cNvSpPr>
          <p:nvPr>
            <p:ph type="body"/>
          </p:nvPr>
        </p:nvSpPr>
        <p:spPr>
          <a:xfrm>
            <a:off x="9447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1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8" name="PlaceHolder 12"/>
          <p:cNvSpPr>
            <a:spLocks noGrp="1"/>
          </p:cNvSpPr>
          <p:nvPr>
            <p:ph type="sldNum" idx="7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448B12D-A6C6-457F-8541-83CFF76D6D3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гайд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2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Гайд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Box 2"/>
          <p:cNvSpPr/>
          <p:nvPr/>
        </p:nvSpPr>
        <p:spPr>
          <a:xfrm>
            <a:off x="609480" y="1166400"/>
            <a:ext cx="5671080" cy="18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сборки макетов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шаг –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4"/>
              </a:rPr>
              <a:t>скачать шрифт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owerpoint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расширенная версия гайда лежат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5"/>
              </a:rPr>
              <a:t>здесь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сохранения макета в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выбираем вкладку «файл»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«экспорт»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формат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Вопросы по шаблону можно задать в тайм – 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p.s.filimonova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хемы на перекрестии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PlaceHolder 1"/>
          <p:cNvSpPr>
            <a:spLocks noGrp="1"/>
          </p:cNvSpPr>
          <p:nvPr>
            <p:ph type="body"/>
          </p:nvPr>
        </p:nvSpPr>
        <p:spPr>
          <a:xfrm>
            <a:off x="5968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820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821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822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823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182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5968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63244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27" name="PlaceHolder 4"/>
          <p:cNvSpPr>
            <a:spLocks noGrp="1"/>
          </p:cNvSpPr>
          <p:nvPr>
            <p:ph type="body"/>
          </p:nvPr>
        </p:nvSpPr>
        <p:spPr>
          <a:xfrm>
            <a:off x="63244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28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29" name="PlaceHolder 6"/>
          <p:cNvSpPr>
            <a:spLocks noGrp="1"/>
          </p:cNvSpPr>
          <p:nvPr>
            <p:ph type="sldNum" idx="7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32B82C0-AB35-4CCA-ABDA-6F2F24E7B9A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лушка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0" name="Прямая соединительная линия 25"/>
          <p:cNvCxnSpPr/>
          <p:nvPr/>
        </p:nvCxnSpPr>
        <p:spPr>
          <a:xfrm>
            <a:off x="609480" y="1546920"/>
            <a:ext cx="106768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831" name="Прямая соединительная линия 26"/>
          <p:cNvCxnSpPr/>
          <p:nvPr/>
        </p:nvCxnSpPr>
        <p:spPr>
          <a:xfrm>
            <a:off x="11575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832" name="Прямая соединительная линия 27"/>
          <p:cNvCxnSpPr/>
          <p:nvPr/>
        </p:nvCxnSpPr>
        <p:spPr>
          <a:xfrm>
            <a:off x="11575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1833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34" name="PlaceHolder 1"/>
          <p:cNvSpPr>
            <a:spLocks noGrp="1"/>
          </p:cNvSpPr>
          <p:nvPr>
            <p:ph type="body"/>
          </p:nvPr>
        </p:nvSpPr>
        <p:spPr>
          <a:xfrm>
            <a:off x="609480" y="-89172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аблица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109724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3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37" name="PlaceHolder 2"/>
          <p:cNvSpPr>
            <a:spLocks noGrp="1"/>
          </p:cNvSpPr>
          <p:nvPr>
            <p:ph type="body"/>
          </p:nvPr>
        </p:nvSpPr>
        <p:spPr>
          <a:xfrm>
            <a:off x="609480" y="129420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38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39" name="PlaceHolder 4"/>
          <p:cNvSpPr>
            <a:spLocks noGrp="1"/>
          </p:cNvSpPr>
          <p:nvPr>
            <p:ph type="sldNum" idx="7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643EF88-7E3E-445C-8D5E-EAE0FC8C633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аблица с плашкой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1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54860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4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43" name="PlaceHolder 2"/>
          <p:cNvSpPr>
            <a:spLocks noGrp="1"/>
          </p:cNvSpPr>
          <p:nvPr>
            <p:ph type="body"/>
          </p:nvPr>
        </p:nvSpPr>
        <p:spPr>
          <a:xfrm>
            <a:off x="7174080" y="188604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44" name="PlaceHolder 3"/>
          <p:cNvSpPr>
            <a:spLocks noGrp="1"/>
          </p:cNvSpPr>
          <p:nvPr>
            <p:ph type="body"/>
          </p:nvPr>
        </p:nvSpPr>
        <p:spPr>
          <a:xfrm>
            <a:off x="7174080" y="401940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45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46" name="PlaceHolder 5"/>
          <p:cNvSpPr>
            <a:spLocks noGrp="1"/>
          </p:cNvSpPr>
          <p:nvPr>
            <p:ph type="sldNum" idx="7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0A32A3C-7518-45B9-A386-881F3254DD8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аблица линиями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48" name="PlaceHolder 2"/>
          <p:cNvSpPr>
            <a:spLocks noGrp="1"/>
          </p:cNvSpPr>
          <p:nvPr>
            <p:ph type="body"/>
          </p:nvPr>
        </p:nvSpPr>
        <p:spPr>
          <a:xfrm>
            <a:off x="60948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4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850" name="Прямая соединительная линия 60"/>
          <p:cNvCxnSpPr/>
          <p:nvPr/>
        </p:nvCxnSpPr>
        <p:spPr>
          <a:xfrm>
            <a:off x="606240" y="60627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1851" name="Прямая соединительная линия 61"/>
          <p:cNvCxnSpPr/>
          <p:nvPr/>
        </p:nvCxnSpPr>
        <p:spPr>
          <a:xfrm>
            <a:off x="606240" y="533124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1852" name="Прямая соединительная линия 62"/>
          <p:cNvCxnSpPr/>
          <p:nvPr/>
        </p:nvCxnSpPr>
        <p:spPr>
          <a:xfrm>
            <a:off x="606240" y="459972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1853" name="Прямая соединительная линия 63"/>
          <p:cNvCxnSpPr/>
          <p:nvPr/>
        </p:nvCxnSpPr>
        <p:spPr>
          <a:xfrm>
            <a:off x="606240" y="386820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1854" name="Прямая соединительная линия 64"/>
          <p:cNvCxnSpPr/>
          <p:nvPr/>
        </p:nvCxnSpPr>
        <p:spPr>
          <a:xfrm>
            <a:off x="606240" y="313668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1855" name="Прямая соединительная линия 65"/>
          <p:cNvCxnSpPr/>
          <p:nvPr/>
        </p:nvCxnSpPr>
        <p:spPr>
          <a:xfrm>
            <a:off x="606240" y="24051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sp>
        <p:nvSpPr>
          <p:cNvPr id="1856" name="PlaceHolder 3"/>
          <p:cNvSpPr>
            <a:spLocks noGrp="1"/>
          </p:cNvSpPr>
          <p:nvPr>
            <p:ph type="body"/>
          </p:nvPr>
        </p:nvSpPr>
        <p:spPr>
          <a:xfrm>
            <a:off x="60948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57" name="PlaceHolder 4"/>
          <p:cNvSpPr>
            <a:spLocks noGrp="1"/>
          </p:cNvSpPr>
          <p:nvPr>
            <p:ph type="body"/>
          </p:nvPr>
        </p:nvSpPr>
        <p:spPr>
          <a:xfrm>
            <a:off x="60948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58" name="PlaceHolder 5"/>
          <p:cNvSpPr>
            <a:spLocks noGrp="1"/>
          </p:cNvSpPr>
          <p:nvPr>
            <p:ph type="body"/>
          </p:nvPr>
        </p:nvSpPr>
        <p:spPr>
          <a:xfrm>
            <a:off x="60948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59" name="PlaceHolder 6"/>
          <p:cNvSpPr>
            <a:spLocks noGrp="1"/>
          </p:cNvSpPr>
          <p:nvPr>
            <p:ph type="body"/>
          </p:nvPr>
        </p:nvSpPr>
        <p:spPr>
          <a:xfrm>
            <a:off x="60948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60" name="PlaceHolder 7"/>
          <p:cNvSpPr>
            <a:spLocks noGrp="1"/>
          </p:cNvSpPr>
          <p:nvPr>
            <p:ph type="body"/>
          </p:nvPr>
        </p:nvSpPr>
        <p:spPr>
          <a:xfrm>
            <a:off x="339732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61" name="PlaceHolder 8"/>
          <p:cNvSpPr>
            <a:spLocks noGrp="1"/>
          </p:cNvSpPr>
          <p:nvPr>
            <p:ph type="body"/>
          </p:nvPr>
        </p:nvSpPr>
        <p:spPr>
          <a:xfrm>
            <a:off x="339732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62" name="PlaceHolder 9"/>
          <p:cNvSpPr>
            <a:spLocks noGrp="1"/>
          </p:cNvSpPr>
          <p:nvPr>
            <p:ph type="body"/>
          </p:nvPr>
        </p:nvSpPr>
        <p:spPr>
          <a:xfrm>
            <a:off x="339732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63" name="PlaceHolder 10"/>
          <p:cNvSpPr>
            <a:spLocks noGrp="1"/>
          </p:cNvSpPr>
          <p:nvPr>
            <p:ph type="body"/>
          </p:nvPr>
        </p:nvSpPr>
        <p:spPr>
          <a:xfrm>
            <a:off x="339732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64" name="PlaceHolder 11"/>
          <p:cNvSpPr>
            <a:spLocks noGrp="1"/>
          </p:cNvSpPr>
          <p:nvPr>
            <p:ph type="body"/>
          </p:nvPr>
        </p:nvSpPr>
        <p:spPr>
          <a:xfrm>
            <a:off x="339732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65" name="PlaceHolder 12"/>
          <p:cNvSpPr>
            <a:spLocks noGrp="1"/>
          </p:cNvSpPr>
          <p:nvPr>
            <p:ph type="body"/>
          </p:nvPr>
        </p:nvSpPr>
        <p:spPr>
          <a:xfrm>
            <a:off x="618480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66" name="PlaceHolder 13"/>
          <p:cNvSpPr>
            <a:spLocks noGrp="1"/>
          </p:cNvSpPr>
          <p:nvPr>
            <p:ph type="body"/>
          </p:nvPr>
        </p:nvSpPr>
        <p:spPr>
          <a:xfrm>
            <a:off x="618480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67" name="PlaceHolder 14"/>
          <p:cNvSpPr>
            <a:spLocks noGrp="1"/>
          </p:cNvSpPr>
          <p:nvPr>
            <p:ph type="body"/>
          </p:nvPr>
        </p:nvSpPr>
        <p:spPr>
          <a:xfrm>
            <a:off x="618480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68" name="PlaceHolder 15"/>
          <p:cNvSpPr>
            <a:spLocks noGrp="1"/>
          </p:cNvSpPr>
          <p:nvPr>
            <p:ph type="body"/>
          </p:nvPr>
        </p:nvSpPr>
        <p:spPr>
          <a:xfrm>
            <a:off x="618480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69" name="PlaceHolder 16"/>
          <p:cNvSpPr>
            <a:spLocks noGrp="1"/>
          </p:cNvSpPr>
          <p:nvPr>
            <p:ph type="body"/>
          </p:nvPr>
        </p:nvSpPr>
        <p:spPr>
          <a:xfrm>
            <a:off x="618480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70" name="PlaceHolder 17"/>
          <p:cNvSpPr>
            <a:spLocks noGrp="1"/>
          </p:cNvSpPr>
          <p:nvPr>
            <p:ph type="body"/>
          </p:nvPr>
        </p:nvSpPr>
        <p:spPr>
          <a:xfrm>
            <a:off x="897264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71" name="PlaceHolder 18"/>
          <p:cNvSpPr>
            <a:spLocks noGrp="1"/>
          </p:cNvSpPr>
          <p:nvPr>
            <p:ph type="body"/>
          </p:nvPr>
        </p:nvSpPr>
        <p:spPr>
          <a:xfrm>
            <a:off x="897264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72" name="PlaceHolder 19"/>
          <p:cNvSpPr>
            <a:spLocks noGrp="1"/>
          </p:cNvSpPr>
          <p:nvPr>
            <p:ph type="body"/>
          </p:nvPr>
        </p:nvSpPr>
        <p:spPr>
          <a:xfrm>
            <a:off x="897264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73" name="PlaceHolder 20"/>
          <p:cNvSpPr>
            <a:spLocks noGrp="1"/>
          </p:cNvSpPr>
          <p:nvPr>
            <p:ph type="body"/>
          </p:nvPr>
        </p:nvSpPr>
        <p:spPr>
          <a:xfrm>
            <a:off x="897264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74" name="PlaceHolder 21"/>
          <p:cNvSpPr>
            <a:spLocks noGrp="1"/>
          </p:cNvSpPr>
          <p:nvPr>
            <p:ph type="body"/>
          </p:nvPr>
        </p:nvSpPr>
        <p:spPr>
          <a:xfrm>
            <a:off x="897264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75" name="PlaceHolder 22"/>
          <p:cNvSpPr>
            <a:spLocks noGrp="1"/>
          </p:cNvSpPr>
          <p:nvPr>
            <p:ph type="body"/>
          </p:nvPr>
        </p:nvSpPr>
        <p:spPr>
          <a:xfrm>
            <a:off x="60948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1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76" name="PlaceHolder 23"/>
          <p:cNvSpPr>
            <a:spLocks noGrp="1"/>
          </p:cNvSpPr>
          <p:nvPr>
            <p:ph type="body"/>
          </p:nvPr>
        </p:nvSpPr>
        <p:spPr>
          <a:xfrm>
            <a:off x="339732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2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77" name="PlaceHolder 24"/>
          <p:cNvSpPr>
            <a:spLocks noGrp="1"/>
          </p:cNvSpPr>
          <p:nvPr>
            <p:ph type="body"/>
          </p:nvPr>
        </p:nvSpPr>
        <p:spPr>
          <a:xfrm>
            <a:off x="618480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3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78" name="PlaceHolder 25"/>
          <p:cNvSpPr>
            <a:spLocks noGrp="1"/>
          </p:cNvSpPr>
          <p:nvPr>
            <p:ph type="body"/>
          </p:nvPr>
        </p:nvSpPr>
        <p:spPr>
          <a:xfrm>
            <a:off x="897264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4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79" name="PlaceHolder 26"/>
          <p:cNvSpPr>
            <a:spLocks noGrp="1"/>
          </p:cNvSpPr>
          <p:nvPr>
            <p:ph type="sldNum" idx="7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19ABABB-42EF-413A-B26D-E6E5143154B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д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8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882" name="Группа 1"/>
          <p:cNvGrpSpPr/>
          <p:nvPr/>
        </p:nvGrpSpPr>
        <p:grpSpPr>
          <a:xfrm>
            <a:off x="609480" y="1879560"/>
            <a:ext cx="10972800" cy="4368600"/>
            <a:chOff x="609480" y="1879560"/>
            <a:chExt cx="10972800" cy="4368600"/>
          </a:xfrm>
        </p:grpSpPr>
        <p:sp>
          <p:nvSpPr>
            <p:cNvPr id="1883" name="Прямоугольник с двумя скругленными противолежащими углами 2"/>
            <p:cNvSpPr/>
            <p:nvPr/>
          </p:nvSpPr>
          <p:spPr>
            <a:xfrm>
              <a:off x="609480" y="1879560"/>
              <a:ext cx="10972440" cy="4368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884" name="Shape 3"/>
            <p:cNvSpPr/>
            <p:nvPr/>
          </p:nvSpPr>
          <p:spPr>
            <a:xfrm>
              <a:off x="78732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5" name="Shape 4"/>
            <p:cNvSpPr/>
            <p:nvPr/>
          </p:nvSpPr>
          <p:spPr>
            <a:xfrm>
              <a:off x="96516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6" name="Shape 5"/>
            <p:cNvSpPr/>
            <p:nvPr/>
          </p:nvSpPr>
          <p:spPr>
            <a:xfrm>
              <a:off x="114300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1887" name="Прямая соединительная линия 6"/>
            <p:cNvCxnSpPr/>
            <p:nvPr/>
          </p:nvCxnSpPr>
          <p:spPr>
            <a:xfrm>
              <a:off x="609480" y="2285280"/>
              <a:ext cx="10973160" cy="360"/>
            </a:xfrm>
            <a:prstGeom prst="straightConnector1">
              <a:avLst/>
            </a:prstGeom>
            <a:ln w="25400">
              <a:solidFill>
                <a:srgbClr val="fafafa"/>
              </a:solidFill>
            </a:ln>
          </p:spPr>
        </p:cxnSp>
      </p:grpSp>
      <p:sp>
        <p:nvSpPr>
          <p:cNvPr id="1888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89" name="PlaceHolder 3"/>
          <p:cNvSpPr>
            <a:spLocks noGrp="1"/>
          </p:cNvSpPr>
          <p:nvPr>
            <p:ph type="sldNum" idx="7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06FF6A4-4605-40D1-8CE8-3D8B3F9DDA2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д на всю страницу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1" name="Прямоугольник с двумя скругленными противолежащими углами 2"/>
          <p:cNvSpPr/>
          <p:nvPr/>
        </p:nvSpPr>
        <p:spPr>
          <a:xfrm>
            <a:off x="609480" y="925560"/>
            <a:ext cx="10972440" cy="5329800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892" name="Shape 3"/>
          <p:cNvSpPr/>
          <p:nvPr/>
        </p:nvSpPr>
        <p:spPr>
          <a:xfrm>
            <a:off x="78732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3" name="Shape 4"/>
          <p:cNvSpPr/>
          <p:nvPr/>
        </p:nvSpPr>
        <p:spPr>
          <a:xfrm>
            <a:off x="96516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4" name="Shape 5"/>
          <p:cNvSpPr/>
          <p:nvPr/>
        </p:nvSpPr>
        <p:spPr>
          <a:xfrm>
            <a:off x="114300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895" name="Прямая соединительная линия 6"/>
          <p:cNvCxnSpPr/>
          <p:nvPr/>
        </p:nvCxnSpPr>
        <p:spPr>
          <a:xfrm>
            <a:off x="609480" y="1330920"/>
            <a:ext cx="1097316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1896" name="PlaceHolder 1"/>
          <p:cNvSpPr>
            <a:spLocks noGrp="1"/>
          </p:cNvSpPr>
          <p:nvPr>
            <p:ph type="sldNum" idx="7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F86306D-FA16-4ECB-8021-DB18B35E0FF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д_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898" name="Группа 1"/>
          <p:cNvGrpSpPr/>
          <p:nvPr/>
        </p:nvGrpSpPr>
        <p:grpSpPr>
          <a:xfrm>
            <a:off x="4692240" y="1490760"/>
            <a:ext cx="6893280" cy="4262040"/>
            <a:chOff x="4692240" y="1490760"/>
            <a:chExt cx="6893280" cy="4262040"/>
          </a:xfrm>
        </p:grpSpPr>
        <p:sp>
          <p:nvSpPr>
            <p:cNvPr id="1899" name="Прямоугольник с двумя скругленными противолежащими углами 2"/>
            <p:cNvSpPr/>
            <p:nvPr/>
          </p:nvSpPr>
          <p:spPr>
            <a:xfrm>
              <a:off x="4692240" y="1490760"/>
              <a:ext cx="6892920" cy="4262040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900" name="Shape 3"/>
            <p:cNvSpPr/>
            <p:nvPr/>
          </p:nvSpPr>
          <p:spPr>
            <a:xfrm>
              <a:off x="487008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1" name="Shape 4"/>
            <p:cNvSpPr/>
            <p:nvPr/>
          </p:nvSpPr>
          <p:spPr>
            <a:xfrm>
              <a:off x="504792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2" name="Shape 5"/>
            <p:cNvSpPr/>
            <p:nvPr/>
          </p:nvSpPr>
          <p:spPr>
            <a:xfrm>
              <a:off x="522576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1903" name="Прямая соединительная линия 7"/>
            <p:cNvCxnSpPr/>
            <p:nvPr/>
          </p:nvCxnSpPr>
          <p:spPr>
            <a:xfrm>
              <a:off x="4692240" y="1896480"/>
              <a:ext cx="6893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1904" name="PlaceHolder 1"/>
          <p:cNvSpPr>
            <a:spLocks noGrp="1"/>
          </p:cNvSpPr>
          <p:nvPr>
            <p:ph type="body"/>
          </p:nvPr>
        </p:nvSpPr>
        <p:spPr>
          <a:xfrm>
            <a:off x="609480" y="2412000"/>
            <a:ext cx="373284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05" name="PlaceHolder 2"/>
          <p:cNvSpPr>
            <a:spLocks noGrp="1"/>
          </p:cNvSpPr>
          <p:nvPr>
            <p:ph type="body"/>
          </p:nvPr>
        </p:nvSpPr>
        <p:spPr>
          <a:xfrm>
            <a:off x="609480" y="1526760"/>
            <a:ext cx="373284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06" name="PlaceHolder 3"/>
          <p:cNvSpPr>
            <a:spLocks noGrp="1"/>
          </p:cNvSpPr>
          <p:nvPr>
            <p:ph type="sldNum" idx="7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96D89DC-48A7-4B68-9CC6-62D4A5DB337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д_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8" name="Прямоугольник с двумя скругленными противолежащими углами 4"/>
          <p:cNvSpPr/>
          <p:nvPr/>
        </p:nvSpPr>
        <p:spPr>
          <a:xfrm>
            <a:off x="6006240" y="2069640"/>
            <a:ext cx="5578920" cy="4185360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909" name="Shape 3"/>
          <p:cNvSpPr/>
          <p:nvPr/>
        </p:nvSpPr>
        <p:spPr>
          <a:xfrm>
            <a:off x="618408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0" name="Shape 4"/>
          <p:cNvSpPr/>
          <p:nvPr/>
        </p:nvSpPr>
        <p:spPr>
          <a:xfrm>
            <a:off x="636192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1" name="Shape 5"/>
          <p:cNvSpPr/>
          <p:nvPr/>
        </p:nvSpPr>
        <p:spPr>
          <a:xfrm>
            <a:off x="653976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912" name="Прямая соединительная линия 8"/>
          <p:cNvCxnSpPr/>
          <p:nvPr/>
        </p:nvCxnSpPr>
        <p:spPr>
          <a:xfrm>
            <a:off x="6006240" y="2475360"/>
            <a:ext cx="557964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191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15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16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17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18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19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20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21" name="PlaceHolder 8"/>
          <p:cNvSpPr>
            <a:spLocks noGrp="1"/>
          </p:cNvSpPr>
          <p:nvPr>
            <p:ph type="sldNum" idx="7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46F6574-5FA2-4740-8BC5-D5E23DD5A7B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д_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2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924" name="Группа 2"/>
          <p:cNvGrpSpPr/>
          <p:nvPr/>
        </p:nvGrpSpPr>
        <p:grpSpPr>
          <a:xfrm>
            <a:off x="6006240" y="1051200"/>
            <a:ext cx="5579280" cy="1847520"/>
            <a:chOff x="6006240" y="1051200"/>
            <a:chExt cx="5579280" cy="1847520"/>
          </a:xfrm>
        </p:grpSpPr>
        <p:sp>
          <p:nvSpPr>
            <p:cNvPr id="1925" name="Прямоугольник с двумя скругленными противолежащими углами 4"/>
            <p:cNvSpPr/>
            <p:nvPr/>
          </p:nvSpPr>
          <p:spPr>
            <a:xfrm>
              <a:off x="6006240" y="1051200"/>
              <a:ext cx="5578920" cy="1847520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926" name="Shape 3"/>
            <p:cNvSpPr/>
            <p:nvPr/>
          </p:nvSpPr>
          <p:spPr>
            <a:xfrm>
              <a:off x="618408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7" name="Shape 4"/>
            <p:cNvSpPr/>
            <p:nvPr/>
          </p:nvSpPr>
          <p:spPr>
            <a:xfrm>
              <a:off x="636192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8" name="Shape 5"/>
            <p:cNvSpPr/>
            <p:nvPr/>
          </p:nvSpPr>
          <p:spPr>
            <a:xfrm>
              <a:off x="653976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1929" name="Прямая соединительная линия 8"/>
            <p:cNvCxnSpPr/>
            <p:nvPr/>
          </p:nvCxnSpPr>
          <p:spPr>
            <a:xfrm>
              <a:off x="6006240" y="1456920"/>
              <a:ext cx="5579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1930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31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32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33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34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35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36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37" name="PlaceHolder 8"/>
          <p:cNvSpPr>
            <a:spLocks noGrp="1"/>
          </p:cNvSpPr>
          <p:nvPr>
            <p:ph type="body"/>
          </p:nvPr>
        </p:nvSpPr>
        <p:spPr>
          <a:xfrm>
            <a:off x="6006240" y="3331440"/>
            <a:ext cx="5578920" cy="292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38" name="PlaceHolder 9"/>
          <p:cNvSpPr>
            <a:spLocks noGrp="1"/>
          </p:cNvSpPr>
          <p:nvPr>
            <p:ph type="sldNum" idx="8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5FE0FBE-F761-45D5-9840-03B8C94410F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разец слайдов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Образец слайдов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Box 32"/>
          <p:cNvSpPr/>
          <p:nvPr/>
        </p:nvSpPr>
        <p:spPr>
          <a:xfrm>
            <a:off x="609480" y="1166400"/>
            <a:ext cx="5196960" cy="12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используются фиксированные элементы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(например: логотип, сокращенный логотип, перекрестие)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их размер и положение не должны изменяться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Подходящий шаблон для слайда выбирается через вкладку «главная»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«слайды»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вёрстки можно выбрать шаблон «темный слайд с лого»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«светлый слайд с лого»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7" name="Рисунок 33" descr=""/>
          <p:cNvPicPr/>
          <p:nvPr/>
        </p:nvPicPr>
        <p:blipFill>
          <a:blip r:embed="rId4"/>
          <a:srcRect l="0" t="0" r="4011" b="51329"/>
          <a:stretch/>
        </p:blipFill>
        <p:spPr>
          <a:xfrm>
            <a:off x="6095880" y="1166400"/>
            <a:ext cx="4873680" cy="298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TextBox 34"/>
          <p:cNvSpPr/>
          <p:nvPr/>
        </p:nvSpPr>
        <p:spPr>
          <a:xfrm>
            <a:off x="609480" y="4628880"/>
            <a:ext cx="5058720" cy="9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шаблонах слайдов могут находиться зафиксированные элементы, которые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«образец слайдов»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находим подходящий шаблон и нажимаем правой кнопкой «дублировать макет»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созданном дубликате меняем размер необходимых элементов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Рисунок 35" descr=""/>
          <p:cNvPicPr/>
          <p:nvPr/>
        </p:nvPicPr>
        <p:blipFill>
          <a:blip r:embed="rId5"/>
          <a:stretch/>
        </p:blipFill>
        <p:spPr>
          <a:xfrm>
            <a:off x="6095880" y="4628880"/>
            <a:ext cx="3715560" cy="1626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_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40" name="Shape 26"/>
          <p:cNvSpPr/>
          <p:nvPr/>
        </p:nvSpPr>
        <p:spPr>
          <a:xfrm>
            <a:off x="60948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941" name="PlaceHolder 1"/>
          <p:cNvSpPr>
            <a:spLocks noGrp="1"/>
          </p:cNvSpPr>
          <p:nvPr>
            <p:ph type="body"/>
          </p:nvPr>
        </p:nvSpPr>
        <p:spPr>
          <a:xfrm>
            <a:off x="8636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42" name="Shape 26"/>
          <p:cNvSpPr/>
          <p:nvPr/>
        </p:nvSpPr>
        <p:spPr>
          <a:xfrm>
            <a:off x="340236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943" name="PlaceHolder 2"/>
          <p:cNvSpPr>
            <a:spLocks noGrp="1"/>
          </p:cNvSpPr>
          <p:nvPr>
            <p:ph type="body"/>
          </p:nvPr>
        </p:nvSpPr>
        <p:spPr>
          <a:xfrm>
            <a:off x="36565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44" name="Shape 26"/>
          <p:cNvSpPr/>
          <p:nvPr/>
        </p:nvSpPr>
        <p:spPr>
          <a:xfrm>
            <a:off x="619524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945" name="PlaceHolder 3"/>
          <p:cNvSpPr>
            <a:spLocks noGrp="1"/>
          </p:cNvSpPr>
          <p:nvPr>
            <p:ph type="body"/>
          </p:nvPr>
        </p:nvSpPr>
        <p:spPr>
          <a:xfrm>
            <a:off x="64490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46" name="Shape 26"/>
          <p:cNvSpPr/>
          <p:nvPr/>
        </p:nvSpPr>
        <p:spPr>
          <a:xfrm>
            <a:off x="898812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947" name="PlaceHolder 4"/>
          <p:cNvSpPr>
            <a:spLocks noGrp="1"/>
          </p:cNvSpPr>
          <p:nvPr>
            <p:ph type="body"/>
          </p:nvPr>
        </p:nvSpPr>
        <p:spPr>
          <a:xfrm>
            <a:off x="92419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48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49" name="PlaceHolder 6"/>
          <p:cNvSpPr>
            <a:spLocks noGrp="1"/>
          </p:cNvSpPr>
          <p:nvPr>
            <p:ph type="body"/>
          </p:nvPr>
        </p:nvSpPr>
        <p:spPr>
          <a:xfrm>
            <a:off x="92419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50" name="PlaceHolder 7"/>
          <p:cNvSpPr>
            <a:spLocks noGrp="1"/>
          </p:cNvSpPr>
          <p:nvPr>
            <p:ph type="body"/>
          </p:nvPr>
        </p:nvSpPr>
        <p:spPr>
          <a:xfrm>
            <a:off x="92419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51" name="PlaceHolder 8"/>
          <p:cNvSpPr>
            <a:spLocks noGrp="1"/>
          </p:cNvSpPr>
          <p:nvPr>
            <p:ph type="body"/>
          </p:nvPr>
        </p:nvSpPr>
        <p:spPr>
          <a:xfrm>
            <a:off x="8636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52" name="PlaceHolder 9"/>
          <p:cNvSpPr>
            <a:spLocks noGrp="1"/>
          </p:cNvSpPr>
          <p:nvPr>
            <p:ph type="body"/>
          </p:nvPr>
        </p:nvSpPr>
        <p:spPr>
          <a:xfrm>
            <a:off x="8636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53" name="PlaceHolder 10"/>
          <p:cNvSpPr>
            <a:spLocks noGrp="1"/>
          </p:cNvSpPr>
          <p:nvPr>
            <p:ph type="body"/>
          </p:nvPr>
        </p:nvSpPr>
        <p:spPr>
          <a:xfrm>
            <a:off x="36565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54" name="PlaceHolder 11"/>
          <p:cNvSpPr>
            <a:spLocks noGrp="1"/>
          </p:cNvSpPr>
          <p:nvPr>
            <p:ph type="body"/>
          </p:nvPr>
        </p:nvSpPr>
        <p:spPr>
          <a:xfrm>
            <a:off x="36565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55" name="PlaceHolder 12"/>
          <p:cNvSpPr>
            <a:spLocks noGrp="1"/>
          </p:cNvSpPr>
          <p:nvPr>
            <p:ph type="body"/>
          </p:nvPr>
        </p:nvSpPr>
        <p:spPr>
          <a:xfrm>
            <a:off x="64490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56" name="PlaceHolder 13"/>
          <p:cNvSpPr>
            <a:spLocks noGrp="1"/>
          </p:cNvSpPr>
          <p:nvPr>
            <p:ph type="body"/>
          </p:nvPr>
        </p:nvSpPr>
        <p:spPr>
          <a:xfrm>
            <a:off x="64490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57" name="PlaceHolder 14"/>
          <p:cNvSpPr>
            <a:spLocks noGrp="1"/>
          </p:cNvSpPr>
          <p:nvPr>
            <p:ph type="body"/>
          </p:nvPr>
        </p:nvSpPr>
        <p:spPr>
          <a:xfrm>
            <a:off x="92419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58" name="PlaceHolder 15"/>
          <p:cNvSpPr>
            <a:spLocks noGrp="1"/>
          </p:cNvSpPr>
          <p:nvPr>
            <p:ph type="body"/>
          </p:nvPr>
        </p:nvSpPr>
        <p:spPr>
          <a:xfrm>
            <a:off x="64490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59" name="PlaceHolder 16"/>
          <p:cNvSpPr>
            <a:spLocks noGrp="1"/>
          </p:cNvSpPr>
          <p:nvPr>
            <p:ph type="body"/>
          </p:nvPr>
        </p:nvSpPr>
        <p:spPr>
          <a:xfrm>
            <a:off x="36565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60" name="PlaceHolder 17"/>
          <p:cNvSpPr>
            <a:spLocks noGrp="1"/>
          </p:cNvSpPr>
          <p:nvPr>
            <p:ph type="body"/>
          </p:nvPr>
        </p:nvSpPr>
        <p:spPr>
          <a:xfrm>
            <a:off x="8636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61" name="PlaceHolder 18"/>
          <p:cNvSpPr>
            <a:spLocks noGrp="1"/>
          </p:cNvSpPr>
          <p:nvPr>
            <p:ph type="sldNum" idx="8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1CE8941-56AC-4992-877B-68B4AF2C542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_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PlaceHolder 1"/>
          <p:cNvSpPr>
            <a:spLocks noGrp="1"/>
          </p:cNvSpPr>
          <p:nvPr>
            <p:ph type="body"/>
          </p:nvPr>
        </p:nvSpPr>
        <p:spPr>
          <a:xfrm>
            <a:off x="41022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63" name="PlaceHolder 2"/>
          <p:cNvSpPr>
            <a:spLocks noGrp="1"/>
          </p:cNvSpPr>
          <p:nvPr>
            <p:ph type="body"/>
          </p:nvPr>
        </p:nvSpPr>
        <p:spPr>
          <a:xfrm>
            <a:off x="397512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64" name="PlaceHolder 3"/>
          <p:cNvSpPr>
            <a:spLocks noGrp="1"/>
          </p:cNvSpPr>
          <p:nvPr>
            <p:ph type="body"/>
          </p:nvPr>
        </p:nvSpPr>
        <p:spPr>
          <a:xfrm>
            <a:off x="39816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65" name="PlaceHolder 4"/>
          <p:cNvSpPr>
            <a:spLocks noGrp="1"/>
          </p:cNvSpPr>
          <p:nvPr>
            <p:ph type="body"/>
          </p:nvPr>
        </p:nvSpPr>
        <p:spPr>
          <a:xfrm>
            <a:off x="41022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66" name="PlaceHolder 5"/>
          <p:cNvSpPr>
            <a:spLocks noGrp="1"/>
          </p:cNvSpPr>
          <p:nvPr>
            <p:ph type="body"/>
          </p:nvPr>
        </p:nvSpPr>
        <p:spPr>
          <a:xfrm>
            <a:off x="397512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67" name="PlaceHolder 6"/>
          <p:cNvSpPr>
            <a:spLocks noGrp="1"/>
          </p:cNvSpPr>
          <p:nvPr>
            <p:ph type="body"/>
          </p:nvPr>
        </p:nvSpPr>
        <p:spPr>
          <a:xfrm>
            <a:off x="39816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68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69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0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1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2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3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4" name="PlaceHolder 13"/>
          <p:cNvSpPr>
            <a:spLocks noGrp="1"/>
          </p:cNvSpPr>
          <p:nvPr>
            <p:ph type="body"/>
          </p:nvPr>
        </p:nvSpPr>
        <p:spPr>
          <a:xfrm>
            <a:off x="69976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5" name="PlaceHolder 14"/>
          <p:cNvSpPr>
            <a:spLocks noGrp="1"/>
          </p:cNvSpPr>
          <p:nvPr>
            <p:ph type="body"/>
          </p:nvPr>
        </p:nvSpPr>
        <p:spPr>
          <a:xfrm>
            <a:off x="687060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6" name="PlaceHolder 15"/>
          <p:cNvSpPr>
            <a:spLocks noGrp="1"/>
          </p:cNvSpPr>
          <p:nvPr>
            <p:ph type="body"/>
          </p:nvPr>
        </p:nvSpPr>
        <p:spPr>
          <a:xfrm>
            <a:off x="68770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7" name="PlaceHolder 16"/>
          <p:cNvSpPr>
            <a:spLocks noGrp="1"/>
          </p:cNvSpPr>
          <p:nvPr>
            <p:ph type="body"/>
          </p:nvPr>
        </p:nvSpPr>
        <p:spPr>
          <a:xfrm>
            <a:off x="69976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8" name="PlaceHolder 17"/>
          <p:cNvSpPr>
            <a:spLocks noGrp="1"/>
          </p:cNvSpPr>
          <p:nvPr>
            <p:ph type="body"/>
          </p:nvPr>
        </p:nvSpPr>
        <p:spPr>
          <a:xfrm>
            <a:off x="68706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79" name="PlaceHolder 18"/>
          <p:cNvSpPr>
            <a:spLocks noGrp="1"/>
          </p:cNvSpPr>
          <p:nvPr>
            <p:ph type="body"/>
          </p:nvPr>
        </p:nvSpPr>
        <p:spPr>
          <a:xfrm>
            <a:off x="687708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980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81" name="PlaceHolder 19"/>
          <p:cNvSpPr>
            <a:spLocks noGrp="1"/>
          </p:cNvSpPr>
          <p:nvPr>
            <p:ph type="body"/>
          </p:nvPr>
        </p:nvSpPr>
        <p:spPr>
          <a:xfrm>
            <a:off x="609480" y="3939480"/>
            <a:ext cx="3069360" cy="260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000"/>
              </a:lnSpc>
              <a:buNone/>
              <a:tabLst>
                <a:tab algn="l" pos="0"/>
              </a:tabLst>
            </a:pPr>
            <a:r>
              <a:rPr b="1" lang="ru-RU" sz="3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 заголовок</a:t>
            </a:r>
            <a:endParaRPr b="0" lang="ru-RU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82" name="PlaceHolder 20"/>
          <p:cNvSpPr>
            <a:spLocks noGrp="1"/>
          </p:cNvSpPr>
          <p:nvPr>
            <p:ph type="body"/>
          </p:nvPr>
        </p:nvSpPr>
        <p:spPr>
          <a:xfrm>
            <a:off x="609480" y="5109480"/>
            <a:ext cx="306936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83" name="PlaceHolder 21"/>
          <p:cNvSpPr>
            <a:spLocks noGrp="1"/>
          </p:cNvSpPr>
          <p:nvPr>
            <p:ph type="sldNum" idx="8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4BD6E33-C3F8-4124-8CA7-CAF38D7BA63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85" name="PlaceHolder 1"/>
          <p:cNvSpPr>
            <a:spLocks noGrp="1"/>
          </p:cNvSpPr>
          <p:nvPr>
            <p:ph type="sldNum" idx="8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DEFEAAC-74FC-4BA0-A0EC-2F72FA37A94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09572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987" name="Прямая соединительная линия 2"/>
          <p:cNvCxnSpPr/>
          <p:nvPr/>
        </p:nvCxnSpPr>
        <p:spPr>
          <a:xfrm>
            <a:off x="3441240" y="5841720"/>
            <a:ext cx="360" cy="4140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988" name="Прямая соединительная линия 3"/>
          <p:cNvCxnSpPr/>
          <p:nvPr/>
        </p:nvCxnSpPr>
        <p:spPr>
          <a:xfrm>
            <a:off x="3736800" y="5553720"/>
            <a:ext cx="78490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989" name="Прямая соединительная линия 4"/>
          <p:cNvCxnSpPr/>
          <p:nvPr/>
        </p:nvCxnSpPr>
        <p:spPr>
          <a:xfrm>
            <a:off x="3441240" y="602280"/>
            <a:ext cx="360" cy="465228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1990" name="Группа 5"/>
          <p:cNvGrpSpPr/>
          <p:nvPr/>
        </p:nvGrpSpPr>
        <p:grpSpPr>
          <a:xfrm>
            <a:off x="609480" y="609480"/>
            <a:ext cx="2215800" cy="5639040"/>
            <a:chOff x="609480" y="609480"/>
            <a:chExt cx="2215800" cy="5639040"/>
          </a:xfrm>
        </p:grpSpPr>
        <p:sp>
          <p:nvSpPr>
            <p:cNvPr id="1991" name="Полилиния 6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992" name="Полилиния 7"/>
            <p:cNvSpPr/>
            <p:nvPr/>
          </p:nvSpPr>
          <p:spPr>
            <a:xfrm>
              <a:off x="60948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993" name="Полилиния 8"/>
            <p:cNvSpPr/>
            <p:nvPr/>
          </p:nvSpPr>
          <p:spPr>
            <a:xfrm>
              <a:off x="60948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994" name="Полилиния 9"/>
            <p:cNvSpPr/>
            <p:nvPr/>
          </p:nvSpPr>
          <p:spPr>
            <a:xfrm>
              <a:off x="60948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995" name="Полилиния 10"/>
            <p:cNvSpPr/>
            <p:nvPr/>
          </p:nvSpPr>
          <p:spPr>
            <a:xfrm>
              <a:off x="60948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996" name="Полилиния 11"/>
            <p:cNvSpPr/>
            <p:nvPr/>
          </p:nvSpPr>
          <p:spPr>
            <a:xfrm>
              <a:off x="60948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997" name="Полилиния 12"/>
            <p:cNvSpPr/>
            <p:nvPr/>
          </p:nvSpPr>
          <p:spPr>
            <a:xfrm>
              <a:off x="60948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998" name="Полилиния 13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999" name="Полилиния 14"/>
            <p:cNvSpPr/>
            <p:nvPr/>
          </p:nvSpPr>
          <p:spPr>
            <a:xfrm>
              <a:off x="60948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00" name="Полилиния 15"/>
            <p:cNvSpPr/>
            <p:nvPr/>
          </p:nvSpPr>
          <p:spPr>
            <a:xfrm>
              <a:off x="60948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01" name="Полилиния 16"/>
            <p:cNvSpPr/>
            <p:nvPr/>
          </p:nvSpPr>
          <p:spPr>
            <a:xfrm>
              <a:off x="60948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02" name="Полилиния 17"/>
            <p:cNvSpPr/>
            <p:nvPr/>
          </p:nvSpPr>
          <p:spPr>
            <a:xfrm>
              <a:off x="60948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03" name="Полилиния 18"/>
            <p:cNvSpPr/>
            <p:nvPr/>
          </p:nvSpPr>
          <p:spPr>
            <a:xfrm>
              <a:off x="60948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04" name="Полилиния 19"/>
            <p:cNvSpPr/>
            <p:nvPr/>
          </p:nvSpPr>
          <p:spPr>
            <a:xfrm>
              <a:off x="60948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05" name="Полилиния 20"/>
            <p:cNvSpPr/>
            <p:nvPr/>
          </p:nvSpPr>
          <p:spPr>
            <a:xfrm>
              <a:off x="164448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06" name="Полилиния 21"/>
            <p:cNvSpPr/>
            <p:nvPr/>
          </p:nvSpPr>
          <p:spPr>
            <a:xfrm>
              <a:off x="164448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07" name="Полилиния 22"/>
            <p:cNvSpPr/>
            <p:nvPr/>
          </p:nvSpPr>
          <p:spPr>
            <a:xfrm>
              <a:off x="160668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08" name="Полилиния 23"/>
            <p:cNvSpPr/>
            <p:nvPr/>
          </p:nvSpPr>
          <p:spPr>
            <a:xfrm>
              <a:off x="156852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09" name="Полилиния 24"/>
            <p:cNvSpPr/>
            <p:nvPr/>
          </p:nvSpPr>
          <p:spPr>
            <a:xfrm>
              <a:off x="156852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010" name="PlaceHolder 1"/>
          <p:cNvSpPr>
            <a:spLocks noGrp="1"/>
          </p:cNvSpPr>
          <p:nvPr>
            <p:ph type="body"/>
          </p:nvPr>
        </p:nvSpPr>
        <p:spPr>
          <a:xfrm>
            <a:off x="4095720" y="-352944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11" name="PlaceHolder 2"/>
          <p:cNvSpPr>
            <a:spLocks noGrp="1"/>
          </p:cNvSpPr>
          <p:nvPr>
            <p:ph type="body"/>
          </p:nvPr>
        </p:nvSpPr>
        <p:spPr>
          <a:xfrm>
            <a:off x="4095720" y="141264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12" name="Прямоугольник 28"/>
          <p:cNvSpPr/>
          <p:nvPr/>
        </p:nvSpPr>
        <p:spPr>
          <a:xfrm>
            <a:off x="409572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013" name="PlaceHolder 3"/>
          <p:cNvSpPr>
            <a:spLocks noGrp="1"/>
          </p:cNvSpPr>
          <p:nvPr>
            <p:ph type="body"/>
          </p:nvPr>
        </p:nvSpPr>
        <p:spPr>
          <a:xfrm>
            <a:off x="422640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51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PlaceHolder 1"/>
          <p:cNvSpPr>
            <a:spLocks noGrp="1"/>
          </p:cNvSpPr>
          <p:nvPr>
            <p:ph type="body"/>
          </p:nvPr>
        </p:nvSpPr>
        <p:spPr>
          <a:xfrm>
            <a:off x="48574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15" name="PlaceHolder 2"/>
          <p:cNvSpPr>
            <a:spLocks noGrp="1"/>
          </p:cNvSpPr>
          <p:nvPr>
            <p:ph type="body"/>
          </p:nvPr>
        </p:nvSpPr>
        <p:spPr>
          <a:xfrm>
            <a:off x="473040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16" name="PlaceHolder 3"/>
          <p:cNvSpPr>
            <a:spLocks noGrp="1"/>
          </p:cNvSpPr>
          <p:nvPr>
            <p:ph type="body"/>
          </p:nvPr>
        </p:nvSpPr>
        <p:spPr>
          <a:xfrm>
            <a:off x="47368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17" name="PlaceHolder 4"/>
          <p:cNvSpPr>
            <a:spLocks noGrp="1"/>
          </p:cNvSpPr>
          <p:nvPr>
            <p:ph type="body"/>
          </p:nvPr>
        </p:nvSpPr>
        <p:spPr>
          <a:xfrm>
            <a:off x="48574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18" name="PlaceHolder 5"/>
          <p:cNvSpPr>
            <a:spLocks noGrp="1"/>
          </p:cNvSpPr>
          <p:nvPr>
            <p:ph type="body"/>
          </p:nvPr>
        </p:nvSpPr>
        <p:spPr>
          <a:xfrm>
            <a:off x="47304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19" name="PlaceHolder 6"/>
          <p:cNvSpPr>
            <a:spLocks noGrp="1"/>
          </p:cNvSpPr>
          <p:nvPr>
            <p:ph type="body"/>
          </p:nvPr>
        </p:nvSpPr>
        <p:spPr>
          <a:xfrm>
            <a:off x="473688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20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21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22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23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24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25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26" name="PlaceHolder 13"/>
          <p:cNvSpPr>
            <a:spLocks noGrp="1"/>
          </p:cNvSpPr>
          <p:nvPr>
            <p:ph type="body"/>
          </p:nvPr>
        </p:nvSpPr>
        <p:spPr>
          <a:xfrm>
            <a:off x="73749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27" name="PlaceHolder 14"/>
          <p:cNvSpPr>
            <a:spLocks noGrp="1"/>
          </p:cNvSpPr>
          <p:nvPr>
            <p:ph type="body"/>
          </p:nvPr>
        </p:nvSpPr>
        <p:spPr>
          <a:xfrm>
            <a:off x="724824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28" name="PlaceHolder 15"/>
          <p:cNvSpPr>
            <a:spLocks noGrp="1"/>
          </p:cNvSpPr>
          <p:nvPr>
            <p:ph type="body"/>
          </p:nvPr>
        </p:nvSpPr>
        <p:spPr>
          <a:xfrm>
            <a:off x="72543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29" name="PlaceHolder 16"/>
          <p:cNvSpPr>
            <a:spLocks noGrp="1"/>
          </p:cNvSpPr>
          <p:nvPr>
            <p:ph type="body"/>
          </p:nvPr>
        </p:nvSpPr>
        <p:spPr>
          <a:xfrm>
            <a:off x="73749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30" name="PlaceHolder 17"/>
          <p:cNvSpPr>
            <a:spLocks noGrp="1"/>
          </p:cNvSpPr>
          <p:nvPr>
            <p:ph type="body"/>
          </p:nvPr>
        </p:nvSpPr>
        <p:spPr>
          <a:xfrm>
            <a:off x="724824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31" name="PlaceHolder 18"/>
          <p:cNvSpPr>
            <a:spLocks noGrp="1"/>
          </p:cNvSpPr>
          <p:nvPr>
            <p:ph type="body"/>
          </p:nvPr>
        </p:nvSpPr>
        <p:spPr>
          <a:xfrm>
            <a:off x="72543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032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33" name="PlaceHolder 19"/>
          <p:cNvSpPr>
            <a:spLocks noGrp="1"/>
          </p:cNvSpPr>
          <p:nvPr>
            <p:ph type="body"/>
          </p:nvPr>
        </p:nvSpPr>
        <p:spPr>
          <a:xfrm>
            <a:off x="23328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34" name="PlaceHolder 20"/>
          <p:cNvSpPr>
            <a:spLocks noGrp="1"/>
          </p:cNvSpPr>
          <p:nvPr>
            <p:ph type="body"/>
          </p:nvPr>
        </p:nvSpPr>
        <p:spPr>
          <a:xfrm>
            <a:off x="220608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35" name="PlaceHolder 21"/>
          <p:cNvSpPr>
            <a:spLocks noGrp="1"/>
          </p:cNvSpPr>
          <p:nvPr>
            <p:ph type="body"/>
          </p:nvPr>
        </p:nvSpPr>
        <p:spPr>
          <a:xfrm>
            <a:off x="22122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36" name="PlaceHolder 22"/>
          <p:cNvSpPr>
            <a:spLocks noGrp="1"/>
          </p:cNvSpPr>
          <p:nvPr>
            <p:ph type="body"/>
          </p:nvPr>
        </p:nvSpPr>
        <p:spPr>
          <a:xfrm>
            <a:off x="23328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37" name="PlaceHolder 23"/>
          <p:cNvSpPr>
            <a:spLocks noGrp="1"/>
          </p:cNvSpPr>
          <p:nvPr>
            <p:ph type="body"/>
          </p:nvPr>
        </p:nvSpPr>
        <p:spPr>
          <a:xfrm>
            <a:off x="220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38" name="PlaceHolder 24"/>
          <p:cNvSpPr>
            <a:spLocks noGrp="1"/>
          </p:cNvSpPr>
          <p:nvPr>
            <p:ph type="body"/>
          </p:nvPr>
        </p:nvSpPr>
        <p:spPr>
          <a:xfrm>
            <a:off x="22122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39" name="PlaceHolder 25"/>
          <p:cNvSpPr>
            <a:spLocks noGrp="1"/>
          </p:cNvSpPr>
          <p:nvPr>
            <p:ph type="body"/>
          </p:nvPr>
        </p:nvSpPr>
        <p:spPr>
          <a:xfrm rot="16200000">
            <a:off x="4013280" y="-1517040"/>
            <a:ext cx="43333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40" name="PlaceHolder 26"/>
          <p:cNvSpPr>
            <a:spLocks noGrp="1"/>
          </p:cNvSpPr>
          <p:nvPr>
            <p:ph type="sldNum" idx="8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5B24FF4-DD59-4790-8394-75DCDC657D7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42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043" name="Группа 4"/>
          <p:cNvGrpSpPr/>
          <p:nvPr/>
        </p:nvGrpSpPr>
        <p:grpSpPr>
          <a:xfrm>
            <a:off x="609480" y="2902320"/>
            <a:ext cx="4103640" cy="3046680"/>
            <a:chOff x="609480" y="2902320"/>
            <a:chExt cx="4103640" cy="3046680"/>
          </a:xfrm>
        </p:grpSpPr>
        <p:sp>
          <p:nvSpPr>
            <p:cNvPr id="2044" name="Полилиния 5"/>
            <p:cNvSpPr/>
            <p:nvPr/>
          </p:nvSpPr>
          <p:spPr>
            <a:xfrm>
              <a:off x="3319200" y="5021640"/>
              <a:ext cx="1393920" cy="893880"/>
            </a:xfrm>
            <a:custGeom>
              <a:avLst/>
              <a:gdLst>
                <a:gd name="textAreaLeft" fmla="*/ 0 w 1393920"/>
                <a:gd name="textAreaRight" fmla="*/ 1394280 w 1393920"/>
                <a:gd name="textAreaTop" fmla="*/ 0 h 893880"/>
                <a:gd name="textAreaBottom" fmla="*/ 894240 h 893880"/>
                <a:gd name="GluePoint1X" fmla="*/ 0 w 2788841"/>
                <a:gd name="GluePoint1Y" fmla="*/ 1788211 h 1788406"/>
                <a:gd name="GluePoint2X" fmla="*/ 1896424 w 2788841"/>
                <a:gd name="GluePoint2Y" fmla="*/ 1788407 h 1788406"/>
                <a:gd name="GluePoint3X" fmla="*/ 2788842 w 2788841"/>
                <a:gd name="GluePoint3Y" fmla="*/ 894196 h 1788406"/>
                <a:gd name="GluePoint4X" fmla="*/ 1896424 w 2788841"/>
                <a:gd name="GluePoint4Y" fmla="*/ 0 h 1788406"/>
                <a:gd name="GluePoint5X" fmla="*/ 1885400 w 2788841"/>
                <a:gd name="GluePoint5Y" fmla="*/ 99 h 17884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45" name="Полилиния 6"/>
            <p:cNvSpPr/>
            <p:nvPr/>
          </p:nvSpPr>
          <p:spPr>
            <a:xfrm>
              <a:off x="609480" y="4680360"/>
              <a:ext cx="910800" cy="844200"/>
            </a:xfrm>
            <a:custGeom>
              <a:avLst/>
              <a:gdLst>
                <a:gd name="textAreaLeft" fmla="*/ 0 w 910800"/>
                <a:gd name="textAreaRight" fmla="*/ 911160 w 910800"/>
                <a:gd name="textAreaTop" fmla="*/ 0 h 844200"/>
                <a:gd name="textAreaBottom" fmla="*/ 844560 h 844200"/>
                <a:gd name="GluePoint1X" fmla="*/ 1709956 w 1822303"/>
                <a:gd name="GluePoint1Y" fmla="*/ 0 h 1689377"/>
                <a:gd name="GluePoint2X" fmla="*/ 475930 w 1822303"/>
                <a:gd name="GluePoint2Y" fmla="*/ 0 h 1689377"/>
                <a:gd name="GluePoint3X" fmla="*/ 475930 w 1822303"/>
                <a:gd name="GluePoint3Y" fmla="*/ 344698 h 1689377"/>
                <a:gd name="GluePoint4X" fmla="*/ 245853 w 1822303"/>
                <a:gd name="GluePoint4Y" fmla="*/ 344698 h 1689377"/>
                <a:gd name="GluePoint5X" fmla="*/ 0 w 1822303"/>
                <a:gd name="GluePoint5Y" fmla="*/ 591040 h 1689377"/>
                <a:gd name="GluePoint6X" fmla="*/ 116964 w 1822303"/>
                <a:gd name="GluePoint6Y" fmla="*/ 1100051 h 1689377"/>
                <a:gd name="GluePoint7X" fmla="*/ 362816 w 1822303"/>
                <a:gd name="GluePoint7Y" fmla="*/ 1346395 h 1689377"/>
                <a:gd name="GluePoint8X" fmla="*/ 475930 w 1822303"/>
                <a:gd name="GluePoint8Y" fmla="*/ 1346395 h 1689377"/>
                <a:gd name="GluePoint9X" fmla="*/ 475930 w 1822303"/>
                <a:gd name="GluePoint9Y" fmla="*/ 1689378 h 1689377"/>
                <a:gd name="GluePoint10X" fmla="*/ 1822303 w 1822303"/>
                <a:gd name="GluePoint10Y" fmla="*/ 1689378 h 1689377"/>
                <a:gd name="GluePoint11X" fmla="*/ 1822303 w 1822303"/>
                <a:gd name="GluePoint11Y" fmla="*/ 112389 h 1689377"/>
                <a:gd name="GluePoint12X" fmla="*/ 1709956 w 1822303"/>
                <a:gd name="GluePoint12Y" fmla="*/ 0 h 1689377"/>
                <a:gd name="GluePoint13X" fmla="*/ 475930 w 1822303"/>
                <a:gd name="GluePoint13Y" fmla="*/ 503953 h 1689377"/>
                <a:gd name="GluePoint14X" fmla="*/ 475930 w 1822303"/>
                <a:gd name="GluePoint14Y" fmla="*/ 1187139 h 1689377"/>
                <a:gd name="GluePoint15X" fmla="*/ 385694 w 1822303"/>
                <a:gd name="GluePoint15Y" fmla="*/ 1187139 h 1689377"/>
                <a:gd name="GluePoint16X" fmla="*/ 275899 w 1822303"/>
                <a:gd name="GluePoint16Y" fmla="*/ 1100051 h 1689377"/>
                <a:gd name="GluePoint17X" fmla="*/ 158935 w 1822303"/>
                <a:gd name="GluePoint17Y" fmla="*/ 591040 h 1689377"/>
                <a:gd name="GluePoint18X" fmla="*/ 245853 w 1822303"/>
                <a:gd name="GluePoint18Y" fmla="*/ 503953 h 1689377"/>
                <a:gd name="GluePoint19X" fmla="*/ 475930 w 1822303"/>
                <a:gd name="GluePoint19Y" fmla="*/ 503953 h 16893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46" name="Полилиния 7"/>
            <p:cNvSpPr/>
            <p:nvPr/>
          </p:nvSpPr>
          <p:spPr>
            <a:xfrm>
              <a:off x="3637080" y="3674160"/>
              <a:ext cx="762480" cy="1731960"/>
            </a:xfrm>
            <a:custGeom>
              <a:avLst/>
              <a:gdLst>
                <a:gd name="textAreaLeft" fmla="*/ 0 w 762480"/>
                <a:gd name="textAreaRight" fmla="*/ 762840 w 762480"/>
                <a:gd name="textAreaTop" fmla="*/ 0 h 1731960"/>
                <a:gd name="textAreaBottom" fmla="*/ 1732320 h 1731960"/>
                <a:gd name="GluePoint1X" fmla="*/ 109286 w 1526071"/>
                <a:gd name="GluePoint1Y" fmla="*/ 0 h 3464354"/>
                <a:gd name="GluePoint2X" fmla="*/ 1472790 w 1526071"/>
                <a:gd name="GluePoint2Y" fmla="*/ 0 h 3464354"/>
                <a:gd name="GluePoint3X" fmla="*/ 1526071 w 1526071"/>
                <a:gd name="GluePoint3Y" fmla="*/ 169104 h 3464354"/>
                <a:gd name="GluePoint4X" fmla="*/ 1526071 w 1526071"/>
                <a:gd name="GluePoint4Y" fmla="*/ 3117479 h 3464354"/>
                <a:gd name="GluePoint5X" fmla="*/ 1416785 w 1526071"/>
                <a:gd name="GluePoint5Y" fmla="*/ 3464355 h 3464354"/>
                <a:gd name="GluePoint6X" fmla="*/ 53280 w 1526071"/>
                <a:gd name="GluePoint6Y" fmla="*/ 3464355 h 3464354"/>
                <a:gd name="GluePoint7X" fmla="*/ 0 w 1526071"/>
                <a:gd name="GluePoint7Y" fmla="*/ 3295251 h 3464354"/>
                <a:gd name="GluePoint8X" fmla="*/ 0 w 1526071"/>
                <a:gd name="GluePoint8Y" fmla="*/ 346875 h 3464354"/>
                <a:gd name="GluePoint9X" fmla="*/ 109286 w 1526071"/>
                <a:gd name="GluePoint9Y" fmla="*/ 0 h 34643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47" name="Полилиния 8"/>
            <p:cNvSpPr/>
            <p:nvPr/>
          </p:nvSpPr>
          <p:spPr>
            <a:xfrm>
              <a:off x="2058480" y="3753720"/>
              <a:ext cx="2251440" cy="1617120"/>
            </a:xfrm>
            <a:custGeom>
              <a:avLst/>
              <a:gdLst>
                <a:gd name="textAreaLeft" fmla="*/ 0 w 2251440"/>
                <a:gd name="textAreaRight" fmla="*/ 2251800 w 2251440"/>
                <a:gd name="textAreaTop" fmla="*/ 0 h 1617120"/>
                <a:gd name="textAreaBottom" fmla="*/ 1617480 h 1617120"/>
                <a:gd name="GluePoint1X" fmla="*/ 192198 w 4503909"/>
                <a:gd name="GluePoint1Y" fmla="*/ 0 h 3234939"/>
                <a:gd name="GluePoint2X" fmla="*/ 4503910 w 4503909"/>
                <a:gd name="GluePoint2Y" fmla="*/ 0 h 3234939"/>
                <a:gd name="GluePoint3X" fmla="*/ 4503910 w 4503909"/>
                <a:gd name="GluePoint3Y" fmla="*/ 3042333 h 3234939"/>
                <a:gd name="GluePoint4X" fmla="*/ 4311697 w 4503909"/>
                <a:gd name="GluePoint4Y" fmla="*/ 3234940 h 3234939"/>
                <a:gd name="GluePoint5X" fmla="*/ 0 w 4503909"/>
                <a:gd name="GluePoint5Y" fmla="*/ 3234940 h 3234939"/>
                <a:gd name="GluePoint6X" fmla="*/ 0 w 4503909"/>
                <a:gd name="GluePoint6Y" fmla="*/ 192593 h 3234939"/>
                <a:gd name="GluePoint7X" fmla="*/ 192198 w 4503909"/>
                <a:gd name="GluePoint7Y" fmla="*/ 0 h 32349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48" name="Полилиния 9"/>
            <p:cNvSpPr/>
            <p:nvPr/>
          </p:nvSpPr>
          <p:spPr>
            <a:xfrm>
              <a:off x="1360800" y="3187080"/>
              <a:ext cx="2140200" cy="1366200"/>
            </a:xfrm>
            <a:custGeom>
              <a:avLst/>
              <a:gdLst>
                <a:gd name="textAreaLeft" fmla="*/ 0 w 2140200"/>
                <a:gd name="textAreaRight" fmla="*/ 2140560 w 2140200"/>
                <a:gd name="textAreaTop" fmla="*/ 0 h 1366200"/>
                <a:gd name="textAreaBottom" fmla="*/ 1366560 h 1366200"/>
                <a:gd name="GluePoint1X" fmla="*/ 554772 w 4281391"/>
                <a:gd name="GluePoint1Y" fmla="*/ 0 h 2733091"/>
                <a:gd name="GluePoint2X" fmla="*/ 4281392 w 4281391"/>
                <a:gd name="GluePoint2Y" fmla="*/ 0 h 2733091"/>
                <a:gd name="GluePoint3X" fmla="*/ 4281392 w 4281391"/>
                <a:gd name="GluePoint3Y" fmla="*/ 2185461 h 2733091"/>
                <a:gd name="GluePoint4X" fmla="*/ 3726732 w 4281391"/>
                <a:gd name="GluePoint4Y" fmla="*/ 2733092 h 2733091"/>
                <a:gd name="GluePoint5X" fmla="*/ 0 w 4281391"/>
                <a:gd name="GluePoint5Y" fmla="*/ 2733092 h 2733091"/>
                <a:gd name="GluePoint6X" fmla="*/ 0 w 4281391"/>
                <a:gd name="GluePoint6Y" fmla="*/ 547621 h 2733091"/>
                <a:gd name="GluePoint7X" fmla="*/ 554659 w 4281391"/>
                <a:gd name="GluePoint7Y" fmla="*/ 0 h 2733091"/>
                <a:gd name="GluePoint8X" fmla="*/ 554772 w 4281391"/>
                <a:gd name="GluePoint8Y" fmla="*/ 0 h 27330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49" name="Полилиния 10"/>
            <p:cNvSpPr/>
            <p:nvPr/>
          </p:nvSpPr>
          <p:spPr>
            <a:xfrm>
              <a:off x="2161440" y="3847320"/>
              <a:ext cx="2048400" cy="1437480"/>
            </a:xfrm>
            <a:custGeom>
              <a:avLst/>
              <a:gdLst>
                <a:gd name="textAreaLeft" fmla="*/ 0 w 2048400"/>
                <a:gd name="textAreaRight" fmla="*/ 2048760 w 2048400"/>
                <a:gd name="textAreaTop" fmla="*/ 0 h 1437480"/>
                <a:gd name="textAreaBottom" fmla="*/ 1437840 h 1437480"/>
                <a:gd name="GluePoint1X" fmla="*/ 0 w 4097885"/>
                <a:gd name="GluePoint1Y" fmla="*/ 112361 h 2875828"/>
                <a:gd name="GluePoint2X" fmla="*/ 112347 w 4097885"/>
                <a:gd name="GluePoint2Y" fmla="*/ 0 h 2875828"/>
                <a:gd name="GluePoint3X" fmla="*/ 4097886 w 4097885"/>
                <a:gd name="GluePoint3Y" fmla="*/ 0 h 2875828"/>
                <a:gd name="GluePoint4X" fmla="*/ 4097886 w 4097885"/>
                <a:gd name="GluePoint4Y" fmla="*/ 2763439 h 2875828"/>
                <a:gd name="GluePoint5X" fmla="*/ 3987336 w 4097885"/>
                <a:gd name="GluePoint5Y" fmla="*/ 2875828 h 2875828"/>
                <a:gd name="GluePoint6X" fmla="*/ 0 w 4097885"/>
                <a:gd name="GluePoint6Y" fmla="*/ 2875815 h 2875828"/>
                <a:gd name="GluePoint7X" fmla="*/ 0 w 4097885"/>
                <a:gd name="GluePoint7Y" fmla="*/ 112361 h 287582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50" name="Полилиния 11"/>
            <p:cNvSpPr/>
            <p:nvPr/>
          </p:nvSpPr>
          <p:spPr>
            <a:xfrm>
              <a:off x="3427920" y="5104440"/>
              <a:ext cx="645840" cy="63360"/>
            </a:xfrm>
            <a:custGeom>
              <a:avLst/>
              <a:gdLst>
                <a:gd name="textAreaLeft" fmla="*/ 0 w 645840"/>
                <a:gd name="textAreaRight" fmla="*/ 646200 w 645840"/>
                <a:gd name="textAreaTop" fmla="*/ 0 h 63360"/>
                <a:gd name="textAreaBottom" fmla="*/ 63720 h 63360"/>
                <a:gd name="GluePoint1X" fmla="*/ 1228779 w 1292405"/>
                <a:gd name="GluePoint1Y" fmla="*/ 0 h 127299"/>
                <a:gd name="GluePoint2X" fmla="*/ 1292405 w 1292405"/>
                <a:gd name="GluePoint2Y" fmla="*/ 0 h 127299"/>
                <a:gd name="GluePoint3X" fmla="*/ 1292405 w 1292405"/>
                <a:gd name="GluePoint3Y" fmla="*/ 127299 h 127299"/>
                <a:gd name="GluePoint4X" fmla="*/ 1228779 w 1292405"/>
                <a:gd name="GluePoint4Y" fmla="*/ 127299 h 127299"/>
                <a:gd name="GluePoint5X" fmla="*/ 63626 w 1292405"/>
                <a:gd name="GluePoint5Y" fmla="*/ 127299 h 127299"/>
                <a:gd name="GluePoint6X" fmla="*/ 0 w 1292405"/>
                <a:gd name="GluePoint6Y" fmla="*/ 127299 h 127299"/>
                <a:gd name="GluePoint7X" fmla="*/ 0 w 1292405"/>
                <a:gd name="GluePoint7Y" fmla="*/ 0 h 127299"/>
                <a:gd name="GluePoint8X" fmla="*/ 63626 w 1292405"/>
                <a:gd name="GluePoint8Y" fmla="*/ 0 h 1272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51" name="Полилиния 12"/>
            <p:cNvSpPr/>
            <p:nvPr/>
          </p:nvSpPr>
          <p:spPr>
            <a:xfrm>
              <a:off x="979200" y="5371200"/>
              <a:ext cx="2251080" cy="146160"/>
            </a:xfrm>
            <a:custGeom>
              <a:avLst/>
              <a:gdLst>
                <a:gd name="textAreaLeft" fmla="*/ 0 w 2251080"/>
                <a:gd name="textAreaRight" fmla="*/ 2251440 w 2251080"/>
                <a:gd name="textAreaTop" fmla="*/ 0 h 146160"/>
                <a:gd name="textAreaBottom" fmla="*/ 146520 h 146160"/>
                <a:gd name="GluePoint1X" fmla="*/ 121387 w 4503822"/>
                <a:gd name="GluePoint1Y" fmla="*/ 0 h 292717"/>
                <a:gd name="GluePoint2X" fmla="*/ 4503823 w 4503822"/>
                <a:gd name="GluePoint2Y" fmla="*/ 0 h 292717"/>
                <a:gd name="GluePoint3X" fmla="*/ 4503823 w 4503822"/>
                <a:gd name="GluePoint3Y" fmla="*/ 171000 h 292717"/>
                <a:gd name="GluePoint4X" fmla="*/ 4382333 w 4503822"/>
                <a:gd name="GluePoint4Y" fmla="*/ 292718 h 292717"/>
                <a:gd name="GluePoint5X" fmla="*/ 0 w 4503822"/>
                <a:gd name="GluePoint5Y" fmla="*/ 292718 h 292717"/>
                <a:gd name="GluePoint6X" fmla="*/ 0 w 4503822"/>
                <a:gd name="GluePoint6Y" fmla="*/ 121731 h 292717"/>
                <a:gd name="GluePoint7X" fmla="*/ 121487 w 4503822"/>
                <a:gd name="GluePoint7Y" fmla="*/ 0 h 292717"/>
                <a:gd name="GluePoint8X" fmla="*/ 121387 w 4503822"/>
                <a:gd name="GluePoint8Y" fmla="*/ 0 h 2927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52" name="Полилиния 13"/>
            <p:cNvSpPr/>
            <p:nvPr/>
          </p:nvSpPr>
          <p:spPr>
            <a:xfrm>
              <a:off x="979200" y="5370840"/>
              <a:ext cx="3330360" cy="146160"/>
            </a:xfrm>
            <a:custGeom>
              <a:avLst/>
              <a:gdLst>
                <a:gd name="textAreaLeft" fmla="*/ 0 w 3330360"/>
                <a:gd name="textAreaRight" fmla="*/ 3330720 w 3330360"/>
                <a:gd name="textAreaTop" fmla="*/ 0 h 146160"/>
                <a:gd name="textAreaBottom" fmla="*/ 146520 h 146160"/>
                <a:gd name="GluePoint1X" fmla="*/ 123572 w 6662353"/>
                <a:gd name="GluePoint1Y" fmla="*/ 98 h 292731"/>
                <a:gd name="GluePoint2X" fmla="*/ 6585663 w 6662353"/>
                <a:gd name="GluePoint2Y" fmla="*/ 98 h 292731"/>
                <a:gd name="GluePoint3X" fmla="*/ 6662354 w 6662353"/>
                <a:gd name="GluePoint3Y" fmla="*/ 76931 h 292731"/>
                <a:gd name="GluePoint4X" fmla="*/ 6662354 w 6662353"/>
                <a:gd name="GluePoint4Y" fmla="*/ 292732 h 292731"/>
                <a:gd name="GluePoint5X" fmla="*/ 0 w 6662353"/>
                <a:gd name="GluePoint5Y" fmla="*/ 292732 h 292731"/>
                <a:gd name="GluePoint6X" fmla="*/ 0 w 6662353"/>
                <a:gd name="GluePoint6Y" fmla="*/ 123811 h 292731"/>
                <a:gd name="GluePoint7X" fmla="*/ 123572 w 6662353"/>
                <a:gd name="GluePoint7Y" fmla="*/ 0 h 292731"/>
                <a:gd name="GluePoint8X" fmla="*/ 123572 w 6662353"/>
                <a:gd name="GluePoint8Y" fmla="*/ 98 h 2927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53" name="Полилиния 14"/>
            <p:cNvSpPr/>
            <p:nvPr/>
          </p:nvSpPr>
          <p:spPr>
            <a:xfrm>
              <a:off x="3286080" y="5884200"/>
              <a:ext cx="64440" cy="6480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64800"/>
                <a:gd name="textAreaBottom" fmla="*/ 65160 h 64800"/>
                <a:gd name="GluePoint1X" fmla="*/ 64866 w 129732"/>
                <a:gd name="GluePoint1Y" fmla="*/ 129992 h 129992"/>
                <a:gd name="GluePoint2X" fmla="*/ 129733 w 129732"/>
                <a:gd name="GluePoint2Y" fmla="*/ 64989 h 129992"/>
                <a:gd name="GluePoint3X" fmla="*/ 64866 w 129732"/>
                <a:gd name="GluePoint3Y" fmla="*/ 0 h 129992"/>
                <a:gd name="GluePoint4X" fmla="*/ 0 w 129732"/>
                <a:gd name="GluePoint4Y" fmla="*/ 64989 h 129992"/>
                <a:gd name="GluePoint5X" fmla="*/ 64866 w 129732"/>
                <a:gd name="GluePoint5Y" fmla="*/ 129992 h 129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54" name="Полилиния 15"/>
            <p:cNvSpPr/>
            <p:nvPr/>
          </p:nvSpPr>
          <p:spPr>
            <a:xfrm>
              <a:off x="1361160" y="3187080"/>
              <a:ext cx="2066760" cy="1283040"/>
            </a:xfrm>
            <a:custGeom>
              <a:avLst/>
              <a:gdLst>
                <a:gd name="textAreaLeft" fmla="*/ 0 w 2066760"/>
                <a:gd name="textAreaRight" fmla="*/ 2067120 w 2066760"/>
                <a:gd name="textAreaTop" fmla="*/ 0 h 1283040"/>
                <a:gd name="textAreaBottom" fmla="*/ 1283400 h 1283040"/>
                <a:gd name="GluePoint1X" fmla="*/ 0 w 4134426"/>
                <a:gd name="GluePoint1Y" fmla="*/ 112389 h 2566727"/>
                <a:gd name="GluePoint2X" fmla="*/ 112347 w 4134426"/>
                <a:gd name="GluePoint2Y" fmla="*/ 0 h 2566727"/>
                <a:gd name="GluePoint3X" fmla="*/ 4134427 w 4134426"/>
                <a:gd name="GluePoint3Y" fmla="*/ 0 h 2566727"/>
                <a:gd name="GluePoint4X" fmla="*/ 4134427 w 4134426"/>
                <a:gd name="GluePoint4Y" fmla="*/ 2454338 h 2566727"/>
                <a:gd name="GluePoint5X" fmla="*/ 4022080 w 4134426"/>
                <a:gd name="GluePoint5Y" fmla="*/ 2566728 h 2566727"/>
                <a:gd name="GluePoint6X" fmla="*/ 0 w 4134426"/>
                <a:gd name="GluePoint6Y" fmla="*/ 2566728 h 2566727"/>
                <a:gd name="GluePoint7X" fmla="*/ 0 w 4134426"/>
                <a:gd name="GluePoint7Y" fmla="*/ 112389 h 25667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55" name="Полилиния 16"/>
            <p:cNvSpPr/>
            <p:nvPr/>
          </p:nvSpPr>
          <p:spPr>
            <a:xfrm>
              <a:off x="1291320" y="3117960"/>
              <a:ext cx="702000" cy="388080"/>
            </a:xfrm>
            <a:custGeom>
              <a:avLst/>
              <a:gdLst>
                <a:gd name="textAreaLeft" fmla="*/ 0 w 702000"/>
                <a:gd name="textAreaRight" fmla="*/ 702360 w 702000"/>
                <a:gd name="textAreaTop" fmla="*/ 0 h 388080"/>
                <a:gd name="textAreaBottom" fmla="*/ 388440 h 388080"/>
                <a:gd name="GluePoint1X" fmla="*/ 1404753 w 1404752"/>
                <a:gd name="GluePoint1Y" fmla="*/ 0 h 776953"/>
                <a:gd name="GluePoint2X" fmla="*/ 140437 w 1404752"/>
                <a:gd name="GluePoint2Y" fmla="*/ 0 h 776953"/>
                <a:gd name="GluePoint3X" fmla="*/ 0 w 1404752"/>
                <a:gd name="GluePoint3Y" fmla="*/ 140486 h 776953"/>
                <a:gd name="GluePoint4X" fmla="*/ 0 w 1404752"/>
                <a:gd name="GluePoint4Y" fmla="*/ 776954 h 7769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56" name="Полилиния 17"/>
            <p:cNvSpPr/>
            <p:nvPr/>
          </p:nvSpPr>
          <p:spPr>
            <a:xfrm>
              <a:off x="152064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0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57" name="Полилиния 18"/>
            <p:cNvSpPr/>
            <p:nvPr/>
          </p:nvSpPr>
          <p:spPr>
            <a:xfrm>
              <a:off x="168732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24 w 164434"/>
                <a:gd name="GluePoint1Y" fmla="*/ 164493 h 164492"/>
                <a:gd name="GluePoint2X" fmla="*/ 164434 w 164434"/>
                <a:gd name="GluePoint2Y" fmla="*/ 82246 h 164492"/>
                <a:gd name="GluePoint3X" fmla="*/ 82224 w 164434"/>
                <a:gd name="GluePoint3Y" fmla="*/ 0 h 164492"/>
                <a:gd name="GluePoint4X" fmla="*/ 0 w 164434"/>
                <a:gd name="GluePoint4Y" fmla="*/ 82246 h 164492"/>
                <a:gd name="GluePoint5X" fmla="*/ 82224 w 164434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58" name="Полилиния 19"/>
            <p:cNvSpPr/>
            <p:nvPr/>
          </p:nvSpPr>
          <p:spPr>
            <a:xfrm>
              <a:off x="185400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1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59" name="Полилиния 20"/>
            <p:cNvSpPr/>
            <p:nvPr/>
          </p:nvSpPr>
          <p:spPr>
            <a:xfrm>
              <a:off x="3698280" y="2902320"/>
              <a:ext cx="569520" cy="569520"/>
            </a:xfrm>
            <a:custGeom>
              <a:avLst/>
              <a:gdLst>
                <a:gd name="textAreaLeft" fmla="*/ 0 w 569520"/>
                <a:gd name="textAreaRight" fmla="*/ 569880 w 569520"/>
                <a:gd name="textAreaTop" fmla="*/ 0 h 569520"/>
                <a:gd name="textAreaBottom" fmla="*/ 569880 h 569520"/>
                <a:gd name="GluePoint1X" fmla="*/ 1139666 w 1139665"/>
                <a:gd name="GluePoint1Y" fmla="*/ 570045 h 1140088"/>
                <a:gd name="GluePoint2X" fmla="*/ 569840 w 1139665"/>
                <a:gd name="GluePoint2Y" fmla="*/ 1140089 h 1140088"/>
                <a:gd name="GluePoint3X" fmla="*/ 0 w 1139665"/>
                <a:gd name="GluePoint3Y" fmla="*/ 570045 h 1140088"/>
                <a:gd name="GluePoint4X" fmla="*/ 569840 w 1139665"/>
                <a:gd name="GluePoint4Y" fmla="*/ 0 h 1140088"/>
                <a:gd name="GluePoint5X" fmla="*/ 1139666 w 1139665"/>
                <a:gd name="GluePoint5Y" fmla="*/ 570045 h 114008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60" name="Полилиния 21"/>
            <p:cNvSpPr/>
            <p:nvPr/>
          </p:nvSpPr>
          <p:spPr>
            <a:xfrm>
              <a:off x="3986280" y="3028680"/>
              <a:ext cx="6840" cy="3164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316440"/>
                <a:gd name="textAreaBottom" fmla="*/ 316800 h 316440"/>
                <a:gd name="GluePoint1X" fmla="*/ 0 w 14043"/>
                <a:gd name="GluePoint1Y" fmla="*/ 0 h 633949"/>
                <a:gd name="GluePoint2X" fmla="*/ 0 w 14043"/>
                <a:gd name="GluePoint2Y" fmla="*/ 633949 h 63394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61" name="Полилиния 22"/>
            <p:cNvSpPr/>
            <p:nvPr/>
          </p:nvSpPr>
          <p:spPr>
            <a:xfrm>
              <a:off x="3862080" y="3028680"/>
              <a:ext cx="241920" cy="123840"/>
            </a:xfrm>
            <a:custGeom>
              <a:avLst/>
              <a:gdLst>
                <a:gd name="textAreaLeft" fmla="*/ 0 w 241920"/>
                <a:gd name="textAreaRight" fmla="*/ 242280 w 241920"/>
                <a:gd name="textAreaTop" fmla="*/ 0 h 123840"/>
                <a:gd name="textAreaBottom" fmla="*/ 124200 h 123840"/>
                <a:gd name="GluePoint1X" fmla="*/ 0 w 484568"/>
                <a:gd name="GluePoint1Y" fmla="*/ 248193 h 248193"/>
                <a:gd name="GluePoint2X" fmla="*/ 248105 w 484568"/>
                <a:gd name="GluePoint2Y" fmla="*/ 0 h 248193"/>
                <a:gd name="GluePoint3X" fmla="*/ 484569 w 484568"/>
                <a:gd name="GluePoint3Y" fmla="*/ 236548 h 2481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062" name="PlaceHolder 1"/>
          <p:cNvSpPr>
            <a:spLocks noGrp="1"/>
          </p:cNvSpPr>
          <p:nvPr>
            <p:ph type="body"/>
          </p:nvPr>
        </p:nvSpPr>
        <p:spPr>
          <a:xfrm>
            <a:off x="609480" y="9086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Список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литературы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63" name="PlaceHolder 2"/>
          <p:cNvSpPr>
            <a:spLocks noGrp="1"/>
          </p:cNvSpPr>
          <p:nvPr>
            <p:ph type="body"/>
          </p:nvPr>
        </p:nvSpPr>
        <p:spPr>
          <a:xfrm>
            <a:off x="6899400" y="1115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64" name="PlaceHolder 3"/>
          <p:cNvSpPr>
            <a:spLocks noGrp="1"/>
          </p:cNvSpPr>
          <p:nvPr>
            <p:ph type="body"/>
          </p:nvPr>
        </p:nvSpPr>
        <p:spPr>
          <a:xfrm>
            <a:off x="6899400" y="142056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65" name="PlaceHolder 4"/>
          <p:cNvSpPr>
            <a:spLocks noGrp="1"/>
          </p:cNvSpPr>
          <p:nvPr>
            <p:ph type="body"/>
          </p:nvPr>
        </p:nvSpPr>
        <p:spPr>
          <a:xfrm>
            <a:off x="6899400" y="267552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66" name="PlaceHolder 5"/>
          <p:cNvSpPr>
            <a:spLocks noGrp="1"/>
          </p:cNvSpPr>
          <p:nvPr>
            <p:ph type="body"/>
          </p:nvPr>
        </p:nvSpPr>
        <p:spPr>
          <a:xfrm>
            <a:off x="6899400" y="393048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67" name="PlaceHolder 6"/>
          <p:cNvSpPr>
            <a:spLocks noGrp="1"/>
          </p:cNvSpPr>
          <p:nvPr>
            <p:ph type="body"/>
          </p:nvPr>
        </p:nvSpPr>
        <p:spPr>
          <a:xfrm>
            <a:off x="6899400" y="518544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68" name="PlaceHolder 7"/>
          <p:cNvSpPr>
            <a:spLocks noGrp="1"/>
          </p:cNvSpPr>
          <p:nvPr>
            <p:ph type="body"/>
          </p:nvPr>
        </p:nvSpPr>
        <p:spPr>
          <a:xfrm>
            <a:off x="6899400" y="23774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69" name="PlaceHolder 8"/>
          <p:cNvSpPr>
            <a:spLocks noGrp="1"/>
          </p:cNvSpPr>
          <p:nvPr>
            <p:ph type="body"/>
          </p:nvPr>
        </p:nvSpPr>
        <p:spPr>
          <a:xfrm>
            <a:off x="6899400" y="363240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70" name="PlaceHolder 9"/>
          <p:cNvSpPr>
            <a:spLocks noGrp="1"/>
          </p:cNvSpPr>
          <p:nvPr>
            <p:ph type="body"/>
          </p:nvPr>
        </p:nvSpPr>
        <p:spPr>
          <a:xfrm>
            <a:off x="6899400" y="48873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71" name="PlaceHolder 10"/>
          <p:cNvSpPr>
            <a:spLocks noGrp="1"/>
          </p:cNvSpPr>
          <p:nvPr>
            <p:ph type="sldNum" idx="8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8E78176-7434-4A43-9EA2-F13F4EB435B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73" name="Рисунок 2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2564640"/>
            <a:ext cx="3663360" cy="2906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74" name="Image 4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75" name="PlaceHolder 1"/>
          <p:cNvSpPr>
            <a:spLocks noGrp="1"/>
          </p:cNvSpPr>
          <p:nvPr>
            <p:ph type="body"/>
          </p:nvPr>
        </p:nvSpPr>
        <p:spPr>
          <a:xfrm>
            <a:off x="609480" y="1178640"/>
            <a:ext cx="3663360" cy="1586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76" name="PlaceHolder 2"/>
          <p:cNvSpPr>
            <a:spLocks noGrp="1"/>
          </p:cNvSpPr>
          <p:nvPr>
            <p:ph type="body"/>
          </p:nvPr>
        </p:nvSpPr>
        <p:spPr>
          <a:xfrm>
            <a:off x="6540480" y="11473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77" name="PlaceHolder 3"/>
          <p:cNvSpPr>
            <a:spLocks noGrp="1"/>
          </p:cNvSpPr>
          <p:nvPr>
            <p:ph type="body"/>
          </p:nvPr>
        </p:nvSpPr>
        <p:spPr>
          <a:xfrm>
            <a:off x="6540480" y="19771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78" name="PlaceHolder 4"/>
          <p:cNvSpPr>
            <a:spLocks noGrp="1"/>
          </p:cNvSpPr>
          <p:nvPr>
            <p:ph type="body"/>
          </p:nvPr>
        </p:nvSpPr>
        <p:spPr>
          <a:xfrm>
            <a:off x="6540480" y="28065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79" name="PlaceHolder 5"/>
          <p:cNvSpPr>
            <a:spLocks noGrp="1"/>
          </p:cNvSpPr>
          <p:nvPr>
            <p:ph type="body"/>
          </p:nvPr>
        </p:nvSpPr>
        <p:spPr>
          <a:xfrm>
            <a:off x="6540480" y="36363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80" name="PlaceHolder 6"/>
          <p:cNvSpPr>
            <a:spLocks noGrp="1"/>
          </p:cNvSpPr>
          <p:nvPr>
            <p:ph type="body"/>
          </p:nvPr>
        </p:nvSpPr>
        <p:spPr>
          <a:xfrm>
            <a:off x="6540480" y="44658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81" name="PlaceHolder 7"/>
          <p:cNvSpPr>
            <a:spLocks noGrp="1"/>
          </p:cNvSpPr>
          <p:nvPr>
            <p:ph type="body"/>
          </p:nvPr>
        </p:nvSpPr>
        <p:spPr>
          <a:xfrm>
            <a:off x="6540480" y="52956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82" name="PlaceHolder 8"/>
          <p:cNvSpPr>
            <a:spLocks noGrp="1"/>
          </p:cNvSpPr>
          <p:nvPr>
            <p:ph type="sldNum" idx="8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4BC95C4-A01B-4043-BB59-D46DF94B8CE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3" name="Группа 4"/>
          <p:cNvGrpSpPr/>
          <p:nvPr/>
        </p:nvGrpSpPr>
        <p:grpSpPr>
          <a:xfrm>
            <a:off x="6969240" y="1457280"/>
            <a:ext cx="3943080" cy="3943080"/>
            <a:chOff x="6969240" y="1457280"/>
            <a:chExt cx="3943080" cy="3943080"/>
          </a:xfrm>
        </p:grpSpPr>
        <p:pic>
          <p:nvPicPr>
            <p:cNvPr id="2084" name="Image 8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96924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085" name="Image 9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027116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086" name="Image 10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1027116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087" name="Image 11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96924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088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089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90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09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93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94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095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6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2097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2098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2099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2100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01" name="Рисунок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511960" y="1873080"/>
            <a:ext cx="6073560" cy="439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2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03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азделитель_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Рисунок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96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61" name="Прямая соединительная линия 6"/>
          <p:cNvCxnSpPr/>
          <p:nvPr/>
        </p:nvCxnSpPr>
        <p:spPr>
          <a:xfrm>
            <a:off x="606240" y="1546920"/>
            <a:ext cx="796860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62" name="Прямая соединительная линия 7"/>
          <p:cNvCxnSpPr/>
          <p:nvPr/>
        </p:nvCxnSpPr>
        <p:spPr>
          <a:xfrm>
            <a:off x="8821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63" name="Прямая соединительная линия 8"/>
          <p:cNvCxnSpPr/>
          <p:nvPr/>
        </p:nvCxnSpPr>
        <p:spPr>
          <a:xfrm>
            <a:off x="8821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164" name="Группа 9"/>
          <p:cNvGrpSpPr/>
          <p:nvPr/>
        </p:nvGrpSpPr>
        <p:grpSpPr>
          <a:xfrm>
            <a:off x="9369360" y="609480"/>
            <a:ext cx="2215800" cy="5639040"/>
            <a:chOff x="9369360" y="609480"/>
            <a:chExt cx="2215800" cy="5639040"/>
          </a:xfrm>
        </p:grpSpPr>
        <p:sp>
          <p:nvSpPr>
            <p:cNvPr id="165" name="Полилиния 10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66" name="Полилиния 11"/>
            <p:cNvSpPr/>
            <p:nvPr/>
          </p:nvSpPr>
          <p:spPr>
            <a:xfrm>
              <a:off x="936936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67" name="Полилиния 12"/>
            <p:cNvSpPr/>
            <p:nvPr/>
          </p:nvSpPr>
          <p:spPr>
            <a:xfrm>
              <a:off x="936936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68" name="Полилиния 13"/>
            <p:cNvSpPr/>
            <p:nvPr/>
          </p:nvSpPr>
          <p:spPr>
            <a:xfrm>
              <a:off x="936936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69" name="Полилиния 14"/>
            <p:cNvSpPr/>
            <p:nvPr/>
          </p:nvSpPr>
          <p:spPr>
            <a:xfrm>
              <a:off x="936936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70" name="Полилиния 15"/>
            <p:cNvSpPr/>
            <p:nvPr/>
          </p:nvSpPr>
          <p:spPr>
            <a:xfrm>
              <a:off x="936936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71" name="Полилиния 16"/>
            <p:cNvSpPr/>
            <p:nvPr/>
          </p:nvSpPr>
          <p:spPr>
            <a:xfrm>
              <a:off x="936936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72" name="Полилиния 17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73" name="Полилиния 18"/>
            <p:cNvSpPr/>
            <p:nvPr/>
          </p:nvSpPr>
          <p:spPr>
            <a:xfrm>
              <a:off x="936936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74" name="Полилиния 19"/>
            <p:cNvSpPr/>
            <p:nvPr/>
          </p:nvSpPr>
          <p:spPr>
            <a:xfrm>
              <a:off x="936936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75" name="Полилиния 20"/>
            <p:cNvSpPr/>
            <p:nvPr/>
          </p:nvSpPr>
          <p:spPr>
            <a:xfrm>
              <a:off x="936936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76" name="Полилиния 21"/>
            <p:cNvSpPr/>
            <p:nvPr/>
          </p:nvSpPr>
          <p:spPr>
            <a:xfrm>
              <a:off x="936936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77" name="Полилиния 22"/>
            <p:cNvSpPr/>
            <p:nvPr/>
          </p:nvSpPr>
          <p:spPr>
            <a:xfrm>
              <a:off x="936936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78" name="Полилиния 23"/>
            <p:cNvSpPr/>
            <p:nvPr/>
          </p:nvSpPr>
          <p:spPr>
            <a:xfrm>
              <a:off x="936936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79" name="Полилиния 24"/>
            <p:cNvSpPr/>
            <p:nvPr/>
          </p:nvSpPr>
          <p:spPr>
            <a:xfrm>
              <a:off x="1040472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80" name="Полилиния 25"/>
            <p:cNvSpPr/>
            <p:nvPr/>
          </p:nvSpPr>
          <p:spPr>
            <a:xfrm>
              <a:off x="1040472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81" name="Полилиния 26"/>
            <p:cNvSpPr/>
            <p:nvPr/>
          </p:nvSpPr>
          <p:spPr>
            <a:xfrm>
              <a:off x="1036656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82" name="Полилиния 27"/>
            <p:cNvSpPr/>
            <p:nvPr/>
          </p:nvSpPr>
          <p:spPr>
            <a:xfrm>
              <a:off x="1032840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83" name="Полилиния 28"/>
            <p:cNvSpPr/>
            <p:nvPr/>
          </p:nvSpPr>
          <p:spPr>
            <a:xfrm>
              <a:off x="1032840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24960" y="-296172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24960" y="198072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4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2105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2106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2107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8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09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10" name="PlaceHolder 3"/>
          <p:cNvSpPr>
            <a:spLocks noGrp="1"/>
          </p:cNvSpPr>
          <p:nvPr>
            <p:ph type="body"/>
          </p:nvPr>
        </p:nvSpPr>
        <p:spPr>
          <a:xfrm>
            <a:off x="5917320" y="609480"/>
            <a:ext cx="5659200" cy="565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1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2112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2113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2114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15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16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2117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2118" name="Группа 28"/>
          <p:cNvGrpSpPr/>
          <p:nvPr/>
        </p:nvGrpSpPr>
        <p:grpSpPr>
          <a:xfrm>
            <a:off x="6346080" y="1955520"/>
            <a:ext cx="5229360" cy="4293360"/>
            <a:chOff x="6346080" y="1955520"/>
            <a:chExt cx="5229360" cy="4293360"/>
          </a:xfrm>
        </p:grpSpPr>
        <p:sp>
          <p:nvSpPr>
            <p:cNvPr id="2119" name="Полилиния 12"/>
            <p:cNvSpPr/>
            <p:nvPr/>
          </p:nvSpPr>
          <p:spPr>
            <a:xfrm>
              <a:off x="6346080" y="1955520"/>
              <a:ext cx="1897560" cy="2290320"/>
            </a:xfrm>
            <a:custGeom>
              <a:avLst/>
              <a:gdLst>
                <a:gd name="textAreaLeft" fmla="*/ 0 w 1897560"/>
                <a:gd name="textAreaRight" fmla="*/ 1897920 w 1897560"/>
                <a:gd name="textAreaTop" fmla="*/ 0 h 2290320"/>
                <a:gd name="textAreaBottom" fmla="*/ 2290680 h 2290320"/>
                <a:gd name="GluePoint1X" fmla="*/ 3208893 w 3796607"/>
                <a:gd name="GluePoint1Y" fmla="*/ 4581474 h 4581473"/>
                <a:gd name="GluePoint2X" fmla="*/ 2292068 w 3796607"/>
                <a:gd name="GluePoint2Y" fmla="*/ 4581474 h 4581473"/>
                <a:gd name="GluePoint3X" fmla="*/ 0 w 3796607"/>
                <a:gd name="GluePoint3Y" fmla="*/ 2290732 h 4581473"/>
                <a:gd name="GluePoint4X" fmla="*/ 0 w 3796607"/>
                <a:gd name="GluePoint4Y" fmla="*/ 2290732 h 4581473"/>
                <a:gd name="GluePoint5X" fmla="*/ 2292068 w 3796607"/>
                <a:gd name="GluePoint5Y" fmla="*/ 0 h 4581473"/>
                <a:gd name="GluePoint6X" fmla="*/ 3796608 w 3796607"/>
                <a:gd name="GluePoint6Y" fmla="*/ 0 h 45814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20" name="Полилиния 13"/>
            <p:cNvSpPr/>
            <p:nvPr/>
          </p:nvSpPr>
          <p:spPr>
            <a:xfrm>
              <a:off x="825948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8"/>
                <a:gd name="GluePoint1Y" fmla="*/ 0 h 469893"/>
                <a:gd name="GluePoint2X" fmla="*/ 6499362 w 6629378"/>
                <a:gd name="GluePoint2Y" fmla="*/ 0 h 469893"/>
                <a:gd name="GluePoint3X" fmla="*/ 6629378 w 6629378"/>
                <a:gd name="GluePoint3Y" fmla="*/ 129941 h 469893"/>
                <a:gd name="GluePoint4X" fmla="*/ 6629378 w 6629378"/>
                <a:gd name="GluePoint4Y" fmla="*/ 469893 h 469893"/>
                <a:gd name="GluePoint5X" fmla="*/ 0 w 6629378"/>
                <a:gd name="GluePoint5Y" fmla="*/ 469893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21" name="Полилиния 14"/>
            <p:cNvSpPr/>
            <p:nvPr/>
          </p:nvSpPr>
          <p:spPr>
            <a:xfrm>
              <a:off x="661032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5"/>
                <a:gd name="GluePoint1Y" fmla="*/ 259882 h 469893"/>
                <a:gd name="GluePoint2X" fmla="*/ 260033 w 6629375"/>
                <a:gd name="GluePoint2Y" fmla="*/ 0 h 469893"/>
                <a:gd name="GluePoint3X" fmla="*/ 6629376 w 6629375"/>
                <a:gd name="GluePoint3Y" fmla="*/ 0 h 469893"/>
                <a:gd name="GluePoint4X" fmla="*/ 6629376 w 6629375"/>
                <a:gd name="GluePoint4Y" fmla="*/ 210011 h 469893"/>
                <a:gd name="GluePoint5X" fmla="*/ 6369343 w 6629375"/>
                <a:gd name="GluePoint5Y" fmla="*/ 469893 h 469893"/>
                <a:gd name="GluePoint6X" fmla="*/ 0 w 6629375"/>
                <a:gd name="GluePoint6Y" fmla="*/ 469893 h 469893"/>
                <a:gd name="GluePoint7X" fmla="*/ 0 w 6629375"/>
                <a:gd name="GluePoint7Y" fmla="*/ 259882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22" name="Полилиния 15"/>
            <p:cNvSpPr/>
            <p:nvPr/>
          </p:nvSpPr>
          <p:spPr>
            <a:xfrm>
              <a:off x="8261640" y="3547080"/>
              <a:ext cx="3313800" cy="2466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466720"/>
                <a:gd name="textAreaBottom" fmla="*/ 2467080 h 2466720"/>
                <a:gd name="GluePoint1X" fmla="*/ 0 w 6629378"/>
                <a:gd name="GluePoint1Y" fmla="*/ 259882 h 4933882"/>
                <a:gd name="GluePoint2X" fmla="*/ 260033 w 6629378"/>
                <a:gd name="GluePoint2Y" fmla="*/ 0 h 4933882"/>
                <a:gd name="GluePoint3X" fmla="*/ 6629379 w 6629378"/>
                <a:gd name="GluePoint3Y" fmla="*/ 0 h 4933882"/>
                <a:gd name="GluePoint4X" fmla="*/ 6629379 w 6629378"/>
                <a:gd name="GluePoint4Y" fmla="*/ 4674001 h 4933882"/>
                <a:gd name="GluePoint5X" fmla="*/ 6369346 w 6629378"/>
                <a:gd name="GluePoint5Y" fmla="*/ 4933883 h 4933882"/>
                <a:gd name="GluePoint6X" fmla="*/ 0 w 6629378"/>
                <a:gd name="GluePoint6Y" fmla="*/ 4933883 h 4933882"/>
                <a:gd name="GluePoint7X" fmla="*/ 0 w 6629378"/>
                <a:gd name="GluePoint7Y" fmla="*/ 259882 h 49338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23" name="Полилиния 16"/>
            <p:cNvSpPr/>
            <p:nvPr/>
          </p:nvSpPr>
          <p:spPr>
            <a:xfrm>
              <a:off x="7503480" y="3282840"/>
              <a:ext cx="3313800" cy="203184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031840"/>
                <a:gd name="textAreaBottom" fmla="*/ 2032200 h 2031840"/>
                <a:gd name="GluePoint1X" fmla="*/ 831417 w 6629378"/>
                <a:gd name="GluePoint1Y" fmla="*/ 0 h 4064591"/>
                <a:gd name="GluePoint2X" fmla="*/ 6629378 w 6629378"/>
                <a:gd name="GluePoint2Y" fmla="*/ 0 h 4064591"/>
                <a:gd name="GluePoint3X" fmla="*/ 6629378 w 6629378"/>
                <a:gd name="GluePoint3Y" fmla="*/ 3250173 h 4064591"/>
                <a:gd name="GluePoint4X" fmla="*/ 5798131 w 6629378"/>
                <a:gd name="GluePoint4Y" fmla="*/ 4064591 h 4064591"/>
                <a:gd name="GluePoint5X" fmla="*/ 0 w 6629378"/>
                <a:gd name="GluePoint5Y" fmla="*/ 4064591 h 4064591"/>
                <a:gd name="GluePoint6X" fmla="*/ 0 w 6629378"/>
                <a:gd name="GluePoint6Y" fmla="*/ 814405 h 4064591"/>
                <a:gd name="GluePoint7X" fmla="*/ 831261 w 6629378"/>
                <a:gd name="GluePoint7Y" fmla="*/ 0 h 4064591"/>
                <a:gd name="GluePoint8X" fmla="*/ 831417 w 6629378"/>
                <a:gd name="GluePoint8Y" fmla="*/ 0 h 40645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24" name="Полилиния 17"/>
            <p:cNvSpPr/>
            <p:nvPr/>
          </p:nvSpPr>
          <p:spPr>
            <a:xfrm>
              <a:off x="8379000" y="3664800"/>
              <a:ext cx="3078720" cy="223164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2231640"/>
                <a:gd name="textAreaBottom" fmla="*/ 2232000 h 2231640"/>
                <a:gd name="GluePoint1X" fmla="*/ 0 w 6159212"/>
                <a:gd name="GluePoint1Y" fmla="*/ 259882 h 4463990"/>
                <a:gd name="GluePoint2X" fmla="*/ 260033 w 6159212"/>
                <a:gd name="GluePoint2Y" fmla="*/ 0 h 4463990"/>
                <a:gd name="GluePoint3X" fmla="*/ 6159213 w 6159212"/>
                <a:gd name="GluePoint3Y" fmla="*/ 0 h 4463990"/>
                <a:gd name="GluePoint4X" fmla="*/ 6159213 w 6159212"/>
                <a:gd name="GluePoint4Y" fmla="*/ 4204109 h 4463990"/>
                <a:gd name="GluePoint5X" fmla="*/ 5899180 w 6159212"/>
                <a:gd name="GluePoint5Y" fmla="*/ 4463991 h 4463990"/>
                <a:gd name="GluePoint6X" fmla="*/ 0 w 6159212"/>
                <a:gd name="GluePoint6Y" fmla="*/ 4463991 h 4463990"/>
                <a:gd name="GluePoint7X" fmla="*/ 0 w 6159212"/>
                <a:gd name="GluePoint7Y" fmla="*/ 259882 h 44639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25" name="Полилиния 18"/>
            <p:cNvSpPr/>
            <p:nvPr/>
          </p:nvSpPr>
          <p:spPr>
            <a:xfrm>
              <a:off x="10318320" y="5555880"/>
              <a:ext cx="904680" cy="105480"/>
            </a:xfrm>
            <a:custGeom>
              <a:avLst/>
              <a:gdLst>
                <a:gd name="textAreaLeft" fmla="*/ 0 w 904680"/>
                <a:gd name="textAreaRight" fmla="*/ 905040 w 904680"/>
                <a:gd name="textAreaTop" fmla="*/ 0 h 105480"/>
                <a:gd name="textAreaBottom" fmla="*/ 105840 h 105480"/>
                <a:gd name="GluePoint1X" fmla="*/ 1704356 w 1810143"/>
                <a:gd name="GluePoint1Y" fmla="*/ 0 h 211452"/>
                <a:gd name="GluePoint2X" fmla="*/ 1810143 w 1810143"/>
                <a:gd name="GluePoint2Y" fmla="*/ 0 h 211452"/>
                <a:gd name="GluePoint3X" fmla="*/ 1810143 w 1810143"/>
                <a:gd name="GluePoint3Y" fmla="*/ 211453 h 211452"/>
                <a:gd name="GluePoint4X" fmla="*/ 1704356 w 1810143"/>
                <a:gd name="GluePoint4Y" fmla="*/ 211453 h 211452"/>
                <a:gd name="GluePoint5X" fmla="*/ 105788 w 1810143"/>
                <a:gd name="GluePoint5Y" fmla="*/ 211453 h 211452"/>
                <a:gd name="GluePoint6X" fmla="*/ 0 w 1810143"/>
                <a:gd name="GluePoint6Y" fmla="*/ 211453 h 211452"/>
                <a:gd name="GluePoint7X" fmla="*/ 0 w 1810143"/>
                <a:gd name="GluePoint7Y" fmla="*/ 0 h 211452"/>
                <a:gd name="GluePoint8X" fmla="*/ 105788 w 1810143"/>
                <a:gd name="GluePoint8Y" fmla="*/ 0 h 211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26" name="Полилиния 19"/>
            <p:cNvSpPr/>
            <p:nvPr/>
          </p:nvSpPr>
          <p:spPr>
            <a:xfrm>
              <a:off x="7621200" y="3294720"/>
              <a:ext cx="3078720" cy="190260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1902600"/>
                <a:gd name="textAreaBottom" fmla="*/ 1902960 h 1902600"/>
                <a:gd name="GluePoint1X" fmla="*/ 0 w 6159212"/>
                <a:gd name="GluePoint1Y" fmla="*/ 259882 h 3806138"/>
                <a:gd name="GluePoint2X" fmla="*/ 260033 w 6159212"/>
                <a:gd name="GluePoint2Y" fmla="*/ 0 h 3806138"/>
                <a:gd name="GluePoint3X" fmla="*/ 6159213 w 6159212"/>
                <a:gd name="GluePoint3Y" fmla="*/ 0 h 3806138"/>
                <a:gd name="GluePoint4X" fmla="*/ 6159213 w 6159212"/>
                <a:gd name="GluePoint4Y" fmla="*/ 3546257 h 3806138"/>
                <a:gd name="GluePoint5X" fmla="*/ 5899179 w 6159212"/>
                <a:gd name="GluePoint5Y" fmla="*/ 3806139 h 3806138"/>
                <a:gd name="GluePoint6X" fmla="*/ 0 w 6159212"/>
                <a:gd name="GluePoint6Y" fmla="*/ 3806139 h 3806138"/>
                <a:gd name="GluePoint7X" fmla="*/ 0 w 6159212"/>
                <a:gd name="GluePoint7Y" fmla="*/ 259882 h 3806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27" name="Полилиния 20"/>
            <p:cNvSpPr/>
            <p:nvPr/>
          </p:nvSpPr>
          <p:spPr>
            <a:xfrm>
              <a:off x="7503480" y="3177000"/>
              <a:ext cx="1045800" cy="575280"/>
            </a:xfrm>
            <a:custGeom>
              <a:avLst/>
              <a:gdLst>
                <a:gd name="textAreaLeft" fmla="*/ 0 w 1045800"/>
                <a:gd name="textAreaRight" fmla="*/ 1046160 w 1045800"/>
                <a:gd name="textAreaTop" fmla="*/ 0 h 575280"/>
                <a:gd name="textAreaBottom" fmla="*/ 575640 h 575280"/>
                <a:gd name="GluePoint1X" fmla="*/ 2092253 w 2092253"/>
                <a:gd name="GluePoint1Y" fmla="*/ 0 h 1151237"/>
                <a:gd name="GluePoint2X" fmla="*/ 390050 w 2092253"/>
                <a:gd name="GluePoint2Y" fmla="*/ 0 h 1151237"/>
                <a:gd name="GluePoint3X" fmla="*/ 0 w 2092253"/>
                <a:gd name="GluePoint3Y" fmla="*/ 389823 h 1151237"/>
                <a:gd name="GluePoint4X" fmla="*/ 0 w 2092253"/>
                <a:gd name="GluePoint4Y" fmla="*/ 1151238 h 1151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28" name="Полилиния 21"/>
            <p:cNvSpPr/>
            <p:nvPr/>
          </p:nvSpPr>
          <p:spPr>
            <a:xfrm>
              <a:off x="785628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48 w 235096"/>
                <a:gd name="GluePoint1Y" fmla="*/ 234946 h 234946"/>
                <a:gd name="GluePoint2X" fmla="*/ 235096 w 235096"/>
                <a:gd name="GluePoint2Y" fmla="*/ 117467 h 234946"/>
                <a:gd name="GluePoint3X" fmla="*/ 117548 w 235096"/>
                <a:gd name="GluePoint3Y" fmla="*/ 0 h 234946"/>
                <a:gd name="GluePoint4X" fmla="*/ 0 w 235096"/>
                <a:gd name="GluePoint4Y" fmla="*/ 117467 h 234946"/>
                <a:gd name="GluePoint5X" fmla="*/ 117548 w 235096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29" name="Полилиния 22"/>
            <p:cNvSpPr/>
            <p:nvPr/>
          </p:nvSpPr>
          <p:spPr>
            <a:xfrm>
              <a:off x="809136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3"/>
                <a:gd name="GluePoint1Y" fmla="*/ 234946 h 234946"/>
                <a:gd name="GluePoint2X" fmla="*/ 235083 w 235083"/>
                <a:gd name="GluePoint2Y" fmla="*/ 117467 h 234946"/>
                <a:gd name="GluePoint3X" fmla="*/ 117535 w 235083"/>
                <a:gd name="GluePoint3Y" fmla="*/ 0 h 234946"/>
                <a:gd name="GluePoint4X" fmla="*/ 0 w 235083"/>
                <a:gd name="GluePoint4Y" fmla="*/ 117467 h 234946"/>
                <a:gd name="GluePoint5X" fmla="*/ 117535 w 235083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30" name="Полилиния 23"/>
            <p:cNvSpPr/>
            <p:nvPr/>
          </p:nvSpPr>
          <p:spPr>
            <a:xfrm>
              <a:off x="832644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2"/>
                <a:gd name="GluePoint1Y" fmla="*/ 234946 h 234946"/>
                <a:gd name="GluePoint2X" fmla="*/ 235083 w 235082"/>
                <a:gd name="GluePoint2Y" fmla="*/ 117467 h 234946"/>
                <a:gd name="GluePoint3X" fmla="*/ 117535 w 235082"/>
                <a:gd name="GluePoint3Y" fmla="*/ 0 h 234946"/>
                <a:gd name="GluePoint4X" fmla="*/ 0 w 235082"/>
                <a:gd name="GluePoint4Y" fmla="*/ 117467 h 234946"/>
                <a:gd name="GluePoint5X" fmla="*/ 117535 w 235082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31" name="Полилиния 24"/>
            <p:cNvSpPr/>
            <p:nvPr/>
          </p:nvSpPr>
          <p:spPr>
            <a:xfrm>
              <a:off x="6463440" y="4786560"/>
              <a:ext cx="822240" cy="821880"/>
            </a:xfrm>
            <a:custGeom>
              <a:avLst/>
              <a:gdLst>
                <a:gd name="textAreaLeft" fmla="*/ 0 w 822240"/>
                <a:gd name="textAreaRight" fmla="*/ 822600 w 822240"/>
                <a:gd name="textAreaTop" fmla="*/ 0 h 821880"/>
                <a:gd name="textAreaBottom" fmla="*/ 822240 h 821880"/>
                <a:gd name="GluePoint1X" fmla="*/ 822793 w 1645585"/>
                <a:gd name="GluePoint1Y" fmla="*/ 1644624 h 1644623"/>
                <a:gd name="GluePoint2X" fmla="*/ 1645585 w 1645585"/>
                <a:gd name="GluePoint2Y" fmla="*/ 822305 h 1644623"/>
                <a:gd name="GluePoint3X" fmla="*/ 822793 w 1645585"/>
                <a:gd name="GluePoint3Y" fmla="*/ 0 h 1644623"/>
                <a:gd name="GluePoint4X" fmla="*/ 0 w 1645585"/>
                <a:gd name="GluePoint4Y" fmla="*/ 822305 h 1644623"/>
                <a:gd name="GluePoint5X" fmla="*/ 822793 w 1645585"/>
                <a:gd name="GluePoint5Y" fmla="*/ 1644624 h 164462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32" name="Полилиния 25"/>
            <p:cNvSpPr/>
            <p:nvPr/>
          </p:nvSpPr>
          <p:spPr>
            <a:xfrm>
              <a:off x="6874920" y="4969800"/>
              <a:ext cx="6120" cy="46260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62600"/>
                <a:gd name="textAreaBottom" fmla="*/ 462960 h 462600"/>
                <a:gd name="GluePoint1X" fmla="*/ 0 w 13001"/>
                <a:gd name="GluePoint1Y" fmla="*/ 925621 h 925620"/>
                <a:gd name="GluePoint2X" fmla="*/ 0 w 13001"/>
                <a:gd name="GluePoint2Y" fmla="*/ 0 h 9256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33" name="Полилиния 26"/>
            <p:cNvSpPr/>
            <p:nvPr/>
          </p:nvSpPr>
          <p:spPr>
            <a:xfrm>
              <a:off x="6704280" y="4962600"/>
              <a:ext cx="340560" cy="177480"/>
            </a:xfrm>
            <a:custGeom>
              <a:avLst/>
              <a:gdLst>
                <a:gd name="textAreaLeft" fmla="*/ 0 w 340560"/>
                <a:gd name="textAreaRight" fmla="*/ 340920 w 340560"/>
                <a:gd name="textAreaTop" fmla="*/ 0 h 177480"/>
                <a:gd name="textAreaBottom" fmla="*/ 177840 h 177480"/>
                <a:gd name="GluePoint1X" fmla="*/ 681741 w 681740"/>
                <a:gd name="GluePoint1Y" fmla="*/ 355999 h 355999"/>
                <a:gd name="GluePoint2X" fmla="*/ 340871 w 681740"/>
                <a:gd name="GluePoint2Y" fmla="*/ 0 h 355999"/>
                <a:gd name="GluePoint3X" fmla="*/ 0 w 681740"/>
                <a:gd name="GluePoint3Y" fmla="*/ 355999 h 3559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134" name="Полилиния 27"/>
          <p:cNvSpPr/>
          <p:nvPr/>
        </p:nvSpPr>
        <p:spPr>
          <a:xfrm>
            <a:off x="8191080" y="1902600"/>
            <a:ext cx="105480" cy="105480"/>
          </a:xfrm>
          <a:custGeom>
            <a:avLst/>
            <a:gdLst>
              <a:gd name="textAreaLeft" fmla="*/ 0 w 105480"/>
              <a:gd name="textAreaRight" fmla="*/ 105840 w 105480"/>
              <a:gd name="textAreaTop" fmla="*/ 0 h 105480"/>
              <a:gd name="textAreaBottom" fmla="*/ 105840 h 105480"/>
              <a:gd name="GluePoint1X" fmla="*/ 105781 w 211575"/>
              <a:gd name="GluePoint1Y" fmla="*/ 211453 h 211452"/>
              <a:gd name="GluePoint2X" fmla="*/ 211576 w 211575"/>
              <a:gd name="GluePoint2Y" fmla="*/ 105726 h 211452"/>
              <a:gd name="GluePoint3X" fmla="*/ 105781 w 211575"/>
              <a:gd name="GluePoint3Y" fmla="*/ 0 h 211452"/>
              <a:gd name="GluePoint4X" fmla="*/ 0 w 211575"/>
              <a:gd name="GluePoint4Y" fmla="*/ 105726 h 211452"/>
              <a:gd name="GluePoint5X" fmla="*/ 105781 w 211575"/>
              <a:gd name="GluePoint5Y" fmla="*/ 211453 h 211452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6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Гайд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7" name="TextBox 2"/>
          <p:cNvSpPr/>
          <p:nvPr/>
        </p:nvSpPr>
        <p:spPr>
          <a:xfrm>
            <a:off x="609480" y="1166400"/>
            <a:ext cx="5671080" cy="18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сборки макетов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шаг –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4"/>
              </a:rPr>
              <a:t>скачать шрифт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owerpoint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расширенная версия гайда лежат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5"/>
              </a:rPr>
              <a:t>здесь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сохранения макета в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выбираем вкладку «файл»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«экспорт»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формат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Вопросы по шаблону можно задать в тайм – 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p.s.filimonova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9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Образец слайдов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0" name="TextBox 32"/>
          <p:cNvSpPr/>
          <p:nvPr/>
        </p:nvSpPr>
        <p:spPr>
          <a:xfrm>
            <a:off x="609480" y="1166400"/>
            <a:ext cx="5196960" cy="12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используются фиксированные элементы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(например: логотип, сокращенный логотип, перекрестие)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их размер и положение не должны изменяться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Подходящий шаблон для слайда выбирается через вкладку «главная»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«слайды»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вёрстки можно выбрать шаблон «темный слайд с лого»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«светлый слайд с лого»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41" name="Рисунок 33" descr=""/>
          <p:cNvPicPr/>
          <p:nvPr/>
        </p:nvPicPr>
        <p:blipFill>
          <a:blip r:embed="rId4"/>
          <a:srcRect l="0" t="0" r="4011" b="51329"/>
          <a:stretch/>
        </p:blipFill>
        <p:spPr>
          <a:xfrm>
            <a:off x="6095880" y="1166400"/>
            <a:ext cx="4873680" cy="298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42" name="TextBox 34"/>
          <p:cNvSpPr/>
          <p:nvPr/>
        </p:nvSpPr>
        <p:spPr>
          <a:xfrm>
            <a:off x="609480" y="4628880"/>
            <a:ext cx="5058720" cy="9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шаблонах слайдов могут находиться зафиксированные элементы, которые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«образец слайдов»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находим подходящий шаблон и нажимаем правой кнопкой «дублировать макет»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созданном дубликате меняем размер необходимых элементов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43" name="Рисунок 35" descr=""/>
          <p:cNvPicPr/>
          <p:nvPr/>
        </p:nvPicPr>
        <p:blipFill>
          <a:blip r:embed="rId5"/>
          <a:stretch/>
        </p:blipFill>
        <p:spPr>
          <a:xfrm>
            <a:off x="6095880" y="4628880"/>
            <a:ext cx="3715560" cy="1626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Рисунок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96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145" name="Прямая соединительная линия 6"/>
          <p:cNvCxnSpPr/>
          <p:nvPr/>
        </p:nvCxnSpPr>
        <p:spPr>
          <a:xfrm>
            <a:off x="606240" y="1546920"/>
            <a:ext cx="796860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2146" name="Прямая соединительная линия 7"/>
          <p:cNvCxnSpPr/>
          <p:nvPr/>
        </p:nvCxnSpPr>
        <p:spPr>
          <a:xfrm>
            <a:off x="8821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2147" name="Прямая соединительная линия 8"/>
          <p:cNvCxnSpPr/>
          <p:nvPr/>
        </p:nvCxnSpPr>
        <p:spPr>
          <a:xfrm>
            <a:off x="8821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2148" name="Группа 9"/>
          <p:cNvGrpSpPr/>
          <p:nvPr/>
        </p:nvGrpSpPr>
        <p:grpSpPr>
          <a:xfrm>
            <a:off x="9369360" y="609480"/>
            <a:ext cx="2215800" cy="5639040"/>
            <a:chOff x="9369360" y="609480"/>
            <a:chExt cx="2215800" cy="5639040"/>
          </a:xfrm>
        </p:grpSpPr>
        <p:sp>
          <p:nvSpPr>
            <p:cNvPr id="2149" name="Полилиния 10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50" name="Полилиния 11"/>
            <p:cNvSpPr/>
            <p:nvPr/>
          </p:nvSpPr>
          <p:spPr>
            <a:xfrm>
              <a:off x="936936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51" name="Полилиния 12"/>
            <p:cNvSpPr/>
            <p:nvPr/>
          </p:nvSpPr>
          <p:spPr>
            <a:xfrm>
              <a:off x="936936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52" name="Полилиния 13"/>
            <p:cNvSpPr/>
            <p:nvPr/>
          </p:nvSpPr>
          <p:spPr>
            <a:xfrm>
              <a:off x="936936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53" name="Полилиния 14"/>
            <p:cNvSpPr/>
            <p:nvPr/>
          </p:nvSpPr>
          <p:spPr>
            <a:xfrm>
              <a:off x="936936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54" name="Полилиния 15"/>
            <p:cNvSpPr/>
            <p:nvPr/>
          </p:nvSpPr>
          <p:spPr>
            <a:xfrm>
              <a:off x="936936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55" name="Полилиния 16"/>
            <p:cNvSpPr/>
            <p:nvPr/>
          </p:nvSpPr>
          <p:spPr>
            <a:xfrm>
              <a:off x="936936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56" name="Полилиния 17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57" name="Полилиния 18"/>
            <p:cNvSpPr/>
            <p:nvPr/>
          </p:nvSpPr>
          <p:spPr>
            <a:xfrm>
              <a:off x="936936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58" name="Полилиния 19"/>
            <p:cNvSpPr/>
            <p:nvPr/>
          </p:nvSpPr>
          <p:spPr>
            <a:xfrm>
              <a:off x="936936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59" name="Полилиния 20"/>
            <p:cNvSpPr/>
            <p:nvPr/>
          </p:nvSpPr>
          <p:spPr>
            <a:xfrm>
              <a:off x="936936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60" name="Полилиния 21"/>
            <p:cNvSpPr/>
            <p:nvPr/>
          </p:nvSpPr>
          <p:spPr>
            <a:xfrm>
              <a:off x="936936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61" name="Полилиния 22"/>
            <p:cNvSpPr/>
            <p:nvPr/>
          </p:nvSpPr>
          <p:spPr>
            <a:xfrm>
              <a:off x="936936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62" name="Полилиния 23"/>
            <p:cNvSpPr/>
            <p:nvPr/>
          </p:nvSpPr>
          <p:spPr>
            <a:xfrm>
              <a:off x="936936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63" name="Полилиния 24"/>
            <p:cNvSpPr/>
            <p:nvPr/>
          </p:nvSpPr>
          <p:spPr>
            <a:xfrm>
              <a:off x="1040472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64" name="Полилиния 25"/>
            <p:cNvSpPr/>
            <p:nvPr/>
          </p:nvSpPr>
          <p:spPr>
            <a:xfrm>
              <a:off x="1040472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65" name="Полилиния 26"/>
            <p:cNvSpPr/>
            <p:nvPr/>
          </p:nvSpPr>
          <p:spPr>
            <a:xfrm>
              <a:off x="1036656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66" name="Полилиния 27"/>
            <p:cNvSpPr/>
            <p:nvPr/>
          </p:nvSpPr>
          <p:spPr>
            <a:xfrm>
              <a:off x="1032840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67" name="Полилиния 28"/>
            <p:cNvSpPr/>
            <p:nvPr/>
          </p:nvSpPr>
          <p:spPr>
            <a:xfrm>
              <a:off x="1032840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168" name="PlaceHolder 1"/>
          <p:cNvSpPr>
            <a:spLocks noGrp="1"/>
          </p:cNvSpPr>
          <p:nvPr>
            <p:ph type="body"/>
          </p:nvPr>
        </p:nvSpPr>
        <p:spPr>
          <a:xfrm>
            <a:off x="624960" y="-296172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69" name="PlaceHolder 2"/>
          <p:cNvSpPr>
            <a:spLocks noGrp="1"/>
          </p:cNvSpPr>
          <p:nvPr>
            <p:ph type="body"/>
          </p:nvPr>
        </p:nvSpPr>
        <p:spPr>
          <a:xfrm>
            <a:off x="624960" y="198072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" name="Рисунок 28" descr=""/>
          <p:cNvPicPr/>
          <p:nvPr/>
        </p:nvPicPr>
        <p:blipFill>
          <a:blip r:embed="rId2"/>
          <a:stretch/>
        </p:blipFill>
        <p:spPr>
          <a:xfrm>
            <a:off x="0" y="-36720"/>
            <a:ext cx="12191760" cy="6882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1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Рабочая зона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2" name="TextBox 27"/>
          <p:cNvSpPr/>
          <p:nvPr/>
        </p:nvSpPr>
        <p:spPr>
          <a:xfrm>
            <a:off x="609480" y="1166400"/>
            <a:ext cx="60984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выравнивается строчными буквами по верхней направляющей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шаблоне на слайдах предусмотрены дополнительные направляющие,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которые помогут с выравниванием контента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4" name="Прямоугольник 1"/>
          <p:cNvSpPr/>
          <p:nvPr/>
        </p:nvSpPr>
        <p:spPr>
          <a:xfrm>
            <a:off x="6095880" y="1166400"/>
            <a:ext cx="4374000" cy="1142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175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6" name="TextBox 4"/>
          <p:cNvSpPr/>
          <p:nvPr/>
        </p:nvSpPr>
        <p:spPr>
          <a:xfrm>
            <a:off x="609480" y="116640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презентациях используется полная версия логотипа на кириллице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 используется на титульном слайде, закрывающем слайде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разделителях (для разделов)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логотипа подобран под размер слайдов и не изменяется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темы слайда выбирается темное или светлое лого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77" name="Image 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543360" y="14320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78" name="Image 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543360" y="26686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9" name="TextBox 7"/>
          <p:cNvSpPr/>
          <p:nvPr/>
        </p:nvSpPr>
        <p:spPr>
          <a:xfrm>
            <a:off x="609480" y="3973680"/>
            <a:ext cx="4899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партнерства и кобрендинга используется знак умножения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Визуальные веса логотипов должны быть одинаковыми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180" name="Группа 8"/>
          <p:cNvGrpSpPr/>
          <p:nvPr/>
        </p:nvGrpSpPr>
        <p:grpSpPr>
          <a:xfrm>
            <a:off x="6060960" y="3761280"/>
            <a:ext cx="5524200" cy="827640"/>
            <a:chOff x="6060960" y="3761280"/>
            <a:chExt cx="5524200" cy="827640"/>
          </a:xfrm>
        </p:grpSpPr>
        <p:grpSp>
          <p:nvGrpSpPr>
            <p:cNvPr id="2181" name="Группа 9"/>
            <p:cNvGrpSpPr/>
            <p:nvPr/>
          </p:nvGrpSpPr>
          <p:grpSpPr>
            <a:xfrm>
              <a:off x="10102680" y="3761280"/>
              <a:ext cx="1482480" cy="827640"/>
              <a:chOff x="10102680" y="3761280"/>
              <a:chExt cx="1482480" cy="827640"/>
            </a:xfrm>
          </p:grpSpPr>
          <p:grpSp>
            <p:nvGrpSpPr>
              <p:cNvPr id="2182" name="Группа 11"/>
              <p:cNvGrpSpPr/>
              <p:nvPr/>
            </p:nvGrpSpPr>
            <p:grpSpPr>
              <a:xfrm>
                <a:off x="10102680" y="4098600"/>
                <a:ext cx="162720" cy="149400"/>
                <a:chOff x="10102680" y="4098600"/>
                <a:chExt cx="162720" cy="149400"/>
              </a:xfrm>
            </p:grpSpPr>
            <p:sp>
              <p:nvSpPr>
                <p:cNvPr id="2183" name="Полилиния 17"/>
                <p:cNvSpPr/>
                <p:nvPr/>
              </p:nvSpPr>
              <p:spPr>
                <a:xfrm>
                  <a:off x="10102680" y="410076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295162 h 295161"/>
                    <a:gd name="GluePoint2X" fmla="*/ 297094 w 297094"/>
                    <a:gd name="GluePoint2Y" fmla="*/ 0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2184" name="Полилиния 18"/>
                <p:cNvSpPr/>
                <p:nvPr/>
              </p:nvSpPr>
              <p:spPr>
                <a:xfrm>
                  <a:off x="10104480" y="409860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0 h 295161"/>
                    <a:gd name="GluePoint2X" fmla="*/ 297094 w 297094"/>
                    <a:gd name="GluePoint2Y" fmla="*/ 295162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  <p:grpSp>
            <p:nvGrpSpPr>
              <p:cNvPr id="2185" name="Рисунок 13"/>
              <p:cNvGrpSpPr/>
              <p:nvPr/>
            </p:nvGrpSpPr>
            <p:grpSpPr>
              <a:xfrm>
                <a:off x="10679760" y="3761280"/>
                <a:ext cx="905400" cy="827640"/>
                <a:chOff x="10679760" y="3761280"/>
                <a:chExt cx="905400" cy="827640"/>
              </a:xfrm>
            </p:grpSpPr>
            <p:sp>
              <p:nvSpPr>
                <p:cNvPr id="2186" name="Полилиния 13"/>
                <p:cNvSpPr/>
                <p:nvPr/>
              </p:nvSpPr>
              <p:spPr>
                <a:xfrm>
                  <a:off x="10679760" y="3761280"/>
                  <a:ext cx="905400" cy="827640"/>
                </a:xfrm>
                <a:custGeom>
                  <a:avLst/>
                  <a:gdLst>
                    <a:gd name="textAreaLeft" fmla="*/ 0 w 905400"/>
                    <a:gd name="textAreaRight" fmla="*/ 905760 w 905400"/>
                    <a:gd name="textAreaTop" fmla="*/ 0 h 827640"/>
                    <a:gd name="textAreaBottom" fmla="*/ 828000 h 827640"/>
                    <a:gd name="GluePoint1X" fmla="*/ 1667697 w 1667696"/>
                    <a:gd name="GluePoint1Y" fmla="*/ 0 h 1656847"/>
                    <a:gd name="GluePoint2X" fmla="*/ 0 w 1667696"/>
                    <a:gd name="GluePoint2Y" fmla="*/ 0 h 1656847"/>
                    <a:gd name="GluePoint3X" fmla="*/ 0 w 1667696"/>
                    <a:gd name="GluePoint3Y" fmla="*/ 1656848 h 1656847"/>
                    <a:gd name="GluePoint4X" fmla="*/ 1667697 w 1667696"/>
                    <a:gd name="GluePoint4Y" fmla="*/ 1656848 h 1656847"/>
                    <a:gd name="GluePoint5X" fmla="*/ 1667697 w 1667696"/>
                    <a:gd name="GluePoint5Y" fmla="*/ 0 h 1656847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</a:cxnLst>
                  <a:rect l="textAreaLeft" t="textAreaTop" r="textAreaRight" b="textAreaBottom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2187" name="Полилиния 14"/>
                <p:cNvSpPr/>
                <p:nvPr/>
              </p:nvSpPr>
              <p:spPr>
                <a:xfrm>
                  <a:off x="10749960" y="3825000"/>
                  <a:ext cx="278280" cy="190440"/>
                </a:xfrm>
                <a:custGeom>
                  <a:avLst/>
                  <a:gdLst>
                    <a:gd name="textAreaLeft" fmla="*/ 0 w 278280"/>
                    <a:gd name="textAreaRight" fmla="*/ 278640 w 278280"/>
                    <a:gd name="textAreaTop" fmla="*/ 0 h 190440"/>
                    <a:gd name="textAreaBottom" fmla="*/ 190800 h 190440"/>
                    <a:gd name="GluePoint1X" fmla="*/ 378439 w 512869"/>
                    <a:gd name="GluePoint1Y" fmla="*/ 0 h 382145"/>
                    <a:gd name="GluePoint2X" fmla="*/ 255987 w 512869"/>
                    <a:gd name="GluePoint2Y" fmla="*/ 253001 h 382145"/>
                    <a:gd name="GluePoint3X" fmla="*/ 133549 w 512869"/>
                    <a:gd name="GluePoint3Y" fmla="*/ 0 h 382145"/>
                    <a:gd name="GluePoint4X" fmla="*/ 0 w 512869"/>
                    <a:gd name="GluePoint4Y" fmla="*/ 0 h 382145"/>
                    <a:gd name="GluePoint5X" fmla="*/ 0 w 512869"/>
                    <a:gd name="GluePoint5Y" fmla="*/ 382145 h 382145"/>
                    <a:gd name="GluePoint6X" fmla="*/ 93618 w 512869"/>
                    <a:gd name="GluePoint6Y" fmla="*/ 382145 h 382145"/>
                    <a:gd name="GluePoint7X" fmla="*/ 93618 w 512869"/>
                    <a:gd name="GluePoint7Y" fmla="*/ 108428 h 382145"/>
                    <a:gd name="GluePoint8X" fmla="*/ 213398 w 512869"/>
                    <a:gd name="GluePoint8Y" fmla="*/ 339390 h 382145"/>
                    <a:gd name="GluePoint9X" fmla="*/ 299030 w 512869"/>
                    <a:gd name="GluePoint9Y" fmla="*/ 339390 h 382145"/>
                    <a:gd name="GluePoint10X" fmla="*/ 418811 w 512869"/>
                    <a:gd name="GluePoint10Y" fmla="*/ 108428 h 382145"/>
                    <a:gd name="GluePoint11X" fmla="*/ 418811 w 512869"/>
                    <a:gd name="GluePoint11Y" fmla="*/ 382145 h 382145"/>
                    <a:gd name="GluePoint12X" fmla="*/ 512869 w 512869"/>
                    <a:gd name="GluePoint12Y" fmla="*/ 382145 h 382145"/>
                    <a:gd name="GluePoint13X" fmla="*/ 512869 w 512869"/>
                    <a:gd name="GluePoint13Y" fmla="*/ 0 h 382145"/>
                    <a:gd name="GluePoint14X" fmla="*/ 378880 w 512869"/>
                    <a:gd name="GluePoint14Y" fmla="*/ 0 h 382145"/>
                    <a:gd name="GluePoint15X" fmla="*/ 378439 w 512869"/>
                    <a:gd name="GluePoint15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</a:cxnLst>
                  <a:rect l="textAreaLeft" t="textAreaTop" r="textAreaRight" b="textAreaBottom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2188" name="Полилиния 15"/>
                <p:cNvSpPr/>
                <p:nvPr/>
              </p:nvSpPr>
              <p:spPr>
                <a:xfrm>
                  <a:off x="11283480" y="3825000"/>
                  <a:ext cx="232560" cy="19044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0440"/>
                    <a:gd name="textAreaBottom" fmla="*/ 190800 h 190440"/>
                    <a:gd name="GluePoint1X" fmla="*/ 0 w 429014"/>
                    <a:gd name="GluePoint1Y" fmla="*/ 0 h 382145"/>
                    <a:gd name="GluePoint2X" fmla="*/ 0 w 429014"/>
                    <a:gd name="GluePoint2Y" fmla="*/ 76253 h 382145"/>
                    <a:gd name="GluePoint3X" fmla="*/ 167711 w 429014"/>
                    <a:gd name="GluePoint3Y" fmla="*/ 76253 h 382145"/>
                    <a:gd name="GluePoint4X" fmla="*/ 167711 w 429014"/>
                    <a:gd name="GluePoint4Y" fmla="*/ 382145 h 382145"/>
                    <a:gd name="GluePoint5X" fmla="*/ 260874 w 429014"/>
                    <a:gd name="GluePoint5Y" fmla="*/ 382145 h 382145"/>
                    <a:gd name="GluePoint6X" fmla="*/ 260874 w 429014"/>
                    <a:gd name="GluePoint6Y" fmla="*/ 76253 h 382145"/>
                    <a:gd name="GluePoint7X" fmla="*/ 429014 w 429014"/>
                    <a:gd name="GluePoint7Y" fmla="*/ 76253 h 382145"/>
                    <a:gd name="GluePoint8X" fmla="*/ 429014 w 429014"/>
                    <a:gd name="GluePoint8Y" fmla="*/ 0 h 382145"/>
                    <a:gd name="GluePoint9X" fmla="*/ 0 w 429014"/>
                    <a:gd name="GluePoint9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2189" name="Полилиния 16"/>
                <p:cNvSpPr/>
                <p:nvPr/>
              </p:nvSpPr>
              <p:spPr>
                <a:xfrm>
                  <a:off x="11283840" y="4330440"/>
                  <a:ext cx="232560" cy="19872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8720"/>
                    <a:gd name="textAreaBottom" fmla="*/ 199080 h 198720"/>
                    <a:gd name="GluePoint1X" fmla="*/ 334514 w 428573"/>
                    <a:gd name="GluePoint1Y" fmla="*/ 263141 h 398449"/>
                    <a:gd name="GluePoint2X" fmla="*/ 315884 w 428573"/>
                    <a:gd name="GluePoint2Y" fmla="*/ 300159 h 398449"/>
                    <a:gd name="GluePoint3X" fmla="*/ 278170 w 428573"/>
                    <a:gd name="GluePoint3Y" fmla="*/ 319119 h 398449"/>
                    <a:gd name="GluePoint4X" fmla="*/ 216056 w 428573"/>
                    <a:gd name="GluePoint4Y" fmla="*/ 324851 h 398449"/>
                    <a:gd name="GluePoint5X" fmla="*/ 150403 w 428573"/>
                    <a:gd name="GluePoint5Y" fmla="*/ 315152 h 398449"/>
                    <a:gd name="GluePoint6X" fmla="*/ 108255 w 428573"/>
                    <a:gd name="GluePoint6Y" fmla="*/ 283415 h 398449"/>
                    <a:gd name="GluePoint7X" fmla="*/ 93165 w 428573"/>
                    <a:gd name="GluePoint7Y" fmla="*/ 219065 h 398449"/>
                    <a:gd name="GluePoint8X" fmla="*/ 93165 w 428573"/>
                    <a:gd name="GluePoint8Y" fmla="*/ 179831 h 398449"/>
                    <a:gd name="GluePoint9X" fmla="*/ 108255 w 428573"/>
                    <a:gd name="GluePoint9Y" fmla="*/ 115481 h 398449"/>
                    <a:gd name="GluePoint10X" fmla="*/ 150403 w 428573"/>
                    <a:gd name="GluePoint10Y" fmla="*/ 83744 h 398449"/>
                    <a:gd name="GluePoint11X" fmla="*/ 216056 w 428573"/>
                    <a:gd name="GluePoint11Y" fmla="*/ 74049 h 398449"/>
                    <a:gd name="GluePoint12X" fmla="*/ 278170 w 428573"/>
                    <a:gd name="GluePoint12Y" fmla="*/ 79777 h 398449"/>
                    <a:gd name="GluePoint13X" fmla="*/ 315884 w 428573"/>
                    <a:gd name="GluePoint13Y" fmla="*/ 98736 h 398449"/>
                    <a:gd name="GluePoint14X" fmla="*/ 334514 w 428573"/>
                    <a:gd name="GluePoint14Y" fmla="*/ 135755 h 398449"/>
                    <a:gd name="GluePoint15X" fmla="*/ 428573 w 428573"/>
                    <a:gd name="GluePoint15Y" fmla="*/ 135755 h 398449"/>
                    <a:gd name="GluePoint16X" fmla="*/ 396628 w 428573"/>
                    <a:gd name="GluePoint16Y" fmla="*/ 55978 h 398449"/>
                    <a:gd name="GluePoint17X" fmla="*/ 326087 w 428573"/>
                    <a:gd name="GluePoint17Y" fmla="*/ 13223 h 398449"/>
                    <a:gd name="GluePoint18X" fmla="*/ 216950 w 428573"/>
                    <a:gd name="GluePoint18Y" fmla="*/ 0 h 398449"/>
                    <a:gd name="GluePoint19X" fmla="*/ 100709 w 428573"/>
                    <a:gd name="GluePoint19Y" fmla="*/ 18953 h 398449"/>
                    <a:gd name="GluePoint20X" fmla="*/ 25735 w 428573"/>
                    <a:gd name="GluePoint20Y" fmla="*/ 82868 h 398449"/>
                    <a:gd name="GluePoint21X" fmla="*/ 0 w 428573"/>
                    <a:gd name="GluePoint21Y" fmla="*/ 194824 h 398449"/>
                    <a:gd name="GluePoint22X" fmla="*/ 0 w 428573"/>
                    <a:gd name="GluePoint22Y" fmla="*/ 199229 h 398449"/>
                    <a:gd name="GluePoint23X" fmla="*/ 0 w 428573"/>
                    <a:gd name="GluePoint23Y" fmla="*/ 203634 h 398449"/>
                    <a:gd name="GluePoint24X" fmla="*/ 25735 w 428573"/>
                    <a:gd name="GluePoint24Y" fmla="*/ 315590 h 398449"/>
                    <a:gd name="GluePoint25X" fmla="*/ 100709 w 428573"/>
                    <a:gd name="GluePoint25Y" fmla="*/ 379502 h 398449"/>
                    <a:gd name="GluePoint26X" fmla="*/ 216950 w 428573"/>
                    <a:gd name="GluePoint26Y" fmla="*/ 398449 h 398449"/>
                    <a:gd name="GluePoint27X" fmla="*/ 326087 w 428573"/>
                    <a:gd name="GluePoint27Y" fmla="*/ 385234 h 398449"/>
                    <a:gd name="GluePoint28X" fmla="*/ 396628 w 428573"/>
                    <a:gd name="GluePoint28Y" fmla="*/ 342471 h 398449"/>
                    <a:gd name="GluePoint29X" fmla="*/ 428573 w 428573"/>
                    <a:gd name="GluePoint29Y" fmla="*/ 262703 h 398449"/>
                    <a:gd name="GluePoint30X" fmla="*/ 334514 w 428573"/>
                    <a:gd name="GluePoint30Y" fmla="*/ 262703 h 398449"/>
                    <a:gd name="GluePoint31X" fmla="*/ 334514 w 428573"/>
                    <a:gd name="GluePoint31Y" fmla="*/ 263141 h 398449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  <a:cxn ang="0">
                      <a:pos x="GluePoint16X" y="GluePoint16Y"/>
                    </a:cxn>
                    <a:cxn ang="0">
                      <a:pos x="GluePoint17X" y="GluePoint17Y"/>
                    </a:cxn>
                    <a:cxn ang="0">
                      <a:pos x="GluePoint18X" y="GluePoint18Y"/>
                    </a:cxn>
                    <a:cxn ang="0">
                      <a:pos x="GluePoint19X" y="GluePoint19Y"/>
                    </a:cxn>
                    <a:cxn ang="0">
                      <a:pos x="GluePoint20X" y="GluePoint20Y"/>
                    </a:cxn>
                    <a:cxn ang="0">
                      <a:pos x="GluePoint21X" y="GluePoint21Y"/>
                    </a:cxn>
                    <a:cxn ang="0">
                      <a:pos x="GluePoint22X" y="GluePoint22Y"/>
                    </a:cxn>
                    <a:cxn ang="0">
                      <a:pos x="GluePoint23X" y="GluePoint23Y"/>
                    </a:cxn>
                    <a:cxn ang="0">
                      <a:pos x="GluePoint24X" y="GluePoint24Y"/>
                    </a:cxn>
                    <a:cxn ang="0">
                      <a:pos x="GluePoint25X" y="GluePoint25Y"/>
                    </a:cxn>
                    <a:cxn ang="0">
                      <a:pos x="GluePoint26X" y="GluePoint26Y"/>
                    </a:cxn>
                    <a:cxn ang="0">
                      <a:pos x="GluePoint27X" y="GluePoint27Y"/>
                    </a:cxn>
                    <a:cxn ang="0">
                      <a:pos x="GluePoint28X" y="GluePoint28Y"/>
                    </a:cxn>
                    <a:cxn ang="0">
                      <a:pos x="GluePoint29X" y="GluePoint29Y"/>
                    </a:cxn>
                    <a:cxn ang="0">
                      <a:pos x="GluePoint30X" y="GluePoint30Y"/>
                    </a:cxn>
                    <a:cxn ang="0">
                      <a:pos x="GluePoint31X" y="GluePoint31Y"/>
                    </a:cxn>
                  </a:cxnLst>
                  <a:rect l="textAreaLeft" t="textAreaTop" r="textAreaRight" b="textAreaBottom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</p:grpSp>
        <p:pic>
          <p:nvPicPr>
            <p:cNvPr id="2190" name="Image 4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060960" y="3869280"/>
              <a:ext cx="3479400" cy="61128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2191" name="Прямая соединительная линия 19"/>
          <p:cNvCxnSpPr/>
          <p:nvPr/>
        </p:nvCxnSpPr>
        <p:spPr>
          <a:xfrm>
            <a:off x="609480" y="35352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2192" name="Прямая соединительная линия 20"/>
          <p:cNvCxnSpPr/>
          <p:nvPr/>
        </p:nvCxnSpPr>
        <p:spPr>
          <a:xfrm>
            <a:off x="609480" y="48146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2193" name="TextBox 21"/>
          <p:cNvSpPr/>
          <p:nvPr/>
        </p:nvSpPr>
        <p:spPr>
          <a:xfrm>
            <a:off x="609480" y="523512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всех слайдах используется сокращенная версия логотипа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 умолчанию размещается в верхнем правом углу слайда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верстки и контента на слайде, может быть перемещена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верхний левый, нижний правый или нижний левый углы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сложного фона (например, фотографии) используем подложку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4" name="Прямоугольник 22"/>
          <p:cNvSpPr/>
          <p:nvPr/>
        </p:nvSpPr>
        <p:spPr>
          <a:xfrm>
            <a:off x="6095880" y="5235120"/>
            <a:ext cx="1241280" cy="100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2195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47532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96" name="Image 44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780048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98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Цвет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9" name="TextBox 26"/>
          <p:cNvSpPr/>
          <p:nvPr/>
        </p:nvSpPr>
        <p:spPr>
          <a:xfrm>
            <a:off x="609480" y="1166400"/>
            <a:ext cx="4217760" cy="32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0" name="Прямоугольник 27"/>
          <p:cNvSpPr/>
          <p:nvPr/>
        </p:nvSpPr>
        <p:spPr>
          <a:xfrm>
            <a:off x="5574240" y="1166400"/>
            <a:ext cx="6011280" cy="1017360"/>
          </a:xfrm>
          <a:prstGeom prst="rect">
            <a:avLst/>
          </a:prstGeom>
          <a:solidFill>
            <a:schemeClr val="tx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201" name="Прямоугольник 28"/>
          <p:cNvSpPr/>
          <p:nvPr/>
        </p:nvSpPr>
        <p:spPr>
          <a:xfrm>
            <a:off x="5574240" y="2184120"/>
            <a:ext cx="6011280" cy="1017360"/>
          </a:xfrm>
          <a:prstGeom prst="rect">
            <a:avLst/>
          </a:prstGeom>
          <a:solidFill>
            <a:schemeClr val="bg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202" name="Прямоугольник 29"/>
          <p:cNvSpPr/>
          <p:nvPr/>
        </p:nvSpPr>
        <p:spPr>
          <a:xfrm>
            <a:off x="5574240" y="3201840"/>
            <a:ext cx="6011280" cy="1017360"/>
          </a:xfrm>
          <a:prstGeom prst="rect">
            <a:avLst/>
          </a:prstGeom>
          <a:solidFill>
            <a:schemeClr val="tx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203" name="Прямоугольник 30"/>
          <p:cNvSpPr/>
          <p:nvPr/>
        </p:nvSpPr>
        <p:spPr>
          <a:xfrm>
            <a:off x="5574240" y="4219920"/>
            <a:ext cx="3606480" cy="101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2204" name="Прямоугольник 31"/>
          <p:cNvSpPr/>
          <p:nvPr/>
        </p:nvSpPr>
        <p:spPr>
          <a:xfrm>
            <a:off x="5574240" y="5237640"/>
            <a:ext cx="1202040" cy="1017360"/>
          </a:xfrm>
          <a:prstGeom prst="rect">
            <a:avLst/>
          </a:prstGeom>
          <a:solidFill>
            <a:srgbClr val="3044ff"/>
          </a:solidFill>
          <a:ln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2205" name="Прямоугольник 32"/>
          <p:cNvSpPr/>
          <p:nvPr/>
        </p:nvSpPr>
        <p:spPr>
          <a:xfrm>
            <a:off x="6776640" y="5237640"/>
            <a:ext cx="1202040" cy="1017360"/>
          </a:xfrm>
          <a:prstGeom prst="rect">
            <a:avLst/>
          </a:prstGeom>
          <a:solidFill>
            <a:schemeClr val="accent2"/>
          </a:solidFill>
          <a:ln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2206" name="Прямоугольник 33"/>
          <p:cNvSpPr/>
          <p:nvPr/>
        </p:nvSpPr>
        <p:spPr>
          <a:xfrm>
            <a:off x="7978680" y="5237640"/>
            <a:ext cx="1202040" cy="1017360"/>
          </a:xfrm>
          <a:prstGeom prst="rect">
            <a:avLst/>
          </a:prstGeom>
          <a:solidFill>
            <a:schemeClr val="accent3"/>
          </a:solidFill>
          <a:ln>
            <a:solidFill>
              <a:srgbClr val="db44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2207" name="Прямоугольник 34"/>
          <p:cNvSpPr/>
          <p:nvPr/>
        </p:nvSpPr>
        <p:spPr>
          <a:xfrm>
            <a:off x="9181080" y="5237640"/>
            <a:ext cx="1202040" cy="1017360"/>
          </a:xfrm>
          <a:prstGeom prst="rect">
            <a:avLst/>
          </a:prstGeom>
          <a:solidFill>
            <a:schemeClr val="accent4"/>
          </a:solidFill>
          <a:ln>
            <a:solidFill>
              <a:srgbClr val="e63f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2208" name="Прямоугольник 35"/>
          <p:cNvSpPr/>
          <p:nvPr/>
        </p:nvSpPr>
        <p:spPr>
          <a:xfrm>
            <a:off x="10383480" y="5237640"/>
            <a:ext cx="1202040" cy="1017360"/>
          </a:xfrm>
          <a:prstGeom prst="rect">
            <a:avLst/>
          </a:prstGeom>
          <a:solidFill>
            <a:schemeClr val="accent5"/>
          </a:solidFill>
          <a:ln>
            <a:solidFill>
              <a:srgbClr val="ffdd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209" name="Прямоугольник 36"/>
          <p:cNvSpPr/>
          <p:nvPr/>
        </p:nvSpPr>
        <p:spPr>
          <a:xfrm>
            <a:off x="9181080" y="4219920"/>
            <a:ext cx="2404080" cy="1017360"/>
          </a:xfrm>
          <a:prstGeom prst="rect">
            <a:avLst/>
          </a:prstGeom>
          <a:solidFill>
            <a:schemeClr val="accent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210" name="TextBox 37"/>
          <p:cNvSpPr/>
          <p:nvPr/>
        </p:nvSpPr>
        <p:spPr>
          <a:xfrm>
            <a:off x="5654520" y="12625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Темный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1" name="TextBox 38"/>
          <p:cNvSpPr/>
          <p:nvPr/>
        </p:nvSpPr>
        <p:spPr>
          <a:xfrm>
            <a:off x="5654520" y="19155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#141414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2" name="TextBox 39"/>
          <p:cNvSpPr/>
          <p:nvPr/>
        </p:nvSpPr>
        <p:spPr>
          <a:xfrm>
            <a:off x="5654520" y="22802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3" name="TextBox 40"/>
          <p:cNvSpPr/>
          <p:nvPr/>
        </p:nvSpPr>
        <p:spPr>
          <a:xfrm>
            <a:off x="5654520" y="29332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4" name="TextBox 41"/>
          <p:cNvSpPr/>
          <p:nvPr/>
        </p:nvSpPr>
        <p:spPr>
          <a:xfrm>
            <a:off x="5654520" y="32983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br>
              <a:rPr sz="1000"/>
            </a:b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5" name="TextBox 42"/>
          <p:cNvSpPr/>
          <p:nvPr/>
        </p:nvSpPr>
        <p:spPr>
          <a:xfrm>
            <a:off x="5654520" y="39513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E6E6E6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6" name="TextBox 43"/>
          <p:cNvSpPr/>
          <p:nvPr/>
        </p:nvSpPr>
        <p:spPr>
          <a:xfrm>
            <a:off x="5654520" y="43160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7" name="TextBox 44"/>
          <p:cNvSpPr/>
          <p:nvPr/>
        </p:nvSpPr>
        <p:spPr>
          <a:xfrm>
            <a:off x="565452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FFFFF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8" name="TextBox 45"/>
          <p:cNvSpPr/>
          <p:nvPr/>
        </p:nvSpPr>
        <p:spPr>
          <a:xfrm>
            <a:off x="9261360" y="4316040"/>
            <a:ext cx="12020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Вспомогательный 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9" name="TextBox 46"/>
          <p:cNvSpPr/>
          <p:nvPr/>
        </p:nvSpPr>
        <p:spPr>
          <a:xfrm>
            <a:off x="926136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#969696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0" name="TextBox 47"/>
          <p:cNvSpPr/>
          <p:nvPr/>
        </p:nvSpPr>
        <p:spPr>
          <a:xfrm>
            <a:off x="565452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Электрический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синий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1" name="TextBox 48"/>
          <p:cNvSpPr/>
          <p:nvPr/>
        </p:nvSpPr>
        <p:spPr>
          <a:xfrm>
            <a:off x="68565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Образова-тельный зелёный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2" name="TextBox 49"/>
          <p:cNvSpPr/>
          <p:nvPr/>
        </p:nvSpPr>
        <p:spPr>
          <a:xfrm>
            <a:off x="80589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Яркая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фуксия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3" name="TextBox 50"/>
          <p:cNvSpPr/>
          <p:nvPr/>
        </p:nvSpPr>
        <p:spPr>
          <a:xfrm>
            <a:off x="92613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Амбициозный красный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4" name="TextBox 51"/>
          <p:cNvSpPr/>
          <p:nvPr/>
        </p:nvSpPr>
        <p:spPr>
          <a:xfrm>
            <a:off x="1046340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Легендарный жёлтый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5" name="TextBox 52"/>
          <p:cNvSpPr/>
          <p:nvPr/>
        </p:nvSpPr>
        <p:spPr>
          <a:xfrm>
            <a:off x="92613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#E63F07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6" name="TextBox 53"/>
          <p:cNvSpPr/>
          <p:nvPr/>
        </p:nvSpPr>
        <p:spPr>
          <a:xfrm>
            <a:off x="1046340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#FFDD2D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7" name="TextBox 54"/>
          <p:cNvSpPr/>
          <p:nvPr/>
        </p:nvSpPr>
        <p:spPr>
          <a:xfrm>
            <a:off x="80589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#DB44E8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8" name="TextBox 55"/>
          <p:cNvSpPr/>
          <p:nvPr/>
        </p:nvSpPr>
        <p:spPr>
          <a:xfrm>
            <a:off x="68565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#009B40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9" name="TextBox 56"/>
          <p:cNvSpPr/>
          <p:nvPr/>
        </p:nvSpPr>
        <p:spPr>
          <a:xfrm>
            <a:off x="565452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#3044FF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30" name="Рисунок 1" descr=""/>
          <p:cNvPicPr/>
          <p:nvPr/>
        </p:nvPicPr>
        <p:blipFill>
          <a:blip r:embed="rId4"/>
          <a:stretch/>
        </p:blipFill>
        <p:spPr>
          <a:xfrm>
            <a:off x="627840" y="5260680"/>
            <a:ext cx="3307680" cy="994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1" name="TextBox 2"/>
          <p:cNvSpPr/>
          <p:nvPr/>
        </p:nvSpPr>
        <p:spPr>
          <a:xfrm>
            <a:off x="609480" y="4969080"/>
            <a:ext cx="421776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Фирменная палитра закреплена в данном шаблоне презентаций.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3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Сочетания цветов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4" name="TextBox 2"/>
          <p:cNvSpPr/>
          <p:nvPr/>
        </p:nvSpPr>
        <p:spPr>
          <a:xfrm>
            <a:off x="609480" y="1166400"/>
            <a:ext cx="60948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одной презентации используются не более двух акцентных цветов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(все акценты внутри разделов должны соответствовать двум выбранным цветам)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и закрывающий слайды – всегда темно-серые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акцентных плашках текст набирается светлым цветом (#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fafafa),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желтом фоне – текст тёмный (#141414)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5" name="TextBox 4"/>
          <p:cNvSpPr/>
          <p:nvPr/>
        </p:nvSpPr>
        <p:spPr>
          <a:xfrm>
            <a:off x="609480" y="3381480"/>
            <a:ext cx="195264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Допустимые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6" name="TextBox 5"/>
          <p:cNvSpPr/>
          <p:nvPr/>
        </p:nvSpPr>
        <p:spPr>
          <a:xfrm>
            <a:off x="609480" y="5172840"/>
            <a:ext cx="227340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НЕДОПУСТИМЫЕ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237" name="Прямая соединительная линия 6"/>
          <p:cNvCxnSpPr/>
          <p:nvPr/>
        </p:nvCxnSpPr>
        <p:spPr>
          <a:xfrm>
            <a:off x="609480" y="2670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2238" name="Прямая соединительная линия 7"/>
          <p:cNvCxnSpPr/>
          <p:nvPr/>
        </p:nvCxnSpPr>
        <p:spPr>
          <a:xfrm>
            <a:off x="609480" y="4461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2239" name="Прямая соединительная линия 8"/>
          <p:cNvCxnSpPr/>
          <p:nvPr/>
        </p:nvCxnSpPr>
        <p:spPr>
          <a:xfrm>
            <a:off x="609480" y="62539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grpSp>
        <p:nvGrpSpPr>
          <p:cNvPr id="2240" name="Группа 9"/>
          <p:cNvGrpSpPr/>
          <p:nvPr/>
        </p:nvGrpSpPr>
        <p:grpSpPr>
          <a:xfrm>
            <a:off x="6640200" y="3737520"/>
            <a:ext cx="976320" cy="416880"/>
            <a:chOff x="6640200" y="3737520"/>
            <a:chExt cx="976320" cy="416880"/>
          </a:xfrm>
        </p:grpSpPr>
        <p:sp>
          <p:nvSpPr>
            <p:cNvPr id="2241" name="Полилиния 10"/>
            <p:cNvSpPr/>
            <p:nvPr/>
          </p:nvSpPr>
          <p:spPr>
            <a:xfrm>
              <a:off x="6640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42" name="Полилиния 11"/>
            <p:cNvSpPr/>
            <p:nvPr/>
          </p:nvSpPr>
          <p:spPr>
            <a:xfrm>
              <a:off x="712836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243" name="Группа 12"/>
          <p:cNvGrpSpPr/>
          <p:nvPr/>
        </p:nvGrpSpPr>
        <p:grpSpPr>
          <a:xfrm>
            <a:off x="5062680" y="3737520"/>
            <a:ext cx="976680" cy="416880"/>
            <a:chOff x="5062680" y="3737520"/>
            <a:chExt cx="976680" cy="416880"/>
          </a:xfrm>
        </p:grpSpPr>
        <p:sp>
          <p:nvSpPr>
            <p:cNvPr id="2244" name="Полилиния 13"/>
            <p:cNvSpPr/>
            <p:nvPr/>
          </p:nvSpPr>
          <p:spPr>
            <a:xfrm>
              <a:off x="506268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45" name="Полилиния 14"/>
            <p:cNvSpPr/>
            <p:nvPr/>
          </p:nvSpPr>
          <p:spPr>
            <a:xfrm>
              <a:off x="5551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246" name="Группа 15"/>
          <p:cNvGrpSpPr/>
          <p:nvPr/>
        </p:nvGrpSpPr>
        <p:grpSpPr>
          <a:xfrm>
            <a:off x="3483720" y="3739320"/>
            <a:ext cx="976680" cy="416880"/>
            <a:chOff x="3483720" y="3739320"/>
            <a:chExt cx="976680" cy="416880"/>
          </a:xfrm>
        </p:grpSpPr>
        <p:sp>
          <p:nvSpPr>
            <p:cNvPr id="2247" name="Полилиния 16"/>
            <p:cNvSpPr/>
            <p:nvPr/>
          </p:nvSpPr>
          <p:spPr>
            <a:xfrm>
              <a:off x="348372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48" name="Полилиния 17"/>
            <p:cNvSpPr/>
            <p:nvPr/>
          </p:nvSpPr>
          <p:spPr>
            <a:xfrm>
              <a:off x="397224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249" name="Группа 18"/>
          <p:cNvGrpSpPr/>
          <p:nvPr/>
        </p:nvGrpSpPr>
        <p:grpSpPr>
          <a:xfrm>
            <a:off x="3483720" y="2976480"/>
            <a:ext cx="978120" cy="416880"/>
            <a:chOff x="3483720" y="2976480"/>
            <a:chExt cx="978120" cy="416880"/>
          </a:xfrm>
        </p:grpSpPr>
        <p:sp>
          <p:nvSpPr>
            <p:cNvPr id="2250" name="Полилиния 19"/>
            <p:cNvSpPr/>
            <p:nvPr/>
          </p:nvSpPr>
          <p:spPr>
            <a:xfrm>
              <a:off x="348372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51" name="Полилиния 20"/>
            <p:cNvSpPr/>
            <p:nvPr/>
          </p:nvSpPr>
          <p:spPr>
            <a:xfrm>
              <a:off x="397296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252" name="Группа 21"/>
          <p:cNvGrpSpPr/>
          <p:nvPr/>
        </p:nvGrpSpPr>
        <p:grpSpPr>
          <a:xfrm>
            <a:off x="8218800" y="2976480"/>
            <a:ext cx="978120" cy="416880"/>
            <a:chOff x="8218800" y="2976480"/>
            <a:chExt cx="978120" cy="416880"/>
          </a:xfrm>
        </p:grpSpPr>
        <p:sp>
          <p:nvSpPr>
            <p:cNvPr id="2253" name="Полилиния 22"/>
            <p:cNvSpPr/>
            <p:nvPr/>
          </p:nvSpPr>
          <p:spPr>
            <a:xfrm>
              <a:off x="82188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54" name="Полилиния 23"/>
            <p:cNvSpPr/>
            <p:nvPr/>
          </p:nvSpPr>
          <p:spPr>
            <a:xfrm>
              <a:off x="870804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255" name="Группа 24"/>
          <p:cNvGrpSpPr/>
          <p:nvPr/>
        </p:nvGrpSpPr>
        <p:grpSpPr>
          <a:xfrm>
            <a:off x="6640200" y="2976480"/>
            <a:ext cx="977760" cy="416880"/>
            <a:chOff x="6640200" y="2976480"/>
            <a:chExt cx="977760" cy="416880"/>
          </a:xfrm>
        </p:grpSpPr>
        <p:sp>
          <p:nvSpPr>
            <p:cNvPr id="2256" name="Полилиния 25"/>
            <p:cNvSpPr/>
            <p:nvPr/>
          </p:nvSpPr>
          <p:spPr>
            <a:xfrm>
              <a:off x="66402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57" name="Полилиния 26"/>
            <p:cNvSpPr/>
            <p:nvPr/>
          </p:nvSpPr>
          <p:spPr>
            <a:xfrm>
              <a:off x="712908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258" name="Группа 27"/>
          <p:cNvGrpSpPr/>
          <p:nvPr/>
        </p:nvGrpSpPr>
        <p:grpSpPr>
          <a:xfrm>
            <a:off x="5062680" y="2976480"/>
            <a:ext cx="976680" cy="416880"/>
            <a:chOff x="5062680" y="2976480"/>
            <a:chExt cx="976680" cy="416880"/>
          </a:xfrm>
        </p:grpSpPr>
        <p:sp>
          <p:nvSpPr>
            <p:cNvPr id="2259" name="Полилиния 28"/>
            <p:cNvSpPr/>
            <p:nvPr/>
          </p:nvSpPr>
          <p:spPr>
            <a:xfrm>
              <a:off x="506268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60" name="Полилиния 29"/>
            <p:cNvSpPr/>
            <p:nvPr/>
          </p:nvSpPr>
          <p:spPr>
            <a:xfrm>
              <a:off x="555120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261" name="Группа 30"/>
          <p:cNvGrpSpPr/>
          <p:nvPr/>
        </p:nvGrpSpPr>
        <p:grpSpPr>
          <a:xfrm>
            <a:off x="3483720" y="5149440"/>
            <a:ext cx="978120" cy="416880"/>
            <a:chOff x="3483720" y="5149440"/>
            <a:chExt cx="978120" cy="416880"/>
          </a:xfrm>
        </p:grpSpPr>
        <p:sp>
          <p:nvSpPr>
            <p:cNvPr id="2262" name="Полилиния 31"/>
            <p:cNvSpPr/>
            <p:nvPr/>
          </p:nvSpPr>
          <p:spPr>
            <a:xfrm>
              <a:off x="348372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63" name="Полилиния 32"/>
            <p:cNvSpPr/>
            <p:nvPr/>
          </p:nvSpPr>
          <p:spPr>
            <a:xfrm>
              <a:off x="397296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264" name="Группа 33"/>
          <p:cNvGrpSpPr/>
          <p:nvPr/>
        </p:nvGrpSpPr>
        <p:grpSpPr>
          <a:xfrm>
            <a:off x="6640200" y="5149440"/>
            <a:ext cx="977760" cy="416880"/>
            <a:chOff x="6640200" y="5149440"/>
            <a:chExt cx="977760" cy="416880"/>
          </a:xfrm>
        </p:grpSpPr>
        <p:sp>
          <p:nvSpPr>
            <p:cNvPr id="2265" name="Полилиния 34"/>
            <p:cNvSpPr/>
            <p:nvPr/>
          </p:nvSpPr>
          <p:spPr>
            <a:xfrm>
              <a:off x="664020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66" name="Полилиния 35"/>
            <p:cNvSpPr/>
            <p:nvPr/>
          </p:nvSpPr>
          <p:spPr>
            <a:xfrm>
              <a:off x="712908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267" name="Группа 36"/>
          <p:cNvGrpSpPr/>
          <p:nvPr/>
        </p:nvGrpSpPr>
        <p:grpSpPr>
          <a:xfrm>
            <a:off x="5062680" y="5149440"/>
            <a:ext cx="976680" cy="416880"/>
            <a:chOff x="5062680" y="5149440"/>
            <a:chExt cx="976680" cy="416880"/>
          </a:xfrm>
        </p:grpSpPr>
        <p:sp>
          <p:nvSpPr>
            <p:cNvPr id="2268" name="Полилиния 37"/>
            <p:cNvSpPr/>
            <p:nvPr/>
          </p:nvSpPr>
          <p:spPr>
            <a:xfrm>
              <a:off x="506268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69" name="Полилиния 38"/>
            <p:cNvSpPr/>
            <p:nvPr/>
          </p:nvSpPr>
          <p:spPr>
            <a:xfrm>
              <a:off x="555120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2270" name="Рисунок 39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34160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1" name="Рисунок 40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9162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2" name="Рисунок 41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74966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74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Типографика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5" name="TextBox 31"/>
          <p:cNvSpPr/>
          <p:nvPr/>
        </p:nvSpPr>
        <p:spPr>
          <a:xfrm>
            <a:off x="609480" y="1365840"/>
            <a:ext cx="853272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5499"/>
              </a:lnSpc>
              <a:tabLst>
                <a:tab algn="l" pos="0"/>
              </a:tabLst>
            </a:pPr>
            <a:r>
              <a:rPr b="1" lang="ru-RU" sz="5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6" name="TextBox 32"/>
          <p:cNvSpPr/>
          <p:nvPr/>
        </p:nvSpPr>
        <p:spPr>
          <a:xfrm>
            <a:off x="609480" y="2517120"/>
            <a:ext cx="85327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2599"/>
              </a:lnSpc>
              <a:tabLst>
                <a:tab algn="l" pos="0"/>
              </a:tabLst>
            </a:pPr>
            <a:r>
              <a:rPr b="0" lang="ru-RU" sz="21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7" name="Text 0"/>
          <p:cNvSpPr/>
          <p:nvPr/>
        </p:nvSpPr>
        <p:spPr>
          <a:xfrm>
            <a:off x="609480" y="335052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слайда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8" name="TextBox 34"/>
          <p:cNvSpPr/>
          <p:nvPr/>
        </p:nvSpPr>
        <p:spPr>
          <a:xfrm>
            <a:off x="609480" y="4398840"/>
            <a:ext cx="28375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9" name="TextBox 35"/>
          <p:cNvSpPr/>
          <p:nvPr/>
        </p:nvSpPr>
        <p:spPr>
          <a:xfrm>
            <a:off x="609480" y="5141880"/>
            <a:ext cx="28375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2001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Наборный текст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0" name="TextBox 36"/>
          <p:cNvSpPr/>
          <p:nvPr/>
        </p:nvSpPr>
        <p:spPr>
          <a:xfrm>
            <a:off x="609480" y="5847480"/>
            <a:ext cx="283752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Ссылка/сноска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281" name="Группа 37"/>
          <p:cNvGrpSpPr/>
          <p:nvPr/>
        </p:nvGrpSpPr>
        <p:grpSpPr>
          <a:xfrm>
            <a:off x="6356880" y="5724000"/>
            <a:ext cx="1431000" cy="418680"/>
            <a:chOff x="6356880" y="5724000"/>
            <a:chExt cx="1431000" cy="418680"/>
          </a:xfrm>
        </p:grpSpPr>
        <p:sp>
          <p:nvSpPr>
            <p:cNvPr id="2282" name="Прямоугольник 38"/>
            <p:cNvSpPr/>
            <p:nvPr/>
          </p:nvSpPr>
          <p:spPr>
            <a:xfrm>
              <a:off x="6356880" y="5724000"/>
              <a:ext cx="1431000" cy="4186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83" name="Text 4"/>
            <p:cNvSpPr/>
            <p:nvPr/>
          </p:nvSpPr>
          <p:spPr>
            <a:xfrm>
              <a:off x="6503400" y="5796000"/>
              <a:ext cx="113796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150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ТЕГ</a:t>
              </a:r>
              <a:endPara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284" name="TextBox 40"/>
          <p:cNvSpPr/>
          <p:nvPr/>
        </p:nvSpPr>
        <p:spPr>
          <a:xfrm>
            <a:off x="9869040" y="14875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100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285" name="Прямая соединительная линия 41"/>
          <p:cNvCxnSpPr/>
          <p:nvPr/>
        </p:nvCxnSpPr>
        <p:spPr>
          <a:xfrm>
            <a:off x="609480" y="22712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2286" name="Прямая соединительная линия 42"/>
          <p:cNvCxnSpPr/>
          <p:nvPr/>
        </p:nvCxnSpPr>
        <p:spPr>
          <a:xfrm>
            <a:off x="609480" y="31147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2287" name="Прямая соединительная линия 43"/>
          <p:cNvCxnSpPr/>
          <p:nvPr/>
        </p:nvCxnSpPr>
        <p:spPr>
          <a:xfrm>
            <a:off x="609480" y="41630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2288" name="Прямая соединительная линия 44"/>
          <p:cNvCxnSpPr/>
          <p:nvPr/>
        </p:nvCxnSpPr>
        <p:spPr>
          <a:xfrm>
            <a:off x="609480" y="49060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2289" name="Прямая соединительная линия 45"/>
          <p:cNvCxnSpPr/>
          <p:nvPr/>
        </p:nvCxnSpPr>
        <p:spPr>
          <a:xfrm>
            <a:off x="609480" y="56116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2290" name="Прямая соединительная линия 46"/>
          <p:cNvCxnSpPr/>
          <p:nvPr/>
        </p:nvCxnSpPr>
        <p:spPr>
          <a:xfrm>
            <a:off x="609480" y="625536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2291" name="TextBox 47"/>
          <p:cNvSpPr/>
          <p:nvPr/>
        </p:nvSpPr>
        <p:spPr>
          <a:xfrm>
            <a:off x="9869040" y="24624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4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2" name="TextBox 48"/>
          <p:cNvSpPr/>
          <p:nvPr/>
        </p:nvSpPr>
        <p:spPr>
          <a:xfrm>
            <a:off x="9869040" y="340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75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3" name="TextBox 49"/>
          <p:cNvSpPr/>
          <p:nvPr/>
        </p:nvSpPr>
        <p:spPr>
          <a:xfrm>
            <a:off x="417780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36-30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4" name="TextBox 50"/>
          <p:cNvSpPr/>
          <p:nvPr/>
        </p:nvSpPr>
        <p:spPr>
          <a:xfrm>
            <a:off x="417780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30-24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5" name="TextBox 51"/>
          <p:cNvSpPr/>
          <p:nvPr/>
        </p:nvSpPr>
        <p:spPr>
          <a:xfrm>
            <a:off x="417780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20-18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5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296" name="Прямая соединительная линия 52"/>
          <p:cNvCxnSpPr/>
          <p:nvPr/>
        </p:nvCxnSpPr>
        <p:spPr>
          <a:xfrm>
            <a:off x="6095880" y="4159080"/>
            <a:ext cx="360" cy="209664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2297" name="TextBox 53"/>
          <p:cNvSpPr/>
          <p:nvPr/>
        </p:nvSpPr>
        <p:spPr>
          <a:xfrm>
            <a:off x="6356880" y="516672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Математический шрифт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8" name="TextBox 54"/>
          <p:cNvSpPr/>
          <p:nvPr/>
        </p:nvSpPr>
        <p:spPr>
          <a:xfrm>
            <a:off x="986904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STIX Two Math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9" name="TextBox 55"/>
          <p:cNvSpPr/>
          <p:nvPr/>
        </p:nvSpPr>
        <p:spPr>
          <a:xfrm>
            <a:off x="6356880" y="446616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1" lang="ru-RU" sz="1300" strike="noStrike" u="none">
                <a:solidFill>
                  <a:srgbClr val="141414"/>
                </a:solidFill>
                <a:effectLst/>
                <a:uFillTx/>
                <a:latin typeface="Courier New"/>
                <a:ea typeface="STIX Two Math Regular"/>
              </a:rPr>
              <a:t>Код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0" name="TextBox 56"/>
          <p:cNvSpPr/>
          <p:nvPr/>
        </p:nvSpPr>
        <p:spPr>
          <a:xfrm>
            <a:off x="986904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Courier New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26-20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1" name="TextBox 57"/>
          <p:cNvSpPr/>
          <p:nvPr/>
        </p:nvSpPr>
        <p:spPr>
          <a:xfrm>
            <a:off x="986904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302" name="Прямая соединительная линия 58"/>
          <p:cNvCxnSpPr/>
          <p:nvPr/>
        </p:nvCxnSpPr>
        <p:spPr>
          <a:xfrm>
            <a:off x="609480" y="11653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абочая зона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Рисунок 28" descr=""/>
          <p:cNvPicPr/>
          <p:nvPr/>
        </p:nvPicPr>
        <p:blipFill>
          <a:blip r:embed="rId2"/>
          <a:stretch/>
        </p:blipFill>
        <p:spPr>
          <a:xfrm>
            <a:off x="0" y="-36720"/>
            <a:ext cx="12191760" cy="6882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7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Рабочая зона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TextBox 27"/>
          <p:cNvSpPr/>
          <p:nvPr/>
        </p:nvSpPr>
        <p:spPr>
          <a:xfrm>
            <a:off x="609480" y="1166400"/>
            <a:ext cx="60984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выравнивается строчными буквами по верхней направляющей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шаблоне на слайдах предусмотрены дополнительные направляющие,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которые помогут с выравниванием контента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04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Вёрстка с плашками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05" name="Рисунок 2" descr=""/>
          <p:cNvPicPr/>
          <p:nvPr/>
        </p:nvPicPr>
        <p:blipFill>
          <a:blip r:embed="rId4"/>
          <a:stretch/>
        </p:blipFill>
        <p:spPr>
          <a:xfrm>
            <a:off x="6252480" y="3051720"/>
            <a:ext cx="4856760" cy="2727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6" name="Рисунок 4" descr=""/>
          <p:cNvPicPr/>
          <p:nvPr/>
        </p:nvPicPr>
        <p:blipFill>
          <a:blip r:embed="rId5"/>
          <a:stretch/>
        </p:blipFill>
        <p:spPr>
          <a:xfrm>
            <a:off x="609480" y="3051720"/>
            <a:ext cx="4856760" cy="272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07" name="TextBox 5"/>
          <p:cNvSpPr/>
          <p:nvPr/>
        </p:nvSpPr>
        <p:spPr>
          <a:xfrm>
            <a:off x="609480" y="1166400"/>
            <a:ext cx="485676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Боковая плашка может быть в форме прямоугольника или полукруга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Ширина боковой плашки, когда она расположена слева, фиксирована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равняется 29,46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слева, обычно добавляем заголовок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подзаголовок, его можно расположить по верхней границе сетки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по центру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к заголовку можно добавить подходящую по смыслу иллюстрацию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8" name="TextBox 6"/>
          <p:cNvSpPr/>
          <p:nvPr/>
        </p:nvSpPr>
        <p:spPr>
          <a:xfrm>
            <a:off x="6252480" y="1166400"/>
            <a:ext cx="533304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плашка расположена справа, размер может меняться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справа, можем поместить любой контент: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фотографию, текстовые блоки, иллюстрацию, схему и тд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слайд можно разделить поровну двумя плашками одинакового размера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10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Тёмная/светлая версия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1" name="TextBox 2"/>
          <p:cNvSpPr/>
          <p:nvPr/>
        </p:nvSpPr>
        <p:spPr>
          <a:xfrm>
            <a:off x="609480" y="1166400"/>
            <a:ext cx="6094800" cy="12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Темные и светлые слайды существуют в презентациях вместе, нет отдельных версий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Открывающий и закрывающий слайды – всегда темные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Перебивочные слайды могут быть темными, светлыми или акцентными.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13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4" name="TextBox 2"/>
          <p:cNvSpPr/>
          <p:nvPr/>
        </p:nvSpPr>
        <p:spPr>
          <a:xfrm>
            <a:off x="609480" y="1166400"/>
            <a:ext cx="403632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круге – размер 2,5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больших карточек может использоваться размер 3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315" name="Группа 4"/>
          <p:cNvGrpSpPr/>
          <p:nvPr/>
        </p:nvGrpSpPr>
        <p:grpSpPr>
          <a:xfrm>
            <a:off x="3226320" y="2278800"/>
            <a:ext cx="449640" cy="449640"/>
            <a:chOff x="3226320" y="2278800"/>
            <a:chExt cx="449640" cy="449640"/>
          </a:xfrm>
        </p:grpSpPr>
        <p:sp>
          <p:nvSpPr>
            <p:cNvPr id="2316" name="Овал 5"/>
            <p:cNvSpPr/>
            <p:nvPr/>
          </p:nvSpPr>
          <p:spPr>
            <a:xfrm>
              <a:off x="322632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2317" name="Рисунок 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304800" y="2408040"/>
              <a:ext cx="292680" cy="1911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2318" name="Группа 7"/>
          <p:cNvGrpSpPr/>
          <p:nvPr/>
        </p:nvGrpSpPr>
        <p:grpSpPr>
          <a:xfrm>
            <a:off x="3226320" y="2981880"/>
            <a:ext cx="449640" cy="449640"/>
            <a:chOff x="3226320" y="2981880"/>
            <a:chExt cx="449640" cy="449640"/>
          </a:xfrm>
        </p:grpSpPr>
        <p:pic>
          <p:nvPicPr>
            <p:cNvPr id="2319" name="Рисунок 8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3315960" y="3042360"/>
              <a:ext cx="270720" cy="328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320" name="Овал 9"/>
            <p:cNvSpPr/>
            <p:nvPr/>
          </p:nvSpPr>
          <p:spPr>
            <a:xfrm>
              <a:off x="322632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21" name="Группа 10"/>
          <p:cNvGrpSpPr/>
          <p:nvPr/>
        </p:nvGrpSpPr>
        <p:grpSpPr>
          <a:xfrm>
            <a:off x="3226320" y="3684960"/>
            <a:ext cx="449640" cy="449640"/>
            <a:chOff x="3226320" y="3684960"/>
            <a:chExt cx="449640" cy="449640"/>
          </a:xfrm>
        </p:grpSpPr>
        <p:sp>
          <p:nvSpPr>
            <p:cNvPr id="2322" name="Овал 11"/>
            <p:cNvSpPr/>
            <p:nvPr/>
          </p:nvSpPr>
          <p:spPr>
            <a:xfrm>
              <a:off x="322632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2323" name="Рисунок 12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15960" y="3782520"/>
              <a:ext cx="270720" cy="2545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2324" name="Группа 13"/>
          <p:cNvGrpSpPr/>
          <p:nvPr/>
        </p:nvGrpSpPr>
        <p:grpSpPr>
          <a:xfrm>
            <a:off x="3226320" y="4388040"/>
            <a:ext cx="449640" cy="449640"/>
            <a:chOff x="3226320" y="4388040"/>
            <a:chExt cx="449640" cy="449640"/>
          </a:xfrm>
        </p:grpSpPr>
        <p:pic>
          <p:nvPicPr>
            <p:cNvPr id="2325" name="Рисунок 14" descr="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3286800" y="4496760"/>
              <a:ext cx="329040" cy="232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326" name="Овал 15"/>
            <p:cNvSpPr/>
            <p:nvPr/>
          </p:nvSpPr>
          <p:spPr>
            <a:xfrm>
              <a:off x="322632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27" name="Группа 16"/>
          <p:cNvGrpSpPr/>
          <p:nvPr/>
        </p:nvGrpSpPr>
        <p:grpSpPr>
          <a:xfrm>
            <a:off x="3226320" y="5091120"/>
            <a:ext cx="449640" cy="449640"/>
            <a:chOff x="3226320" y="5091120"/>
            <a:chExt cx="449640" cy="449640"/>
          </a:xfrm>
        </p:grpSpPr>
        <p:sp>
          <p:nvSpPr>
            <p:cNvPr id="2328" name="Полилиния 17"/>
            <p:cNvSpPr/>
            <p:nvPr/>
          </p:nvSpPr>
          <p:spPr>
            <a:xfrm>
              <a:off x="32263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8182 w 818181"/>
                <a:gd name="GluePoint1Y" fmla="*/ 409091 h 818181"/>
                <a:gd name="GluePoint2X" fmla="*/ 409091 w 818181"/>
                <a:gd name="GluePoint2Y" fmla="*/ 818182 h 818181"/>
                <a:gd name="GluePoint3X" fmla="*/ 0 w 818181"/>
                <a:gd name="GluePoint3Y" fmla="*/ 409091 h 818181"/>
                <a:gd name="GluePoint4X" fmla="*/ 409091 w 818181"/>
                <a:gd name="GluePoint4Y" fmla="*/ 0 h 818181"/>
                <a:gd name="GluePoint5X" fmla="*/ 818182 w 818181"/>
                <a:gd name="GluePoint5Y" fmla="*/ 409091 h 818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329" name="Полилиния 18"/>
            <p:cNvSpPr/>
            <p:nvPr/>
          </p:nvSpPr>
          <p:spPr>
            <a:xfrm>
              <a:off x="3440160" y="5192280"/>
              <a:ext cx="89640" cy="179640"/>
            </a:xfrm>
            <a:custGeom>
              <a:avLst/>
              <a:gdLst>
                <a:gd name="textAreaLeft" fmla="*/ 0 w 89640"/>
                <a:gd name="textAreaRight" fmla="*/ 90000 w 89640"/>
                <a:gd name="textAreaTop" fmla="*/ 0 h 179640"/>
                <a:gd name="textAreaBottom" fmla="*/ 180000 h 179640"/>
                <a:gd name="GluePoint1X" fmla="*/ 0 w 163636"/>
                <a:gd name="GluePoint1Y" fmla="*/ 0 h 327272"/>
                <a:gd name="GluePoint2X" fmla="*/ 0 w 163636"/>
                <a:gd name="GluePoint2Y" fmla="*/ 225000 h 327272"/>
                <a:gd name="GluePoint3X" fmla="*/ 163636 w 163636"/>
                <a:gd name="GluePoint3Y" fmla="*/ 327273 h 3272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30" name="Группа 19"/>
          <p:cNvGrpSpPr/>
          <p:nvPr/>
        </p:nvGrpSpPr>
        <p:grpSpPr>
          <a:xfrm>
            <a:off x="3226320" y="5793840"/>
            <a:ext cx="449640" cy="449640"/>
            <a:chOff x="3226320" y="5793840"/>
            <a:chExt cx="449640" cy="449640"/>
          </a:xfrm>
        </p:grpSpPr>
        <p:pic>
          <p:nvPicPr>
            <p:cNvPr id="2331" name="Рисунок 20" descr="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3334680" y="5873040"/>
              <a:ext cx="232920" cy="2912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332" name="Овал 21"/>
            <p:cNvSpPr/>
            <p:nvPr/>
          </p:nvSpPr>
          <p:spPr>
            <a:xfrm>
              <a:off x="322632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33" name="Группа 22"/>
          <p:cNvGrpSpPr/>
          <p:nvPr/>
        </p:nvGrpSpPr>
        <p:grpSpPr>
          <a:xfrm>
            <a:off x="2527920" y="5091120"/>
            <a:ext cx="449640" cy="449640"/>
            <a:chOff x="2527920" y="5091120"/>
            <a:chExt cx="449640" cy="449640"/>
          </a:xfrm>
        </p:grpSpPr>
        <p:sp>
          <p:nvSpPr>
            <p:cNvPr id="2334" name="Полилиния 23"/>
            <p:cNvSpPr/>
            <p:nvPr/>
          </p:nvSpPr>
          <p:spPr>
            <a:xfrm>
              <a:off x="25279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946509 w 946509"/>
                <a:gd name="GluePoint1Y" fmla="*/ 473255 h 946509"/>
                <a:gd name="GluePoint2X" fmla="*/ 473255 w 946509"/>
                <a:gd name="GluePoint2Y" fmla="*/ 946509 h 946509"/>
                <a:gd name="GluePoint3X" fmla="*/ 0 w 946509"/>
                <a:gd name="GluePoint3Y" fmla="*/ 473255 h 946509"/>
                <a:gd name="GluePoint4X" fmla="*/ 473255 w 946509"/>
                <a:gd name="GluePoint4Y" fmla="*/ 0 h 946509"/>
                <a:gd name="GluePoint5X" fmla="*/ 946509 w 946509"/>
                <a:gd name="GluePoint5Y" fmla="*/ 473255 h 9465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335" name="Полилиния 24"/>
            <p:cNvSpPr/>
            <p:nvPr/>
          </p:nvSpPr>
          <p:spPr>
            <a:xfrm>
              <a:off x="2674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336" name="Полилиния 25"/>
            <p:cNvSpPr/>
            <p:nvPr/>
          </p:nvSpPr>
          <p:spPr>
            <a:xfrm>
              <a:off x="2809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337" name="Полилиния 26"/>
            <p:cNvSpPr/>
            <p:nvPr/>
          </p:nvSpPr>
          <p:spPr>
            <a:xfrm>
              <a:off x="2696400" y="5363280"/>
              <a:ext cx="111960" cy="21600"/>
            </a:xfrm>
            <a:custGeom>
              <a:avLst/>
              <a:gdLst>
                <a:gd name="textAreaLeft" fmla="*/ 0 w 111960"/>
                <a:gd name="textAreaRight" fmla="*/ 112320 w 111960"/>
                <a:gd name="textAreaTop" fmla="*/ 0 h 21600"/>
                <a:gd name="textAreaBottom" fmla="*/ 21960 h 21600"/>
                <a:gd name="GluePoint1X" fmla="*/ 0 w 236627"/>
                <a:gd name="GluePoint1Y" fmla="*/ 0 h 46142"/>
                <a:gd name="GluePoint2X" fmla="*/ 236627 w 236627"/>
                <a:gd name="GluePoint2Y" fmla="*/ 0 h 461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3040" bIns="-23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2338" name="Рисунок 27" descr="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2606040" y="2408040"/>
            <a:ext cx="292680" cy="19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39" name="Рисунок 28" descr="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2617200" y="3042360"/>
            <a:ext cx="270720" cy="32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0" name="Рисунок 29" descr="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2617200" y="3782520"/>
            <a:ext cx="270720" cy="25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1" name="Рисунок 30" descr=""/>
          <p:cNvPicPr/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/>
        </p:blipFill>
        <p:spPr>
          <a:xfrm>
            <a:off x="2588040" y="4496760"/>
            <a:ext cx="329040" cy="23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2" name="Рисунок 31" descr=""/>
          <p:cNvPicPr/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/>
        </p:blipFill>
        <p:spPr>
          <a:xfrm>
            <a:off x="2636280" y="5873040"/>
            <a:ext cx="232920" cy="2912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343" name="Группа 32"/>
          <p:cNvGrpSpPr/>
          <p:nvPr/>
        </p:nvGrpSpPr>
        <p:grpSpPr>
          <a:xfrm>
            <a:off x="5207400" y="3684960"/>
            <a:ext cx="449640" cy="449640"/>
            <a:chOff x="5207400" y="3684960"/>
            <a:chExt cx="449640" cy="449640"/>
          </a:xfrm>
        </p:grpSpPr>
        <p:sp>
          <p:nvSpPr>
            <p:cNvPr id="2344" name="Овал 33"/>
            <p:cNvSpPr/>
            <p:nvPr/>
          </p:nvSpPr>
          <p:spPr>
            <a:xfrm>
              <a:off x="52074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2345" name="Рисунок 34" descr="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5326920" y="3766680"/>
              <a:ext cx="261000" cy="286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2346" name="Группа 35"/>
          <p:cNvGrpSpPr/>
          <p:nvPr/>
        </p:nvGrpSpPr>
        <p:grpSpPr>
          <a:xfrm>
            <a:off x="5207400" y="2278800"/>
            <a:ext cx="449640" cy="449640"/>
            <a:chOff x="5207400" y="2278800"/>
            <a:chExt cx="449640" cy="449640"/>
          </a:xfrm>
        </p:grpSpPr>
        <p:sp>
          <p:nvSpPr>
            <p:cNvPr id="2347" name="Овал 36"/>
            <p:cNvSpPr/>
            <p:nvPr/>
          </p:nvSpPr>
          <p:spPr>
            <a:xfrm>
              <a:off x="52074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2348" name="Рисунок 37" descr="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5293440" y="2356200"/>
              <a:ext cx="277560" cy="295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2349" name="Группа 38"/>
          <p:cNvGrpSpPr/>
          <p:nvPr/>
        </p:nvGrpSpPr>
        <p:grpSpPr>
          <a:xfrm>
            <a:off x="5207400" y="2981880"/>
            <a:ext cx="449640" cy="449640"/>
            <a:chOff x="5207400" y="2981880"/>
            <a:chExt cx="449640" cy="449640"/>
          </a:xfrm>
        </p:grpSpPr>
        <p:pic>
          <p:nvPicPr>
            <p:cNvPr id="2350" name="Рисунок 39" descr="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5299920" y="3081600"/>
              <a:ext cx="264960" cy="250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351" name="Овал 40"/>
            <p:cNvSpPr/>
            <p:nvPr/>
          </p:nvSpPr>
          <p:spPr>
            <a:xfrm>
              <a:off x="52074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52" name="Группа 41"/>
          <p:cNvGrpSpPr/>
          <p:nvPr/>
        </p:nvGrpSpPr>
        <p:grpSpPr>
          <a:xfrm>
            <a:off x="5207400" y="4388040"/>
            <a:ext cx="449640" cy="449640"/>
            <a:chOff x="5207400" y="4388040"/>
            <a:chExt cx="449640" cy="449640"/>
          </a:xfrm>
        </p:grpSpPr>
        <p:pic>
          <p:nvPicPr>
            <p:cNvPr id="2353" name="Рисунок 42" descr="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5285520" y="4507200"/>
              <a:ext cx="293400" cy="211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354" name="Овал 43"/>
            <p:cNvSpPr/>
            <p:nvPr/>
          </p:nvSpPr>
          <p:spPr>
            <a:xfrm>
              <a:off x="52074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55" name="Группа 44"/>
          <p:cNvGrpSpPr/>
          <p:nvPr/>
        </p:nvGrpSpPr>
        <p:grpSpPr>
          <a:xfrm>
            <a:off x="5207400" y="5793840"/>
            <a:ext cx="449640" cy="449640"/>
            <a:chOff x="5207400" y="5793840"/>
            <a:chExt cx="449640" cy="449640"/>
          </a:xfrm>
        </p:grpSpPr>
        <p:sp>
          <p:nvSpPr>
            <p:cNvPr id="2356" name="Полилиния 45"/>
            <p:cNvSpPr/>
            <p:nvPr/>
          </p:nvSpPr>
          <p:spPr>
            <a:xfrm>
              <a:off x="5207400" y="579384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0000 w 810000"/>
                <a:gd name="GluePoint1Y" fmla="*/ 405000 h 810000"/>
                <a:gd name="GluePoint2X" fmla="*/ 405000 w 810000"/>
                <a:gd name="GluePoint2Y" fmla="*/ 810000 h 810000"/>
                <a:gd name="GluePoint3X" fmla="*/ 0 w 810000"/>
                <a:gd name="GluePoint3Y" fmla="*/ 405000 h 810000"/>
                <a:gd name="GluePoint4X" fmla="*/ 405000 w 810000"/>
                <a:gd name="GluePoint4Y" fmla="*/ 0 h 810000"/>
                <a:gd name="GluePoint5X" fmla="*/ 810000 w 810000"/>
                <a:gd name="GluePoint5Y" fmla="*/ 405000 h 810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357" name="Полилиния 46"/>
            <p:cNvSpPr/>
            <p:nvPr/>
          </p:nvSpPr>
          <p:spPr>
            <a:xfrm>
              <a:off x="53200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358" name="Полилиния 47"/>
            <p:cNvSpPr/>
            <p:nvPr/>
          </p:nvSpPr>
          <p:spPr>
            <a:xfrm>
              <a:off x="54198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359" name="Полилиния 48"/>
            <p:cNvSpPr/>
            <p:nvPr/>
          </p:nvSpPr>
          <p:spPr>
            <a:xfrm>
              <a:off x="55198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60" name="Группа 49"/>
          <p:cNvGrpSpPr/>
          <p:nvPr/>
        </p:nvGrpSpPr>
        <p:grpSpPr>
          <a:xfrm>
            <a:off x="5207400" y="5091120"/>
            <a:ext cx="449640" cy="449640"/>
            <a:chOff x="5207400" y="5091120"/>
            <a:chExt cx="449640" cy="449640"/>
          </a:xfrm>
        </p:grpSpPr>
        <p:sp>
          <p:nvSpPr>
            <p:cNvPr id="2361" name="Полилиния 50"/>
            <p:cNvSpPr/>
            <p:nvPr/>
          </p:nvSpPr>
          <p:spPr>
            <a:xfrm>
              <a:off x="520740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grpSp>
          <p:nvGrpSpPr>
            <p:cNvPr id="2362" name="Группа 51"/>
            <p:cNvGrpSpPr/>
            <p:nvPr/>
          </p:nvGrpSpPr>
          <p:grpSpPr>
            <a:xfrm>
              <a:off x="5296320" y="5162040"/>
              <a:ext cx="272160" cy="307800"/>
              <a:chOff x="5296320" y="5162040"/>
              <a:chExt cx="272160" cy="307800"/>
            </a:xfrm>
          </p:grpSpPr>
          <p:sp>
            <p:nvSpPr>
              <p:cNvPr id="2363" name="Полилиния 52"/>
              <p:cNvSpPr/>
              <p:nvPr/>
            </p:nvSpPr>
            <p:spPr>
              <a:xfrm>
                <a:off x="5296320" y="5162040"/>
                <a:ext cx="272160" cy="257400"/>
              </a:xfrm>
              <a:custGeom>
                <a:avLst/>
                <a:gdLst>
                  <a:gd name="textAreaLeft" fmla="*/ 0 w 272160"/>
                  <a:gd name="textAreaRight" fmla="*/ 272520 w 272160"/>
                  <a:gd name="textAreaTop" fmla="*/ 0 h 257400"/>
                  <a:gd name="textAreaBottom" fmla="*/ 257760 h 257400"/>
                  <a:gd name="GluePoint1X" fmla="*/ 859616 w 859616"/>
                  <a:gd name="GluePoint1Y" fmla="*/ 813913 h 813912"/>
                  <a:gd name="GluePoint2X" fmla="*/ 0 w 859616"/>
                  <a:gd name="GluePoint2Y" fmla="*/ 813913 h 813912"/>
                  <a:gd name="GluePoint3X" fmla="*/ 49553 w 859616"/>
                  <a:gd name="GluePoint3Y" fmla="*/ 731576 h 813912"/>
                  <a:gd name="GluePoint4X" fmla="*/ 126414 w 859616"/>
                  <a:gd name="GluePoint4Y" fmla="*/ 453273 h 813912"/>
                  <a:gd name="GluePoint5X" fmla="*/ 126414 w 859616"/>
                  <a:gd name="GluePoint5Y" fmla="*/ 315063 h 813912"/>
                  <a:gd name="GluePoint6X" fmla="*/ 429808 w 859616"/>
                  <a:gd name="GluePoint6Y" fmla="*/ 0 h 813912"/>
                  <a:gd name="GluePoint7X" fmla="*/ 733202 w 859616"/>
                  <a:gd name="GluePoint7Y" fmla="*/ 315063 h 813912"/>
                  <a:gd name="GluePoint8X" fmla="*/ 733202 w 859616"/>
                  <a:gd name="GluePoint8Y" fmla="*/ 453273 h 813912"/>
                  <a:gd name="GluePoint9X" fmla="*/ 810062 w 859616"/>
                  <a:gd name="GluePoint9Y" fmla="*/ 731576 h 813912"/>
                  <a:gd name="GluePoint10X" fmla="*/ 859616 w 859616"/>
                  <a:gd name="GluePoint10Y" fmla="*/ 813913 h 81391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  <p:sp>
            <p:nvSpPr>
              <p:cNvPr id="2364" name="Полилиния 53"/>
              <p:cNvSpPr/>
              <p:nvPr/>
            </p:nvSpPr>
            <p:spPr>
              <a:xfrm>
                <a:off x="5384520" y="5420160"/>
                <a:ext cx="95760" cy="49680"/>
              </a:xfrm>
              <a:custGeom>
                <a:avLst/>
                <a:gdLst>
                  <a:gd name="textAreaLeft" fmla="*/ 0 w 95760"/>
                  <a:gd name="textAreaRight" fmla="*/ 96120 w 95760"/>
                  <a:gd name="textAreaTop" fmla="*/ 0 h 49680"/>
                  <a:gd name="textAreaBottom" fmla="*/ 50040 h 49680"/>
                  <a:gd name="GluePoint1X" fmla="*/ 303394 w 303394"/>
                  <a:gd name="GluePoint1Y" fmla="*/ 0 h 157531"/>
                  <a:gd name="GluePoint2X" fmla="*/ 151593 w 303394"/>
                  <a:gd name="GluePoint2Y" fmla="*/ 157532 h 157531"/>
                  <a:gd name="GluePoint3X" fmla="*/ 0 w 303394"/>
                  <a:gd name="GluePoint3Y" fmla="*/ 0 h 15753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</a:cxnLst>
                <a:rect l="textAreaLeft" t="textAreaTop" r="textAreaRight" b="textAreaBottom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</p:grpSp>
      </p:grpSp>
      <p:pic>
        <p:nvPicPr>
          <p:cNvPr id="2365" name="Рисунок 54" descr=""/>
          <p:cNvPicPr/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/>
        </p:blipFill>
        <p:spPr>
          <a:xfrm>
            <a:off x="4628160" y="3766680"/>
            <a:ext cx="261000" cy="28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66" name="Рисунок 55" descr="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4594680" y="2356200"/>
            <a:ext cx="277560" cy="29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67" name="Рисунок 56" descr=""/>
          <p:cNvPicPr/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4601160" y="3081600"/>
            <a:ext cx="26496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68" name="Рисунок 57" descr=""/>
          <p:cNvPicPr/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/>
        </p:blipFill>
        <p:spPr>
          <a:xfrm>
            <a:off x="4587120" y="4507200"/>
            <a:ext cx="293400" cy="211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369" name="Группа 58"/>
          <p:cNvGrpSpPr/>
          <p:nvPr/>
        </p:nvGrpSpPr>
        <p:grpSpPr>
          <a:xfrm>
            <a:off x="4621320" y="6006600"/>
            <a:ext cx="224280" cy="24480"/>
            <a:chOff x="4621320" y="6006600"/>
            <a:chExt cx="224280" cy="24480"/>
          </a:xfrm>
        </p:grpSpPr>
        <p:sp>
          <p:nvSpPr>
            <p:cNvPr id="2370" name="Полилиния 59"/>
            <p:cNvSpPr/>
            <p:nvPr/>
          </p:nvSpPr>
          <p:spPr>
            <a:xfrm>
              <a:off x="46213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371" name="Полилиния 60"/>
            <p:cNvSpPr/>
            <p:nvPr/>
          </p:nvSpPr>
          <p:spPr>
            <a:xfrm>
              <a:off x="47214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372" name="Полилиния 61"/>
            <p:cNvSpPr/>
            <p:nvPr/>
          </p:nvSpPr>
          <p:spPr>
            <a:xfrm>
              <a:off x="48211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73" name="Группа 62"/>
          <p:cNvGrpSpPr/>
          <p:nvPr/>
        </p:nvGrpSpPr>
        <p:grpSpPr>
          <a:xfrm>
            <a:off x="4597560" y="5162040"/>
            <a:ext cx="272160" cy="307800"/>
            <a:chOff x="4597560" y="5162040"/>
            <a:chExt cx="272160" cy="307800"/>
          </a:xfrm>
        </p:grpSpPr>
        <p:sp>
          <p:nvSpPr>
            <p:cNvPr id="2374" name="Полилиния 63"/>
            <p:cNvSpPr/>
            <p:nvPr/>
          </p:nvSpPr>
          <p:spPr>
            <a:xfrm>
              <a:off x="4597560" y="5162040"/>
              <a:ext cx="272160" cy="257400"/>
            </a:xfrm>
            <a:custGeom>
              <a:avLst/>
              <a:gdLst>
                <a:gd name="textAreaLeft" fmla="*/ 0 w 272160"/>
                <a:gd name="textAreaRight" fmla="*/ 272520 w 272160"/>
                <a:gd name="textAreaTop" fmla="*/ 0 h 257400"/>
                <a:gd name="textAreaBottom" fmla="*/ 257760 h 257400"/>
                <a:gd name="GluePoint1X" fmla="*/ 859616 w 859616"/>
                <a:gd name="GluePoint1Y" fmla="*/ 813913 h 813912"/>
                <a:gd name="GluePoint2X" fmla="*/ 0 w 859616"/>
                <a:gd name="GluePoint2Y" fmla="*/ 813913 h 813912"/>
                <a:gd name="GluePoint3X" fmla="*/ 49553 w 859616"/>
                <a:gd name="GluePoint3Y" fmla="*/ 731576 h 813912"/>
                <a:gd name="GluePoint4X" fmla="*/ 126414 w 859616"/>
                <a:gd name="GluePoint4Y" fmla="*/ 453273 h 813912"/>
                <a:gd name="GluePoint5X" fmla="*/ 126414 w 859616"/>
                <a:gd name="GluePoint5Y" fmla="*/ 315063 h 813912"/>
                <a:gd name="GluePoint6X" fmla="*/ 429808 w 859616"/>
                <a:gd name="GluePoint6Y" fmla="*/ 0 h 813912"/>
                <a:gd name="GluePoint7X" fmla="*/ 733202 w 859616"/>
                <a:gd name="GluePoint7Y" fmla="*/ 315063 h 813912"/>
                <a:gd name="GluePoint8X" fmla="*/ 733202 w 859616"/>
                <a:gd name="GluePoint8Y" fmla="*/ 453273 h 813912"/>
                <a:gd name="GluePoint9X" fmla="*/ 810062 w 859616"/>
                <a:gd name="GluePoint9Y" fmla="*/ 731576 h 813912"/>
                <a:gd name="GluePoint10X" fmla="*/ 859616 w 859616"/>
                <a:gd name="GluePoint10Y" fmla="*/ 813913 h 8139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375" name="Полилиния 64"/>
            <p:cNvSpPr/>
            <p:nvPr/>
          </p:nvSpPr>
          <p:spPr>
            <a:xfrm>
              <a:off x="4685760" y="5420160"/>
              <a:ext cx="95760" cy="49680"/>
            </a:xfrm>
            <a:custGeom>
              <a:avLst/>
              <a:gdLst>
                <a:gd name="textAreaLeft" fmla="*/ 0 w 95760"/>
                <a:gd name="textAreaRight" fmla="*/ 96120 w 95760"/>
                <a:gd name="textAreaTop" fmla="*/ 0 h 49680"/>
                <a:gd name="textAreaBottom" fmla="*/ 50040 h 49680"/>
                <a:gd name="GluePoint1X" fmla="*/ 303394 w 303394"/>
                <a:gd name="GluePoint1Y" fmla="*/ 0 h 157531"/>
                <a:gd name="GluePoint2X" fmla="*/ 151593 w 303394"/>
                <a:gd name="GluePoint2Y" fmla="*/ 157532 h 157531"/>
                <a:gd name="GluePoint3X" fmla="*/ 0 w 303394"/>
                <a:gd name="GluePoint3Y" fmla="*/ 0 h 157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76" name="Группа 65"/>
          <p:cNvGrpSpPr/>
          <p:nvPr/>
        </p:nvGrpSpPr>
        <p:grpSpPr>
          <a:xfrm>
            <a:off x="1245600" y="2278800"/>
            <a:ext cx="449640" cy="449640"/>
            <a:chOff x="1245600" y="2278800"/>
            <a:chExt cx="449640" cy="449640"/>
          </a:xfrm>
        </p:grpSpPr>
        <p:sp>
          <p:nvSpPr>
            <p:cNvPr id="2377" name="Овал 66"/>
            <p:cNvSpPr/>
            <p:nvPr/>
          </p:nvSpPr>
          <p:spPr>
            <a:xfrm>
              <a:off x="12456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2378" name="Рисунок 67" descr=""/>
            <p:cNvPicPr/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/>
          </p:blipFill>
          <p:spPr>
            <a:xfrm>
              <a:off x="1305000" y="2382480"/>
              <a:ext cx="330840" cy="24264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2379" name="Группа 68"/>
          <p:cNvGrpSpPr/>
          <p:nvPr/>
        </p:nvGrpSpPr>
        <p:grpSpPr>
          <a:xfrm>
            <a:off x="1245600" y="2981880"/>
            <a:ext cx="449640" cy="449640"/>
            <a:chOff x="1245600" y="2981880"/>
            <a:chExt cx="449640" cy="449640"/>
          </a:xfrm>
        </p:grpSpPr>
        <p:pic>
          <p:nvPicPr>
            <p:cNvPr id="2380" name="Рисунок 69" descr=""/>
            <p:cNvPicPr/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/>
          </p:blipFill>
          <p:spPr>
            <a:xfrm>
              <a:off x="1370160" y="3058920"/>
              <a:ext cx="200160" cy="3114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381" name="Овал 70"/>
            <p:cNvSpPr/>
            <p:nvPr/>
          </p:nvSpPr>
          <p:spPr>
            <a:xfrm>
              <a:off x="12456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82" name="Группа 71"/>
          <p:cNvGrpSpPr/>
          <p:nvPr/>
        </p:nvGrpSpPr>
        <p:grpSpPr>
          <a:xfrm>
            <a:off x="1245600" y="3684960"/>
            <a:ext cx="449640" cy="449640"/>
            <a:chOff x="1245600" y="3684960"/>
            <a:chExt cx="449640" cy="449640"/>
          </a:xfrm>
        </p:grpSpPr>
        <p:sp>
          <p:nvSpPr>
            <p:cNvPr id="2383" name="Овал 72"/>
            <p:cNvSpPr/>
            <p:nvPr/>
          </p:nvSpPr>
          <p:spPr>
            <a:xfrm>
              <a:off x="12456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2384" name="Рисунок 73" descr=""/>
            <p:cNvPicPr/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/>
          </p:blipFill>
          <p:spPr>
            <a:xfrm>
              <a:off x="1400760" y="375228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2385" name="Группа 74"/>
          <p:cNvGrpSpPr/>
          <p:nvPr/>
        </p:nvGrpSpPr>
        <p:grpSpPr>
          <a:xfrm>
            <a:off x="1245600" y="4388040"/>
            <a:ext cx="449640" cy="449640"/>
            <a:chOff x="1245600" y="4388040"/>
            <a:chExt cx="449640" cy="449640"/>
          </a:xfrm>
        </p:grpSpPr>
        <p:pic>
          <p:nvPicPr>
            <p:cNvPr id="2386" name="Рисунок 75" descr=""/>
            <p:cNvPicPr/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/>
          </p:blipFill>
          <p:spPr>
            <a:xfrm>
              <a:off x="1306440" y="4451400"/>
              <a:ext cx="327600" cy="3074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387" name="Овал 76"/>
            <p:cNvSpPr/>
            <p:nvPr/>
          </p:nvSpPr>
          <p:spPr>
            <a:xfrm>
              <a:off x="12456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388" name="Группа 77"/>
          <p:cNvGrpSpPr/>
          <p:nvPr/>
        </p:nvGrpSpPr>
        <p:grpSpPr>
          <a:xfrm>
            <a:off x="1245600" y="5091120"/>
            <a:ext cx="449640" cy="449640"/>
            <a:chOff x="1245600" y="5091120"/>
            <a:chExt cx="449640" cy="449640"/>
          </a:xfrm>
        </p:grpSpPr>
        <p:sp>
          <p:nvSpPr>
            <p:cNvPr id="2389" name="Овал 78"/>
            <p:cNvSpPr/>
            <p:nvPr/>
          </p:nvSpPr>
          <p:spPr>
            <a:xfrm>
              <a:off x="124560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2390" name="Рисунок 79" descr=""/>
            <p:cNvPicPr/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/>
          </p:blipFill>
          <p:spPr>
            <a:xfrm>
              <a:off x="1336680" y="5203800"/>
              <a:ext cx="266760" cy="2347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2391" name="Группа 80"/>
          <p:cNvGrpSpPr/>
          <p:nvPr/>
        </p:nvGrpSpPr>
        <p:grpSpPr>
          <a:xfrm>
            <a:off x="1245600" y="5793840"/>
            <a:ext cx="449640" cy="449640"/>
            <a:chOff x="1245600" y="5793840"/>
            <a:chExt cx="449640" cy="449640"/>
          </a:xfrm>
        </p:grpSpPr>
        <p:pic>
          <p:nvPicPr>
            <p:cNvPr id="2392" name="Рисунок 81" descr=""/>
            <p:cNvPicPr/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/>
          </p:blipFill>
          <p:spPr>
            <a:xfrm>
              <a:off x="1303920" y="5895720"/>
              <a:ext cx="332280" cy="2880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393" name="Овал 82"/>
            <p:cNvSpPr/>
            <p:nvPr/>
          </p:nvSpPr>
          <p:spPr>
            <a:xfrm>
              <a:off x="124560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2394" name="Рисунок 83" descr=""/>
          <p:cNvPicPr/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/>
        </p:blipFill>
        <p:spPr>
          <a:xfrm>
            <a:off x="608400" y="2382480"/>
            <a:ext cx="330840" cy="242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5" name="Рисунок 84" descr=""/>
          <p:cNvPicPr/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/>
        </p:blipFill>
        <p:spPr>
          <a:xfrm>
            <a:off x="673920" y="3058920"/>
            <a:ext cx="200160" cy="31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6" name="Рисунок 85" descr=""/>
          <p:cNvPicPr/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/>
        </p:blipFill>
        <p:spPr>
          <a:xfrm>
            <a:off x="704520" y="3752280"/>
            <a:ext cx="217800" cy="32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7" name="Рисунок 86" descr=""/>
          <p:cNvPicPr/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/>
        </p:blipFill>
        <p:spPr>
          <a:xfrm>
            <a:off x="609840" y="4451400"/>
            <a:ext cx="327600" cy="30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8" name="Рисунок 87" descr=""/>
          <p:cNvPicPr/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/>
        </p:blipFill>
        <p:spPr>
          <a:xfrm>
            <a:off x="640440" y="5203800"/>
            <a:ext cx="26676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9" name="Рисунок 88" descr=""/>
          <p:cNvPicPr/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/>
        </p:blipFill>
        <p:spPr>
          <a:xfrm>
            <a:off x="607680" y="5895720"/>
            <a:ext cx="332280" cy="2880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400" name="Группа 89"/>
          <p:cNvGrpSpPr/>
          <p:nvPr/>
        </p:nvGrpSpPr>
        <p:grpSpPr>
          <a:xfrm>
            <a:off x="6489720" y="2278800"/>
            <a:ext cx="449640" cy="449640"/>
            <a:chOff x="6489720" y="2278800"/>
            <a:chExt cx="449640" cy="449640"/>
          </a:xfrm>
        </p:grpSpPr>
        <p:sp>
          <p:nvSpPr>
            <p:cNvPr id="2401" name="Полилиния 90"/>
            <p:cNvSpPr/>
            <p:nvPr/>
          </p:nvSpPr>
          <p:spPr>
            <a:xfrm>
              <a:off x="648972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645743 w 645742"/>
                <a:gd name="GluePoint1Y" fmla="*/ 322871 h 645742"/>
                <a:gd name="GluePoint2X" fmla="*/ 322871 w 645742"/>
                <a:gd name="GluePoint2Y" fmla="*/ 645743 h 645742"/>
                <a:gd name="GluePoint3X" fmla="*/ 0 w 645742"/>
                <a:gd name="GluePoint3Y" fmla="*/ 322871 h 645742"/>
                <a:gd name="GluePoint4X" fmla="*/ 322871 w 645742"/>
                <a:gd name="GluePoint4Y" fmla="*/ 0 h 6457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02" name="Полилиния 91"/>
            <p:cNvSpPr/>
            <p:nvPr/>
          </p:nvSpPr>
          <p:spPr>
            <a:xfrm>
              <a:off x="6774120" y="2287080"/>
              <a:ext cx="157680" cy="159480"/>
            </a:xfrm>
            <a:custGeom>
              <a:avLst/>
              <a:gdLst>
                <a:gd name="textAreaLeft" fmla="*/ 0 w 157680"/>
                <a:gd name="textAreaRight" fmla="*/ 158040 w 157680"/>
                <a:gd name="textAreaTop" fmla="*/ 0 h 159480"/>
                <a:gd name="textAreaBottom" fmla="*/ 159840 h 159480"/>
                <a:gd name="GluePoint1X" fmla="*/ 0 w 226949"/>
                <a:gd name="GluePoint1Y" fmla="*/ 0 h 229277"/>
                <a:gd name="GluePoint2X" fmla="*/ 226950 w 226949"/>
                <a:gd name="GluePoint2Y" fmla="*/ 229277 h 2292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403" name="Группа 92"/>
          <p:cNvGrpSpPr/>
          <p:nvPr/>
        </p:nvGrpSpPr>
        <p:grpSpPr>
          <a:xfrm>
            <a:off x="7188480" y="2278800"/>
            <a:ext cx="449640" cy="449640"/>
            <a:chOff x="7188480" y="2278800"/>
            <a:chExt cx="449640" cy="449640"/>
          </a:xfrm>
        </p:grpSpPr>
        <p:sp>
          <p:nvSpPr>
            <p:cNvPr id="2404" name="Полилиния 93"/>
            <p:cNvSpPr/>
            <p:nvPr/>
          </p:nvSpPr>
          <p:spPr>
            <a:xfrm>
              <a:off x="718848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05" name="Полилиния 94"/>
            <p:cNvSpPr/>
            <p:nvPr/>
          </p:nvSpPr>
          <p:spPr>
            <a:xfrm>
              <a:off x="7288560" y="2503800"/>
              <a:ext cx="249480" cy="2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4480"/>
                <a:gd name="textAreaBottom" fmla="*/ 24840 h 24480"/>
                <a:gd name="GluePoint1X" fmla="*/ 0 w 264401"/>
                <a:gd name="GluePoint1Y" fmla="*/ 0 h 26440"/>
                <a:gd name="GluePoint2X" fmla="*/ 264402 w 264401"/>
                <a:gd name="GluePoint2Y" fmla="*/ 0 h 264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406" name="Группа 95"/>
          <p:cNvGrpSpPr/>
          <p:nvPr/>
        </p:nvGrpSpPr>
        <p:grpSpPr>
          <a:xfrm>
            <a:off x="7188480" y="2981880"/>
            <a:ext cx="449640" cy="449640"/>
            <a:chOff x="7188480" y="2981880"/>
            <a:chExt cx="449640" cy="449640"/>
          </a:xfrm>
        </p:grpSpPr>
        <p:pic>
          <p:nvPicPr>
            <p:cNvPr id="2407" name="Рисунок 96" descr=""/>
            <p:cNvPicPr/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/>
          </p:blipFill>
          <p:spPr>
            <a:xfrm>
              <a:off x="7258320" y="3083040"/>
              <a:ext cx="309600" cy="247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408" name="Овал 97"/>
            <p:cNvSpPr/>
            <p:nvPr/>
          </p:nvSpPr>
          <p:spPr>
            <a:xfrm>
              <a:off x="718848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409" name="Группа 98"/>
          <p:cNvGrpSpPr/>
          <p:nvPr/>
        </p:nvGrpSpPr>
        <p:grpSpPr>
          <a:xfrm>
            <a:off x="7188480" y="3684960"/>
            <a:ext cx="449640" cy="449640"/>
            <a:chOff x="7188480" y="3684960"/>
            <a:chExt cx="449640" cy="449640"/>
          </a:xfrm>
        </p:grpSpPr>
        <p:pic>
          <p:nvPicPr>
            <p:cNvPr id="2410" name="Рисунок 99" descr=""/>
            <p:cNvPicPr/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/>
          </p:blipFill>
          <p:spPr>
            <a:xfrm>
              <a:off x="7266240" y="3752280"/>
              <a:ext cx="294120" cy="315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411" name="Овал 100"/>
            <p:cNvSpPr/>
            <p:nvPr/>
          </p:nvSpPr>
          <p:spPr>
            <a:xfrm>
              <a:off x="718848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412" name="Группа 101"/>
          <p:cNvGrpSpPr/>
          <p:nvPr/>
        </p:nvGrpSpPr>
        <p:grpSpPr>
          <a:xfrm>
            <a:off x="7188480" y="4388040"/>
            <a:ext cx="449640" cy="449640"/>
            <a:chOff x="7188480" y="4388040"/>
            <a:chExt cx="449640" cy="449640"/>
          </a:xfrm>
        </p:grpSpPr>
        <p:sp>
          <p:nvSpPr>
            <p:cNvPr id="2413" name="Рисунок 26"/>
            <p:cNvSpPr/>
            <p:nvPr/>
          </p:nvSpPr>
          <p:spPr>
            <a:xfrm>
              <a:off x="7312680" y="4485600"/>
              <a:ext cx="194040" cy="262080"/>
            </a:xfrm>
            <a:custGeom>
              <a:avLst/>
              <a:gdLst>
                <a:gd name="textAreaLeft" fmla="*/ 0 w 194040"/>
                <a:gd name="textAreaRight" fmla="*/ 194400 w 194040"/>
                <a:gd name="textAreaTop" fmla="*/ 0 h 262080"/>
                <a:gd name="textAreaBottom" fmla="*/ 262440 h 262080"/>
                <a:gd name="GluePoint1X" fmla="*/ 731267 w 731267"/>
                <a:gd name="GluePoint1Y" fmla="*/ 0 h 985890"/>
                <a:gd name="GluePoint2X" fmla="*/ 731267 w 731267"/>
                <a:gd name="GluePoint2Y" fmla="*/ 985890 h 985890"/>
                <a:gd name="GluePoint3X" fmla="*/ 365634 w 731267"/>
                <a:gd name="GluePoint3Y" fmla="*/ 739408 h 985890"/>
                <a:gd name="GluePoint4X" fmla="*/ 0 w 731267"/>
                <a:gd name="GluePoint4Y" fmla="*/ 985890 h 985890"/>
                <a:gd name="GluePoint5X" fmla="*/ 0 w 731267"/>
                <a:gd name="GluePoint5Y" fmla="*/ 184848 h 985890"/>
                <a:gd name="GluePoint6X" fmla="*/ 182817 w 731267"/>
                <a:gd name="GluePoint6Y" fmla="*/ 0 h 985890"/>
                <a:gd name="GluePoint7X" fmla="*/ 731267 w 731267"/>
                <a:gd name="GluePoint7Y" fmla="*/ 0 h 9858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14" name="Овал 103"/>
            <p:cNvSpPr/>
            <p:nvPr/>
          </p:nvSpPr>
          <p:spPr>
            <a:xfrm>
              <a:off x="718848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415" name="Группа 104"/>
          <p:cNvGrpSpPr/>
          <p:nvPr/>
        </p:nvGrpSpPr>
        <p:grpSpPr>
          <a:xfrm>
            <a:off x="7188480" y="5091120"/>
            <a:ext cx="449640" cy="449640"/>
            <a:chOff x="7188480" y="5091120"/>
            <a:chExt cx="449640" cy="449640"/>
          </a:xfrm>
        </p:grpSpPr>
        <p:pic>
          <p:nvPicPr>
            <p:cNvPr id="2416" name="Рисунок 105" descr=""/>
            <p:cNvPicPr/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/>
          </p:blipFill>
          <p:spPr>
            <a:xfrm>
              <a:off x="7275960" y="5152320"/>
              <a:ext cx="245160" cy="326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417" name="Овал 106"/>
            <p:cNvSpPr/>
            <p:nvPr/>
          </p:nvSpPr>
          <p:spPr>
            <a:xfrm>
              <a:off x="718848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2418" name="Рисунок 107" descr=""/>
          <p:cNvPicPr/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/>
        </p:blipFill>
        <p:spPr>
          <a:xfrm>
            <a:off x="6559920" y="3083040"/>
            <a:ext cx="309600" cy="24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19" name="Рисунок 108" descr=""/>
          <p:cNvPicPr/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/>
        </p:blipFill>
        <p:spPr>
          <a:xfrm>
            <a:off x="6567480" y="3752280"/>
            <a:ext cx="294120" cy="3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20" name="Рисунок 26"/>
          <p:cNvSpPr/>
          <p:nvPr/>
        </p:nvSpPr>
        <p:spPr>
          <a:xfrm>
            <a:off x="6617520" y="4485600"/>
            <a:ext cx="194040" cy="262080"/>
          </a:xfrm>
          <a:custGeom>
            <a:avLst/>
            <a:gdLst>
              <a:gd name="textAreaLeft" fmla="*/ 0 w 194040"/>
              <a:gd name="textAreaRight" fmla="*/ 194400 w 194040"/>
              <a:gd name="textAreaTop" fmla="*/ 0 h 262080"/>
              <a:gd name="textAreaBottom" fmla="*/ 262440 h 262080"/>
              <a:gd name="GluePoint1X" fmla="*/ 731267 w 731267"/>
              <a:gd name="GluePoint1Y" fmla="*/ 0 h 985890"/>
              <a:gd name="GluePoint2X" fmla="*/ 731267 w 731267"/>
              <a:gd name="GluePoint2Y" fmla="*/ 985890 h 985890"/>
              <a:gd name="GluePoint3X" fmla="*/ 365634 w 731267"/>
              <a:gd name="GluePoint3Y" fmla="*/ 739408 h 985890"/>
              <a:gd name="GluePoint4X" fmla="*/ 0 w 731267"/>
              <a:gd name="GluePoint4Y" fmla="*/ 985890 h 985890"/>
              <a:gd name="GluePoint5X" fmla="*/ 0 w 731267"/>
              <a:gd name="GluePoint5Y" fmla="*/ 184848 h 985890"/>
              <a:gd name="GluePoint6X" fmla="*/ 182817 w 731267"/>
              <a:gd name="GluePoint6Y" fmla="*/ 0 h 985890"/>
              <a:gd name="GluePoint7X" fmla="*/ 731267 w 731267"/>
              <a:gd name="GluePoint7Y" fmla="*/ 0 h 98589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cap="rnd"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2421" name="Рисунок 110" descr=""/>
          <p:cNvPicPr/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/>
        </p:blipFill>
        <p:spPr>
          <a:xfrm>
            <a:off x="6591960" y="5152320"/>
            <a:ext cx="245160" cy="3268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422" name="Группа 111"/>
          <p:cNvGrpSpPr/>
          <p:nvPr/>
        </p:nvGrpSpPr>
        <p:grpSpPr>
          <a:xfrm>
            <a:off x="7188480" y="5793840"/>
            <a:ext cx="449640" cy="449640"/>
            <a:chOff x="7188480" y="5793840"/>
            <a:chExt cx="449640" cy="449640"/>
          </a:xfrm>
        </p:grpSpPr>
        <p:sp>
          <p:nvSpPr>
            <p:cNvPr id="2423" name="Овал 112"/>
            <p:cNvSpPr/>
            <p:nvPr/>
          </p:nvSpPr>
          <p:spPr>
            <a:xfrm>
              <a:off x="718848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2424" name="Рисунок 113" descr=""/>
            <p:cNvPicPr/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/>
          </p:blipFill>
          <p:spPr>
            <a:xfrm>
              <a:off x="7292880" y="59270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2425" name="Рисунок 114" descr=""/>
          <p:cNvPicPr/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/>
        </p:blipFill>
        <p:spPr>
          <a:xfrm>
            <a:off x="6595200" y="5927040"/>
            <a:ext cx="240840" cy="18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26" name="TextBox 115"/>
          <p:cNvSpPr/>
          <p:nvPr/>
        </p:nvSpPr>
        <p:spPr>
          <a:xfrm>
            <a:off x="6489720" y="1166400"/>
            <a:ext cx="54892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иконка используется без окружности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внутренней части не 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темной или светлой заливке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28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Линейная графика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29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линейных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430" name="Группа 4"/>
          <p:cNvGrpSpPr/>
          <p:nvPr/>
        </p:nvGrpSpPr>
        <p:grpSpPr>
          <a:xfrm>
            <a:off x="8180640" y="4197960"/>
            <a:ext cx="2991960" cy="1814400"/>
            <a:chOff x="8180640" y="4197960"/>
            <a:chExt cx="2991960" cy="1814400"/>
          </a:xfrm>
        </p:grpSpPr>
        <p:sp>
          <p:nvSpPr>
            <p:cNvPr id="2431" name="Полилиния 5"/>
            <p:cNvSpPr/>
            <p:nvPr/>
          </p:nvSpPr>
          <p:spPr>
            <a:xfrm>
              <a:off x="9837000" y="4571640"/>
              <a:ext cx="533880" cy="533520"/>
            </a:xfrm>
            <a:custGeom>
              <a:avLst/>
              <a:gdLst>
                <a:gd name="textAreaLeft" fmla="*/ 0 w 533880"/>
                <a:gd name="textAreaRight" fmla="*/ 534240 w 533880"/>
                <a:gd name="textAreaTop" fmla="*/ 0 h 533520"/>
                <a:gd name="textAreaBottom" fmla="*/ 533880 h 533520"/>
                <a:gd name="GluePoint1X" fmla="*/ 1068892 w 1068891"/>
                <a:gd name="GluePoint1Y" fmla="*/ 1067533 h 1067532"/>
                <a:gd name="GluePoint2X" fmla="*/ 0 w 1068891"/>
                <a:gd name="GluePoint2Y" fmla="*/ 0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32" name="Полилиния 6"/>
            <p:cNvSpPr/>
            <p:nvPr/>
          </p:nvSpPr>
          <p:spPr>
            <a:xfrm>
              <a:off x="9088920" y="5105520"/>
              <a:ext cx="1281960" cy="6480"/>
            </a:xfrm>
            <a:custGeom>
              <a:avLst/>
              <a:gdLst>
                <a:gd name="textAreaLeft" fmla="*/ 0 w 1281960"/>
                <a:gd name="textAreaRight" fmla="*/ 1282320 w 1281960"/>
                <a:gd name="textAreaTop" fmla="*/ 0 h 6480"/>
                <a:gd name="textAreaBottom" fmla="*/ 6840 h 6480"/>
                <a:gd name="GluePoint1X" fmla="*/ 2565226 w 2565225"/>
                <a:gd name="GluePoint1Y" fmla="*/ 0 h 13906"/>
                <a:gd name="GluePoint2X" fmla="*/ 0 w 2565225"/>
                <a:gd name="GluePoint2Y" fmla="*/ 0 h 139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33" name="Полилиния 7"/>
            <p:cNvSpPr/>
            <p:nvPr/>
          </p:nvSpPr>
          <p:spPr>
            <a:xfrm>
              <a:off x="9088920" y="4571640"/>
              <a:ext cx="747720" cy="533520"/>
            </a:xfrm>
            <a:custGeom>
              <a:avLst/>
              <a:gdLst>
                <a:gd name="textAreaLeft" fmla="*/ 0 w 747720"/>
                <a:gd name="textAreaRight" fmla="*/ 748080 w 747720"/>
                <a:gd name="textAreaTop" fmla="*/ 0 h 533520"/>
                <a:gd name="textAreaBottom" fmla="*/ 533880 h 533520"/>
                <a:gd name="GluePoint1X" fmla="*/ 1496334 w 1496333"/>
                <a:gd name="GluePoint1Y" fmla="*/ 0 h 1067532"/>
                <a:gd name="GluePoint2X" fmla="*/ 0 w 1496333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34" name="Полилиния 8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35" name="Полилиния 9"/>
            <p:cNvSpPr/>
            <p:nvPr/>
          </p:nvSpPr>
          <p:spPr>
            <a:xfrm>
              <a:off x="8180640" y="4197960"/>
              <a:ext cx="1816560" cy="1814400"/>
            </a:xfrm>
            <a:custGeom>
              <a:avLst/>
              <a:gdLst>
                <a:gd name="textAreaLeft" fmla="*/ 0 w 1816560"/>
                <a:gd name="textAreaRight" fmla="*/ 1816920 w 1816560"/>
                <a:gd name="textAreaTop" fmla="*/ 0 h 1814400"/>
                <a:gd name="textAreaBottom" fmla="*/ 1814760 h 1814400"/>
                <a:gd name="GluePoint1X" fmla="*/ 213365 w 3634005"/>
                <a:gd name="GluePoint1Y" fmla="*/ 960673 h 3629400"/>
                <a:gd name="GluePoint2X" fmla="*/ 1817003 w 3634005"/>
                <a:gd name="GluePoint2Y" fmla="*/ 0 h 3629400"/>
                <a:gd name="GluePoint3X" fmla="*/ 3634006 w 3634005"/>
                <a:gd name="GluePoint3Y" fmla="*/ 1814700 h 3629400"/>
                <a:gd name="GluePoint4X" fmla="*/ 1817003 w 3634005"/>
                <a:gd name="GluePoint4Y" fmla="*/ 3629400 h 3629400"/>
                <a:gd name="GluePoint5X" fmla="*/ 0 w 3634005"/>
                <a:gd name="GluePoint5Y" fmla="*/ 1814700 h 3629400"/>
                <a:gd name="GluePoint6X" fmla="*/ 50561 w 3634005"/>
                <a:gd name="GluePoint6Y" fmla="*/ 1387688 h 36294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36" name="Полилиния 10"/>
            <p:cNvSpPr/>
            <p:nvPr/>
          </p:nvSpPr>
          <p:spPr>
            <a:xfrm>
              <a:off x="9623520" y="4331520"/>
              <a:ext cx="1549080" cy="1547280"/>
            </a:xfrm>
            <a:custGeom>
              <a:avLst/>
              <a:gdLst>
                <a:gd name="textAreaLeft" fmla="*/ 0 w 1549080"/>
                <a:gd name="textAreaRight" fmla="*/ 1549440 w 1549080"/>
                <a:gd name="textAreaTop" fmla="*/ 0 h 1547280"/>
                <a:gd name="textAreaBottom" fmla="*/ 1547640 h 1547280"/>
                <a:gd name="GluePoint1X" fmla="*/ 2244557 w 3099566"/>
                <a:gd name="GluePoint1Y" fmla="*/ 2931807 h 3095630"/>
                <a:gd name="GluePoint2X" fmla="*/ 1549776 w 3099566"/>
                <a:gd name="GluePoint2Y" fmla="*/ 3095631 h 3095630"/>
                <a:gd name="GluePoint3X" fmla="*/ 0 w 3099566"/>
                <a:gd name="GluePoint3Y" fmla="*/ 1547818 h 3095630"/>
                <a:gd name="GluePoint4X" fmla="*/ 1549776 w 3099566"/>
                <a:gd name="GluePoint4Y" fmla="*/ 0 h 3095630"/>
                <a:gd name="GluePoint5X" fmla="*/ 3099567 w 3099566"/>
                <a:gd name="GluePoint5Y" fmla="*/ 1547818 h 3095630"/>
                <a:gd name="GluePoint6X" fmla="*/ 2565114 w 3099566"/>
                <a:gd name="GluePoint6Y" fmla="*/ 2717168 h 309563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37" name="Полилиния 11"/>
            <p:cNvSpPr/>
            <p:nvPr/>
          </p:nvSpPr>
          <p:spPr>
            <a:xfrm>
              <a:off x="10371600" y="4571640"/>
              <a:ext cx="587520" cy="533520"/>
            </a:xfrm>
            <a:custGeom>
              <a:avLst/>
              <a:gdLst>
                <a:gd name="textAreaLeft" fmla="*/ 0 w 587520"/>
                <a:gd name="textAreaRight" fmla="*/ 587880 w 587520"/>
                <a:gd name="textAreaTop" fmla="*/ 0 h 533520"/>
                <a:gd name="textAreaBottom" fmla="*/ 533880 h 533520"/>
                <a:gd name="GluePoint1X" fmla="*/ 1175665 w 1175665"/>
                <a:gd name="GluePoint1Y" fmla="*/ 0 h 1067532"/>
                <a:gd name="GluePoint2X" fmla="*/ 0 w 1175665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38" name="Полилиния 12"/>
            <p:cNvSpPr/>
            <p:nvPr/>
          </p:nvSpPr>
          <p:spPr>
            <a:xfrm>
              <a:off x="8661600" y="5105520"/>
              <a:ext cx="426960" cy="800280"/>
            </a:xfrm>
            <a:custGeom>
              <a:avLst/>
              <a:gdLst>
                <a:gd name="textAreaLeft" fmla="*/ 0 w 426960"/>
                <a:gd name="textAreaRight" fmla="*/ 427320 w 426960"/>
                <a:gd name="textAreaTop" fmla="*/ 0 h 800280"/>
                <a:gd name="textAreaBottom" fmla="*/ 800640 h 800280"/>
                <a:gd name="GluePoint1X" fmla="*/ 855012 w 855011"/>
                <a:gd name="GluePoint1Y" fmla="*/ 0 h 1601187"/>
                <a:gd name="GluePoint2X" fmla="*/ 0 w 855011"/>
                <a:gd name="GluePoint2Y" fmla="*/ 1601187 h 1601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39" name="Полилиния 13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40" name="Полилиния 14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41" name="Полилиния 15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42" name="Полилиния 16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443" name="Группа 17"/>
          <p:cNvGrpSpPr/>
          <p:nvPr/>
        </p:nvGrpSpPr>
        <p:grpSpPr>
          <a:xfrm>
            <a:off x="4779000" y="4003200"/>
            <a:ext cx="2407320" cy="2202840"/>
            <a:chOff x="4779000" y="4003200"/>
            <a:chExt cx="2407320" cy="2202840"/>
          </a:xfrm>
        </p:grpSpPr>
        <p:sp>
          <p:nvSpPr>
            <p:cNvPr id="2444" name="Полилиния 18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909258 w 3157286"/>
                <a:gd name="GluePoint1Y" fmla="*/ 2906216 h 3153984"/>
                <a:gd name="GluePoint2X" fmla="*/ 2427733 w 3157286"/>
                <a:gd name="GluePoint2Y" fmla="*/ 728789 h 3153984"/>
                <a:gd name="GluePoint3X" fmla="*/ 248029 w 3157286"/>
                <a:gd name="GluePoint3Y" fmla="*/ 247769 h 3153984"/>
                <a:gd name="GluePoint4X" fmla="*/ 729549 w 3157286"/>
                <a:gd name="GluePoint4Y" fmla="*/ 2425193 h 3153984"/>
                <a:gd name="GluePoint5X" fmla="*/ 2909258 w 3157286"/>
                <a:gd name="GluePoint5Y" fmla="*/ 2906216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45" name="Полилиния 19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427733 w 3157286"/>
                <a:gd name="GluePoint1Y" fmla="*/ 2425193 h 3153984"/>
                <a:gd name="GluePoint2X" fmla="*/ 2909258 w 3157286"/>
                <a:gd name="GluePoint2Y" fmla="*/ 247769 h 3153984"/>
                <a:gd name="GluePoint3X" fmla="*/ 729549 w 3157286"/>
                <a:gd name="GluePoint3Y" fmla="*/ 728789 h 3153984"/>
                <a:gd name="GluePoint4X" fmla="*/ 248029 w 3157286"/>
                <a:gd name="GluePoint4Y" fmla="*/ 2906216 h 3153984"/>
                <a:gd name="GluePoint5X" fmla="*/ 2427733 w 3157286"/>
                <a:gd name="GluePoint5Y" fmla="*/ 2425193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46" name="Полилиния 20"/>
            <p:cNvSpPr/>
            <p:nvPr/>
          </p:nvSpPr>
          <p:spPr>
            <a:xfrm>
              <a:off x="6345360" y="54360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47" name="Полилиния 21"/>
            <p:cNvSpPr/>
            <p:nvPr/>
          </p:nvSpPr>
          <p:spPr>
            <a:xfrm>
              <a:off x="6728400" y="4173480"/>
              <a:ext cx="218520" cy="218160"/>
            </a:xfrm>
            <a:custGeom>
              <a:avLst/>
              <a:gdLst>
                <a:gd name="textAreaLeft" fmla="*/ 0 w 218520"/>
                <a:gd name="textAreaRight" fmla="*/ 218880 w 218520"/>
                <a:gd name="textAreaTop" fmla="*/ 0 h 218160"/>
                <a:gd name="textAreaBottom" fmla="*/ 218520 h 218160"/>
                <a:gd name="GluePoint1X" fmla="*/ 218811 w 437635"/>
                <a:gd name="GluePoint1Y" fmla="*/ 437188 h 437187"/>
                <a:gd name="GluePoint2X" fmla="*/ 437635 w 437635"/>
                <a:gd name="GluePoint2Y" fmla="*/ 218593 h 437187"/>
                <a:gd name="GluePoint3X" fmla="*/ 218811 w 437635"/>
                <a:gd name="GluePoint3Y" fmla="*/ 0 h 437187"/>
                <a:gd name="GluePoint4X" fmla="*/ 0 w 437635"/>
                <a:gd name="GluePoint4Y" fmla="*/ 218593 h 437187"/>
                <a:gd name="GluePoint5X" fmla="*/ 218811 w 437635"/>
                <a:gd name="GluePoint5Y" fmla="*/ 437188 h 437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48" name="Полилиния 22"/>
            <p:cNvSpPr/>
            <p:nvPr/>
          </p:nvSpPr>
          <p:spPr>
            <a:xfrm>
              <a:off x="4779000" y="510480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4816062 w 4816061"/>
                <a:gd name="GluePoint1Y" fmla="*/ 0 h 13910"/>
                <a:gd name="GluePoint2X" fmla="*/ 0 w 4816061"/>
                <a:gd name="GluePoint2Y" fmla="*/ 0 h 139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49" name="Полилиния 23"/>
            <p:cNvSpPr/>
            <p:nvPr/>
          </p:nvSpPr>
          <p:spPr>
            <a:xfrm>
              <a:off x="5982840" y="4003200"/>
              <a:ext cx="6480" cy="22028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202840"/>
                <a:gd name="textAreaBottom" fmla="*/ 2203200 h 2202840"/>
                <a:gd name="GluePoint1X" fmla="*/ 0 w 13924"/>
                <a:gd name="GluePoint1Y" fmla="*/ 0 h 4406553"/>
                <a:gd name="GluePoint2X" fmla="*/ 0 w 13924"/>
                <a:gd name="GluePoint2Y" fmla="*/ 4406554 h 44065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50" name="Полилиния 24"/>
            <p:cNvSpPr/>
            <p:nvPr/>
          </p:nvSpPr>
          <p:spPr>
            <a:xfrm>
              <a:off x="4925160" y="50256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451" name="Группа 25"/>
          <p:cNvGrpSpPr/>
          <p:nvPr/>
        </p:nvGrpSpPr>
        <p:grpSpPr>
          <a:xfrm>
            <a:off x="1162800" y="3915000"/>
            <a:ext cx="2407320" cy="2380680"/>
            <a:chOff x="1162800" y="3915000"/>
            <a:chExt cx="2407320" cy="2380680"/>
          </a:xfrm>
        </p:grpSpPr>
        <p:sp>
          <p:nvSpPr>
            <p:cNvPr id="2452" name="Полилиния 26"/>
            <p:cNvSpPr/>
            <p:nvPr/>
          </p:nvSpPr>
          <p:spPr>
            <a:xfrm>
              <a:off x="1607760" y="4996800"/>
              <a:ext cx="1123200" cy="86508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865080"/>
                <a:gd name="textAreaBottom" fmla="*/ 865440 h 865080"/>
                <a:gd name="GluePoint1X" fmla="*/ 368327 w 2247734"/>
                <a:gd name="GluePoint1Y" fmla="*/ 0 h 1730991"/>
                <a:gd name="GluePoint2X" fmla="*/ 187297 w 2247734"/>
                <a:gd name="GluePoint2Y" fmla="*/ 1544257 h 1730991"/>
                <a:gd name="GluePoint3X" fmla="*/ 2247735 w 2247734"/>
                <a:gd name="GluePoint3Y" fmla="*/ 945140 h 17309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53" name="Полилиния 27"/>
            <p:cNvSpPr/>
            <p:nvPr/>
          </p:nvSpPr>
          <p:spPr>
            <a:xfrm>
              <a:off x="2001960" y="4348800"/>
              <a:ext cx="1123200" cy="64764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647640"/>
                <a:gd name="textAreaBottom" fmla="*/ 648000 h 647640"/>
                <a:gd name="GluePoint1X" fmla="*/ 2113568 w 2247725"/>
                <a:gd name="GluePoint1Y" fmla="*/ 1296052 h 1296052"/>
                <a:gd name="GluePoint2X" fmla="*/ 2060432 w 2247725"/>
                <a:gd name="GluePoint2Y" fmla="*/ 186733 h 1296052"/>
                <a:gd name="GluePoint3X" fmla="*/ 0 w 2247725"/>
                <a:gd name="GluePoint3Y" fmla="*/ 785850 h 12960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54" name="Полилиния 28"/>
            <p:cNvSpPr/>
            <p:nvPr/>
          </p:nvSpPr>
          <p:spPr>
            <a:xfrm>
              <a:off x="1850760" y="4167360"/>
              <a:ext cx="1031400" cy="1875960"/>
            </a:xfrm>
            <a:custGeom>
              <a:avLst/>
              <a:gdLst>
                <a:gd name="textAreaLeft" fmla="*/ 0 w 1031400"/>
                <a:gd name="textAreaRight" fmla="*/ 1031760 w 1031400"/>
                <a:gd name="textAreaTop" fmla="*/ 0 h 1875960"/>
                <a:gd name="textAreaBottom" fmla="*/ 1876320 h 1875960"/>
                <a:gd name="GluePoint1X" fmla="*/ 681085 w 2064045"/>
                <a:gd name="GluePoint1Y" fmla="*/ 3641336 h 3752631"/>
                <a:gd name="GluePoint2X" fmla="*/ 1032026 w 2064045"/>
                <a:gd name="GluePoint2Y" fmla="*/ 3752632 h 3752631"/>
                <a:gd name="GluePoint3X" fmla="*/ 2064045 w 2064045"/>
                <a:gd name="GluePoint3Y" fmla="*/ 1876320 h 3752631"/>
                <a:gd name="GluePoint4X" fmla="*/ 1032026 w 2064045"/>
                <a:gd name="GluePoint4Y" fmla="*/ 0 h 3752631"/>
                <a:gd name="GluePoint5X" fmla="*/ 0 w 2064045"/>
                <a:gd name="GluePoint5Y" fmla="*/ 1876320 h 3752631"/>
                <a:gd name="GluePoint6X" fmla="*/ 221700 w 2064045"/>
                <a:gd name="GluePoint6Y" fmla="*/ 3038525 h 37526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55" name="Полилиния 29"/>
            <p:cNvSpPr/>
            <p:nvPr/>
          </p:nvSpPr>
          <p:spPr>
            <a:xfrm>
              <a:off x="1162800" y="510552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0 w 4816061"/>
                <a:gd name="GluePoint1Y" fmla="*/ 0 h 13884"/>
                <a:gd name="GluePoint2X" fmla="*/ 4816062 w 4816061"/>
                <a:gd name="GluePoint2Y" fmla="*/ 0 h 138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56" name="Полилиния 30"/>
            <p:cNvSpPr/>
            <p:nvPr/>
          </p:nvSpPr>
          <p:spPr>
            <a:xfrm>
              <a:off x="2366640" y="3915000"/>
              <a:ext cx="6480" cy="23806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380680"/>
                <a:gd name="textAreaBottom" fmla="*/ 2381040 h 2380680"/>
                <a:gd name="GluePoint1X" fmla="*/ 0 w 13924"/>
                <a:gd name="GluePoint1Y" fmla="*/ 0 h 4762366"/>
                <a:gd name="GluePoint2X" fmla="*/ 0 w 13924"/>
                <a:gd name="GluePoint2Y" fmla="*/ 4762366 h 476236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57" name="Полилиния 31"/>
            <p:cNvSpPr/>
            <p:nvPr/>
          </p:nvSpPr>
          <p:spPr>
            <a:xfrm>
              <a:off x="2804760" y="5027760"/>
              <a:ext cx="152640" cy="15228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280"/>
                <a:gd name="textAreaBottom" fmla="*/ 152640 h 152280"/>
                <a:gd name="GluePoint1X" fmla="*/ 153170 w 306340"/>
                <a:gd name="GluePoint1Y" fmla="*/ 305453 h 305452"/>
                <a:gd name="GluePoint2X" fmla="*/ 306340 w 306340"/>
                <a:gd name="GluePoint2Y" fmla="*/ 152726 h 305452"/>
                <a:gd name="GluePoint3X" fmla="*/ 153170 w 306340"/>
                <a:gd name="GluePoint3Y" fmla="*/ 0 h 305452"/>
                <a:gd name="GluePoint4X" fmla="*/ 0 w 306340"/>
                <a:gd name="GluePoint4Y" fmla="*/ 152726 h 305452"/>
                <a:gd name="GluePoint5X" fmla="*/ 153170 w 306340"/>
                <a:gd name="GluePoint5Y" fmla="*/ 305453 h 305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58" name="Полилиния 32"/>
            <p:cNvSpPr/>
            <p:nvPr/>
          </p:nvSpPr>
          <p:spPr>
            <a:xfrm>
              <a:off x="1321200" y="5011200"/>
              <a:ext cx="188640" cy="18828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188280"/>
                <a:gd name="textAreaBottom" fmla="*/ 188640 h 188280"/>
                <a:gd name="GluePoint1X" fmla="*/ 189064 w 378125"/>
                <a:gd name="GluePoint1Y" fmla="*/ 377039 h 377039"/>
                <a:gd name="GluePoint2X" fmla="*/ 378126 w 378125"/>
                <a:gd name="GluePoint2Y" fmla="*/ 188520 h 377039"/>
                <a:gd name="GluePoint3X" fmla="*/ 189064 w 378125"/>
                <a:gd name="GluePoint3Y" fmla="*/ 0 h 377039"/>
                <a:gd name="GluePoint4X" fmla="*/ 0 w 378125"/>
                <a:gd name="GluePoint4Y" fmla="*/ 188520 h 377039"/>
                <a:gd name="GluePoint5X" fmla="*/ 189064 w 378125"/>
                <a:gd name="GluePoint5Y" fmla="*/ 377039 h 3770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459" name="Группа 33"/>
          <p:cNvGrpSpPr/>
          <p:nvPr/>
        </p:nvGrpSpPr>
        <p:grpSpPr>
          <a:xfrm>
            <a:off x="7769160" y="2031480"/>
            <a:ext cx="3813480" cy="1502640"/>
            <a:chOff x="7769160" y="2031480"/>
            <a:chExt cx="3813480" cy="1502640"/>
          </a:xfrm>
        </p:grpSpPr>
        <p:sp>
          <p:nvSpPr>
            <p:cNvPr id="2460" name="Полилиния 34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61" name="Полилиния 35"/>
            <p:cNvSpPr/>
            <p:nvPr/>
          </p:nvSpPr>
          <p:spPr>
            <a:xfrm>
              <a:off x="9438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8"/>
                <a:gd name="GluePoint1Y" fmla="*/ 3006237 h 3006237"/>
                <a:gd name="GluePoint2X" fmla="*/ 504108 w 504108"/>
                <a:gd name="GluePoint2Y" fmla="*/ 1503118 h 3006237"/>
                <a:gd name="GluePoint3X" fmla="*/ 252054 w 504108"/>
                <a:gd name="GluePoint3Y" fmla="*/ 0 h 3006237"/>
                <a:gd name="GluePoint4X" fmla="*/ 0 w 504108"/>
                <a:gd name="GluePoint4Y" fmla="*/ 1503118 h 3006237"/>
                <a:gd name="GluePoint5X" fmla="*/ 252054 w 50410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62" name="Полилиния 36"/>
            <p:cNvSpPr/>
            <p:nvPr/>
          </p:nvSpPr>
          <p:spPr>
            <a:xfrm>
              <a:off x="918684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9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9 w 1006617"/>
                <a:gd name="GluePoint3Y" fmla="*/ 0 h 3006237"/>
                <a:gd name="GluePoint4X" fmla="*/ 0 w 1006617"/>
                <a:gd name="GluePoint4Y" fmla="*/ 1503118 h 3006237"/>
                <a:gd name="GluePoint5X" fmla="*/ 503309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63" name="Полилиния 37"/>
            <p:cNvSpPr/>
            <p:nvPr/>
          </p:nvSpPr>
          <p:spPr>
            <a:xfrm>
              <a:off x="89359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20"/>
                <a:gd name="GluePoint1Y" fmla="*/ 3006237 h 3006237"/>
                <a:gd name="GluePoint2X" fmla="*/ 1508121 w 1508120"/>
                <a:gd name="GluePoint2Y" fmla="*/ 1503118 h 3006237"/>
                <a:gd name="GluePoint3X" fmla="*/ 754067 w 1508120"/>
                <a:gd name="GluePoint3Y" fmla="*/ 0 h 3006237"/>
                <a:gd name="GluePoint4X" fmla="*/ 0 w 1508120"/>
                <a:gd name="GluePoint4Y" fmla="*/ 1503118 h 3006237"/>
                <a:gd name="GluePoint5X" fmla="*/ 754067 w 1508120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64" name="Полилиния 38"/>
            <p:cNvSpPr/>
            <p:nvPr/>
          </p:nvSpPr>
          <p:spPr>
            <a:xfrm>
              <a:off x="868428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2"/>
                <a:gd name="GluePoint1Y" fmla="*/ 3006237 h 3006237"/>
                <a:gd name="GluePoint2X" fmla="*/ 2011443 w 2011442"/>
                <a:gd name="GluePoint2Y" fmla="*/ 1503118 h 3006237"/>
                <a:gd name="GluePoint3X" fmla="*/ 1005722 w 2011442"/>
                <a:gd name="GluePoint3Y" fmla="*/ 0 h 3006237"/>
                <a:gd name="GluePoint4X" fmla="*/ 0 w 2011442"/>
                <a:gd name="GluePoint4Y" fmla="*/ 1503118 h 3006237"/>
                <a:gd name="GluePoint5X" fmla="*/ 1005722 w 201144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65" name="Полилиния 39"/>
            <p:cNvSpPr/>
            <p:nvPr/>
          </p:nvSpPr>
          <p:spPr>
            <a:xfrm>
              <a:off x="843336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2 w 2513948"/>
                <a:gd name="GluePoint1Y" fmla="*/ 3006237 h 3006237"/>
                <a:gd name="GluePoint2X" fmla="*/ 2513948 w 2513948"/>
                <a:gd name="GluePoint2Y" fmla="*/ 1503118 h 3006237"/>
                <a:gd name="GluePoint3X" fmla="*/ 1256972 w 2513948"/>
                <a:gd name="GluePoint3Y" fmla="*/ 0 h 3006237"/>
                <a:gd name="GluePoint4X" fmla="*/ 0 w 2513948"/>
                <a:gd name="GluePoint4Y" fmla="*/ 1503118 h 3006237"/>
                <a:gd name="GluePoint5X" fmla="*/ 1256972 w 251394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66" name="Полилиния 40"/>
            <p:cNvSpPr/>
            <p:nvPr/>
          </p:nvSpPr>
          <p:spPr>
            <a:xfrm>
              <a:off x="818208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2 w 3016266"/>
                <a:gd name="GluePoint1Y" fmla="*/ 3006238 h 3006238"/>
                <a:gd name="GluePoint2X" fmla="*/ 3016266 w 3016266"/>
                <a:gd name="GluePoint2Y" fmla="*/ 1503119 h 3006238"/>
                <a:gd name="GluePoint3X" fmla="*/ 1508132 w 3016266"/>
                <a:gd name="GluePoint3Y" fmla="*/ 0 h 3006238"/>
                <a:gd name="GluePoint4X" fmla="*/ 0 w 3016266"/>
                <a:gd name="GluePoint4Y" fmla="*/ 1503119 h 3006238"/>
                <a:gd name="GluePoint5X" fmla="*/ 1508132 w 3016266"/>
                <a:gd name="GluePoint5Y" fmla="*/ 3006238 h 3006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67" name="Полилиния 41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68" name="Полилиния 42"/>
            <p:cNvSpPr/>
            <p:nvPr/>
          </p:nvSpPr>
          <p:spPr>
            <a:xfrm>
              <a:off x="9690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7"/>
                <a:gd name="GluePoint1Y" fmla="*/ 3006237 h 3006237"/>
                <a:gd name="GluePoint2X" fmla="*/ 504108 w 504107"/>
                <a:gd name="GluePoint2Y" fmla="*/ 1503118 h 3006237"/>
                <a:gd name="GluePoint3X" fmla="*/ 252054 w 504107"/>
                <a:gd name="GluePoint3Y" fmla="*/ 0 h 3006237"/>
                <a:gd name="GluePoint4X" fmla="*/ 0 w 504107"/>
                <a:gd name="GluePoint4Y" fmla="*/ 1503118 h 3006237"/>
                <a:gd name="GluePoint5X" fmla="*/ 252054 w 50410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69" name="Полилиния 43"/>
            <p:cNvSpPr/>
            <p:nvPr/>
          </p:nvSpPr>
          <p:spPr>
            <a:xfrm>
              <a:off x="969012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8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8 w 1006617"/>
                <a:gd name="GluePoint3Y" fmla="*/ 0 h 3006237"/>
                <a:gd name="GluePoint4X" fmla="*/ 0 w 1006617"/>
                <a:gd name="GluePoint4Y" fmla="*/ 1503118 h 3006237"/>
                <a:gd name="GluePoint5X" fmla="*/ 503308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70" name="Полилиния 44"/>
            <p:cNvSpPr/>
            <p:nvPr/>
          </p:nvSpPr>
          <p:spPr>
            <a:xfrm>
              <a:off x="96901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34"/>
                <a:gd name="GluePoint1Y" fmla="*/ 3006237 h 3006237"/>
                <a:gd name="GluePoint2X" fmla="*/ 1508134 w 1508134"/>
                <a:gd name="GluePoint2Y" fmla="*/ 1503118 h 3006237"/>
                <a:gd name="GluePoint3X" fmla="*/ 754067 w 1508134"/>
                <a:gd name="GluePoint3Y" fmla="*/ 0 h 3006237"/>
                <a:gd name="GluePoint4X" fmla="*/ 0 w 1508134"/>
                <a:gd name="GluePoint4Y" fmla="*/ 1503118 h 3006237"/>
                <a:gd name="GluePoint5X" fmla="*/ 754067 w 1508134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71" name="Полилиния 45"/>
            <p:cNvSpPr/>
            <p:nvPr/>
          </p:nvSpPr>
          <p:spPr>
            <a:xfrm>
              <a:off x="969012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3"/>
                <a:gd name="GluePoint1Y" fmla="*/ 3006237 h 3006237"/>
                <a:gd name="GluePoint2X" fmla="*/ 2011443 w 2011443"/>
                <a:gd name="GluePoint2Y" fmla="*/ 1503118 h 3006237"/>
                <a:gd name="GluePoint3X" fmla="*/ 1005722 w 2011443"/>
                <a:gd name="GluePoint3Y" fmla="*/ 0 h 3006237"/>
                <a:gd name="GluePoint4X" fmla="*/ 0 w 2011443"/>
                <a:gd name="GluePoint4Y" fmla="*/ 1503118 h 3006237"/>
                <a:gd name="GluePoint5X" fmla="*/ 1005722 w 2011443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72" name="Полилиния 46"/>
            <p:cNvSpPr/>
            <p:nvPr/>
          </p:nvSpPr>
          <p:spPr>
            <a:xfrm>
              <a:off x="969012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6 w 2513952"/>
                <a:gd name="GluePoint1Y" fmla="*/ 3006237 h 3006237"/>
                <a:gd name="GluePoint2X" fmla="*/ 2513952 w 2513952"/>
                <a:gd name="GluePoint2Y" fmla="*/ 1503118 h 3006237"/>
                <a:gd name="GluePoint3X" fmla="*/ 1256976 w 2513952"/>
                <a:gd name="GluePoint3Y" fmla="*/ 0 h 3006237"/>
                <a:gd name="GluePoint4X" fmla="*/ 0 w 2513952"/>
                <a:gd name="GluePoint4Y" fmla="*/ 1503118 h 3006237"/>
                <a:gd name="GluePoint5X" fmla="*/ 1256976 w 251395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73" name="Полилиния 47"/>
            <p:cNvSpPr/>
            <p:nvPr/>
          </p:nvSpPr>
          <p:spPr>
            <a:xfrm>
              <a:off x="969012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4 w 3016268"/>
                <a:gd name="GluePoint1Y" fmla="*/ 3006237 h 3006237"/>
                <a:gd name="GluePoint2X" fmla="*/ 3016269 w 3016268"/>
                <a:gd name="GluePoint2Y" fmla="*/ 1503118 h 3006237"/>
                <a:gd name="GluePoint3X" fmla="*/ 1508134 w 3016268"/>
                <a:gd name="GluePoint3Y" fmla="*/ 0 h 3006237"/>
                <a:gd name="GluePoint4X" fmla="*/ 0 w 3016268"/>
                <a:gd name="GluePoint4Y" fmla="*/ 1503118 h 3006237"/>
                <a:gd name="GluePoint5X" fmla="*/ 1508134 w 301626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74" name="Полилиния 48"/>
            <p:cNvSpPr/>
            <p:nvPr/>
          </p:nvSpPr>
          <p:spPr>
            <a:xfrm>
              <a:off x="9615240" y="2694600"/>
              <a:ext cx="151200" cy="15084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0840"/>
                <a:gd name="textAreaBottom" fmla="*/ 151200 h 150840"/>
                <a:gd name="GluePoint1X" fmla="*/ 151582 w 303164"/>
                <a:gd name="GluePoint1Y" fmla="*/ 302162 h 302162"/>
                <a:gd name="GluePoint2X" fmla="*/ 303165 w 303164"/>
                <a:gd name="GluePoint2Y" fmla="*/ 151084 h 302162"/>
                <a:gd name="GluePoint3X" fmla="*/ 151582 w 303164"/>
                <a:gd name="GluePoint3Y" fmla="*/ 0 h 302162"/>
                <a:gd name="GluePoint4X" fmla="*/ 0 w 303164"/>
                <a:gd name="GluePoint4Y" fmla="*/ 151084 h 302162"/>
                <a:gd name="GluePoint5X" fmla="*/ 151582 w 303164"/>
                <a:gd name="GluePoint5Y" fmla="*/ 302162 h 302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75" name="Полилиния 49"/>
            <p:cNvSpPr/>
            <p:nvPr/>
          </p:nvSpPr>
          <p:spPr>
            <a:xfrm>
              <a:off x="807156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9 w 442218"/>
                <a:gd name="GluePoint1Y" fmla="*/ 440753 h 440753"/>
                <a:gd name="GluePoint2X" fmla="*/ 442218 w 442218"/>
                <a:gd name="GluePoint2Y" fmla="*/ 220371 h 440753"/>
                <a:gd name="GluePoint3X" fmla="*/ 221109 w 442218"/>
                <a:gd name="GluePoint3Y" fmla="*/ 0 h 440753"/>
                <a:gd name="GluePoint4X" fmla="*/ 0 w 442218"/>
                <a:gd name="GluePoint4Y" fmla="*/ 220371 h 440753"/>
                <a:gd name="GluePoint5X" fmla="*/ 221109 w 442218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76" name="Полилиния 50"/>
            <p:cNvSpPr/>
            <p:nvPr/>
          </p:nvSpPr>
          <p:spPr>
            <a:xfrm>
              <a:off x="776916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4 w 221208"/>
                <a:gd name="GluePoint1Y" fmla="*/ 220464 h 220464"/>
                <a:gd name="GluePoint2X" fmla="*/ 221208 w 221208"/>
                <a:gd name="GluePoint2Y" fmla="*/ 110232 h 220464"/>
                <a:gd name="GluePoint3X" fmla="*/ 110604 w 221208"/>
                <a:gd name="GluePoint3Y" fmla="*/ 0 h 220464"/>
                <a:gd name="GluePoint4X" fmla="*/ 0 w 221208"/>
                <a:gd name="GluePoint4Y" fmla="*/ 110232 h 220464"/>
                <a:gd name="GluePoint5X" fmla="*/ 110604 w 221208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77" name="Полилиния 51"/>
            <p:cNvSpPr/>
            <p:nvPr/>
          </p:nvSpPr>
          <p:spPr>
            <a:xfrm>
              <a:off x="1147248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0 w 221213"/>
                <a:gd name="GluePoint1Y" fmla="*/ 220464 h 220464"/>
                <a:gd name="GluePoint2X" fmla="*/ 221214 w 221213"/>
                <a:gd name="GluePoint2Y" fmla="*/ 110232 h 220464"/>
                <a:gd name="GluePoint3X" fmla="*/ 110600 w 221213"/>
                <a:gd name="GluePoint3Y" fmla="*/ 0 h 220464"/>
                <a:gd name="GluePoint4X" fmla="*/ 0 w 221213"/>
                <a:gd name="GluePoint4Y" fmla="*/ 110232 h 220464"/>
                <a:gd name="GluePoint5X" fmla="*/ 110600 w 221213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78" name="Полилиния 52"/>
            <p:cNvSpPr/>
            <p:nvPr/>
          </p:nvSpPr>
          <p:spPr>
            <a:xfrm>
              <a:off x="1108728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3 w 442206"/>
                <a:gd name="GluePoint1Y" fmla="*/ 440753 h 440753"/>
                <a:gd name="GluePoint2X" fmla="*/ 442207 w 442206"/>
                <a:gd name="GluePoint2Y" fmla="*/ 220371 h 440753"/>
                <a:gd name="GluePoint3X" fmla="*/ 221103 w 442206"/>
                <a:gd name="GluePoint3Y" fmla="*/ 0 h 440753"/>
                <a:gd name="GluePoint4X" fmla="*/ 0 w 442206"/>
                <a:gd name="GluePoint4Y" fmla="*/ 220371 h 440753"/>
                <a:gd name="GluePoint5X" fmla="*/ 221103 w 442206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479" name="Группа 53"/>
          <p:cNvGrpSpPr/>
          <p:nvPr/>
        </p:nvGrpSpPr>
        <p:grpSpPr>
          <a:xfrm>
            <a:off x="4486320" y="2031480"/>
            <a:ext cx="2988360" cy="1497600"/>
            <a:chOff x="4486320" y="2031480"/>
            <a:chExt cx="2988360" cy="1497600"/>
          </a:xfrm>
        </p:grpSpPr>
        <p:sp>
          <p:nvSpPr>
            <p:cNvPr id="2480" name="Полилиния 54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81" name="Полилиния 55"/>
            <p:cNvSpPr/>
            <p:nvPr/>
          </p:nvSpPr>
          <p:spPr>
            <a:xfrm>
              <a:off x="573084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70 w 499527"/>
                <a:gd name="GluePoint1Y" fmla="*/ 2995800 h 2995799"/>
                <a:gd name="GluePoint2X" fmla="*/ 499527 w 499527"/>
                <a:gd name="GluePoint2Y" fmla="*/ 1497893 h 2995799"/>
                <a:gd name="GluePoint3X" fmla="*/ 249770 w 499527"/>
                <a:gd name="GluePoint3Y" fmla="*/ 0 h 2995799"/>
                <a:gd name="GluePoint4X" fmla="*/ 0 w 499527"/>
                <a:gd name="GluePoint4Y" fmla="*/ 1497893 h 2995799"/>
                <a:gd name="GluePoint5X" fmla="*/ 249770 w 499527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82" name="Полилиния 56"/>
            <p:cNvSpPr/>
            <p:nvPr/>
          </p:nvSpPr>
          <p:spPr>
            <a:xfrm>
              <a:off x="54820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83" name="Полилиния 57"/>
            <p:cNvSpPr/>
            <p:nvPr/>
          </p:nvSpPr>
          <p:spPr>
            <a:xfrm>
              <a:off x="5233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46 w 1494479"/>
                <a:gd name="GluePoint1Y" fmla="*/ 2995800 h 2995799"/>
                <a:gd name="GluePoint2X" fmla="*/ 1494479 w 1494479"/>
                <a:gd name="GluePoint2Y" fmla="*/ 1497893 h 2995799"/>
                <a:gd name="GluePoint3X" fmla="*/ 747246 w 1494479"/>
                <a:gd name="GluePoint3Y" fmla="*/ 0 h 2995799"/>
                <a:gd name="GluePoint4X" fmla="*/ 0 w 1494479"/>
                <a:gd name="GluePoint4Y" fmla="*/ 1497893 h 2995799"/>
                <a:gd name="GluePoint5X" fmla="*/ 747246 w 149447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84" name="Полилиния 58"/>
            <p:cNvSpPr/>
            <p:nvPr/>
          </p:nvSpPr>
          <p:spPr>
            <a:xfrm>
              <a:off x="498420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73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73 w 1993331"/>
                <a:gd name="GluePoint3Y" fmla="*/ 0 h 2995799"/>
                <a:gd name="GluePoint4X" fmla="*/ 0 w 1993331"/>
                <a:gd name="GluePoint4Y" fmla="*/ 1497893 h 2995799"/>
                <a:gd name="GluePoint5X" fmla="*/ 996673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85" name="Полилиния 59"/>
            <p:cNvSpPr/>
            <p:nvPr/>
          </p:nvSpPr>
          <p:spPr>
            <a:xfrm>
              <a:off x="473544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16 w 2491219"/>
                <a:gd name="GluePoint1Y" fmla="*/ 2995800 h 2995799"/>
                <a:gd name="GluePoint2X" fmla="*/ 2491219 w 2491219"/>
                <a:gd name="GluePoint2Y" fmla="*/ 1497893 h 2995799"/>
                <a:gd name="GluePoint3X" fmla="*/ 1245616 w 2491219"/>
                <a:gd name="GluePoint3Y" fmla="*/ 0 h 2995799"/>
                <a:gd name="GluePoint4X" fmla="*/ 0 w 2491219"/>
                <a:gd name="GluePoint4Y" fmla="*/ 1497893 h 2995799"/>
                <a:gd name="GluePoint5X" fmla="*/ 1245616 w 249121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86" name="Полилиния 60"/>
            <p:cNvSpPr/>
            <p:nvPr/>
          </p:nvSpPr>
          <p:spPr>
            <a:xfrm>
              <a:off x="448632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44"/>
                <a:gd name="GluePoint1Y" fmla="*/ 2995800 h 2995799"/>
                <a:gd name="GluePoint2X" fmla="*/ 2988945 w 2988944"/>
                <a:gd name="GluePoint2Y" fmla="*/ 1497893 h 2995799"/>
                <a:gd name="GluePoint3X" fmla="*/ 1494465 w 2988944"/>
                <a:gd name="GluePoint3Y" fmla="*/ 0 h 2995799"/>
                <a:gd name="GluePoint4X" fmla="*/ 0 w 2988944"/>
                <a:gd name="GluePoint4Y" fmla="*/ 1497893 h 2995799"/>
                <a:gd name="GluePoint5X" fmla="*/ 1494465 w 2988944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87" name="Полилиния 61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88" name="Полилиния 62"/>
            <p:cNvSpPr/>
            <p:nvPr/>
          </p:nvSpPr>
          <p:spPr>
            <a:xfrm>
              <a:off x="598068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57 w 499513"/>
                <a:gd name="GluePoint1Y" fmla="*/ 2995800 h 2995799"/>
                <a:gd name="GluePoint2X" fmla="*/ 499513 w 499513"/>
                <a:gd name="GluePoint2Y" fmla="*/ 1497893 h 2995799"/>
                <a:gd name="GluePoint3X" fmla="*/ 249757 w 499513"/>
                <a:gd name="GluePoint3Y" fmla="*/ 0 h 2995799"/>
                <a:gd name="GluePoint4X" fmla="*/ 0 w 499513"/>
                <a:gd name="GluePoint4Y" fmla="*/ 1497893 h 2995799"/>
                <a:gd name="GluePoint5X" fmla="*/ 249757 w 499513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89" name="Полилиния 63"/>
            <p:cNvSpPr/>
            <p:nvPr/>
          </p:nvSpPr>
          <p:spPr>
            <a:xfrm>
              <a:off x="59806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90" name="Полилиния 64"/>
            <p:cNvSpPr/>
            <p:nvPr/>
          </p:nvSpPr>
          <p:spPr>
            <a:xfrm>
              <a:off x="5980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33 w 1494465"/>
                <a:gd name="GluePoint1Y" fmla="*/ 2995800 h 2995799"/>
                <a:gd name="GluePoint2X" fmla="*/ 1494465 w 1494465"/>
                <a:gd name="GluePoint2Y" fmla="*/ 1497893 h 2995799"/>
                <a:gd name="GluePoint3X" fmla="*/ 747233 w 1494465"/>
                <a:gd name="GluePoint3Y" fmla="*/ 0 h 2995799"/>
                <a:gd name="GluePoint4X" fmla="*/ 0 w 1494465"/>
                <a:gd name="GluePoint4Y" fmla="*/ 1497893 h 2995799"/>
                <a:gd name="GluePoint5X" fmla="*/ 747233 w 1494465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91" name="Полилиния 65"/>
            <p:cNvSpPr/>
            <p:nvPr/>
          </p:nvSpPr>
          <p:spPr>
            <a:xfrm>
              <a:off x="598068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59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59 w 1993331"/>
                <a:gd name="GluePoint3Y" fmla="*/ 0 h 2995799"/>
                <a:gd name="GluePoint4X" fmla="*/ 0 w 1993331"/>
                <a:gd name="GluePoint4Y" fmla="*/ 1497893 h 2995799"/>
                <a:gd name="GluePoint5X" fmla="*/ 996659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92" name="Полилиния 66"/>
            <p:cNvSpPr/>
            <p:nvPr/>
          </p:nvSpPr>
          <p:spPr>
            <a:xfrm>
              <a:off x="598068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04 w 2491220"/>
                <a:gd name="GluePoint1Y" fmla="*/ 2995800 h 2995799"/>
                <a:gd name="GluePoint2X" fmla="*/ 2491221 w 2491220"/>
                <a:gd name="GluePoint2Y" fmla="*/ 1497893 h 2995799"/>
                <a:gd name="GluePoint3X" fmla="*/ 1245604 w 2491220"/>
                <a:gd name="GluePoint3Y" fmla="*/ 0 h 2995799"/>
                <a:gd name="GluePoint4X" fmla="*/ 0 w 2491220"/>
                <a:gd name="GluePoint4Y" fmla="*/ 1497893 h 2995799"/>
                <a:gd name="GluePoint5X" fmla="*/ 1245604 w 249122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93" name="Полилиния 67"/>
            <p:cNvSpPr/>
            <p:nvPr/>
          </p:nvSpPr>
          <p:spPr>
            <a:xfrm>
              <a:off x="598068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30"/>
                <a:gd name="GluePoint1Y" fmla="*/ 2995800 h 2995799"/>
                <a:gd name="GluePoint2X" fmla="*/ 2988931 w 2988930"/>
                <a:gd name="GluePoint2Y" fmla="*/ 1497893 h 2995799"/>
                <a:gd name="GluePoint3X" fmla="*/ 1494465 w 2988930"/>
                <a:gd name="GluePoint3Y" fmla="*/ 0 h 2995799"/>
                <a:gd name="GluePoint4X" fmla="*/ 0 w 2988930"/>
                <a:gd name="GluePoint4Y" fmla="*/ 1497893 h 2995799"/>
                <a:gd name="GluePoint5X" fmla="*/ 1494465 w 298893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94" name="Полилиния 68"/>
            <p:cNvSpPr/>
            <p:nvPr/>
          </p:nvSpPr>
          <p:spPr>
            <a:xfrm>
              <a:off x="5904000" y="269208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418 w 302835"/>
                <a:gd name="GluePoint1Y" fmla="*/ 303531 h 303531"/>
                <a:gd name="GluePoint2X" fmla="*/ 302835 w 302835"/>
                <a:gd name="GluePoint2Y" fmla="*/ 151766 h 303531"/>
                <a:gd name="GluePoint3X" fmla="*/ 151418 w 302835"/>
                <a:gd name="GluePoint3Y" fmla="*/ 0 h 303531"/>
                <a:gd name="GluePoint4X" fmla="*/ 0 w 302835"/>
                <a:gd name="GluePoint4Y" fmla="*/ 151766 h 303531"/>
                <a:gd name="GluePoint5X" fmla="*/ 151418 w 302835"/>
                <a:gd name="GluePoint5Y" fmla="*/ 303531 h 303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495" name="Группа 69"/>
          <p:cNvGrpSpPr/>
          <p:nvPr/>
        </p:nvGrpSpPr>
        <p:grpSpPr>
          <a:xfrm>
            <a:off x="571680" y="2017080"/>
            <a:ext cx="3589920" cy="1529280"/>
            <a:chOff x="571680" y="2017080"/>
            <a:chExt cx="3589920" cy="1529280"/>
          </a:xfrm>
        </p:grpSpPr>
        <p:sp>
          <p:nvSpPr>
            <p:cNvPr id="2496" name="Полилиния 70"/>
            <p:cNvSpPr/>
            <p:nvPr/>
          </p:nvSpPr>
          <p:spPr>
            <a:xfrm>
              <a:off x="2344320" y="2017080"/>
              <a:ext cx="6480" cy="15292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29280"/>
                <a:gd name="textAreaBottom" fmla="*/ 1529640 h 1529280"/>
                <a:gd name="GluePoint1X" fmla="*/ 0 w 13788"/>
                <a:gd name="GluePoint1Y" fmla="*/ 0 h 3058947"/>
                <a:gd name="GluePoint2X" fmla="*/ 0 w 13788"/>
                <a:gd name="GluePoint2Y" fmla="*/ 3058948 h 30589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97" name="Полилиния 71"/>
            <p:cNvSpPr/>
            <p:nvPr/>
          </p:nvSpPr>
          <p:spPr>
            <a:xfrm>
              <a:off x="653760" y="2734200"/>
              <a:ext cx="3438360" cy="6480"/>
            </a:xfrm>
            <a:custGeom>
              <a:avLst/>
              <a:gdLst>
                <a:gd name="textAreaLeft" fmla="*/ 0 w 3438360"/>
                <a:gd name="textAreaRight" fmla="*/ 3438720 w 3438360"/>
                <a:gd name="textAreaTop" fmla="*/ 0 h 6480"/>
                <a:gd name="textAreaBottom" fmla="*/ 6840 h 6480"/>
                <a:gd name="GluePoint1X" fmla="*/ 6878322 w 6878322"/>
                <a:gd name="GluePoint1Y" fmla="*/ 0 h 13796"/>
                <a:gd name="GluePoint2X" fmla="*/ 0 w 6878322"/>
                <a:gd name="GluePoint2Y" fmla="*/ 0 h 137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98" name="Полилиния 72"/>
            <p:cNvSpPr/>
            <p:nvPr/>
          </p:nvSpPr>
          <p:spPr>
            <a:xfrm>
              <a:off x="8161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3057034 w 3057033"/>
                <a:gd name="GluePoint1Y" fmla="*/ 1397390 h 2953074"/>
                <a:gd name="GluePoint2X" fmla="*/ 509763 w 3057033"/>
                <a:gd name="GluePoint2Y" fmla="*/ 154723 h 2953074"/>
                <a:gd name="GluePoint3X" fmla="*/ 509763 w 3057033"/>
                <a:gd name="GluePoint3Y" fmla="*/ 2831348 h 2953074"/>
                <a:gd name="GluePoint4X" fmla="*/ 3057034 w 3057033"/>
                <a:gd name="GluePoint4Y" fmla="*/ 1397486 h 2953074"/>
                <a:gd name="GluePoint5X" fmla="*/ 3057034 w 3057033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99" name="Полилиния 73"/>
            <p:cNvSpPr/>
            <p:nvPr/>
          </p:nvSpPr>
          <p:spPr>
            <a:xfrm>
              <a:off x="1255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2178764 w 2178763"/>
                <a:gd name="GluePoint1Y" fmla="*/ 1432148 h 2963035"/>
                <a:gd name="GluePoint2X" fmla="*/ 491300 w 2178763"/>
                <a:gd name="GluePoint2Y" fmla="*/ 26661 h 2963035"/>
                <a:gd name="GluePoint3X" fmla="*/ 491300 w 2178763"/>
                <a:gd name="GluePoint3Y" fmla="*/ 2939712 h 2963035"/>
                <a:gd name="GluePoint4X" fmla="*/ 2178764 w 217876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00" name="Полилиния 74"/>
            <p:cNvSpPr/>
            <p:nvPr/>
          </p:nvSpPr>
          <p:spPr>
            <a:xfrm>
              <a:off x="177984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1129060 w 1129059"/>
                <a:gd name="GluePoint1Y" fmla="*/ 1433703 h 2963408"/>
                <a:gd name="GluePoint2X" fmla="*/ 301384 w 1129059"/>
                <a:gd name="GluePoint2Y" fmla="*/ 2460 h 2963408"/>
                <a:gd name="GluePoint3X" fmla="*/ 301384 w 1129059"/>
                <a:gd name="GluePoint3Y" fmla="*/ 2961300 h 2963408"/>
                <a:gd name="GluePoint4X" fmla="*/ 1129060 w 1129059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01" name="Полилиния 75"/>
            <p:cNvSpPr/>
            <p:nvPr/>
          </p:nvSpPr>
          <p:spPr>
            <a:xfrm>
              <a:off x="23443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0 w 3057044"/>
                <a:gd name="GluePoint1Y" fmla="*/ 1397390 h 2953074"/>
                <a:gd name="GluePoint2X" fmla="*/ 2547279 w 3057044"/>
                <a:gd name="GluePoint2Y" fmla="*/ 154723 h 2953074"/>
                <a:gd name="GluePoint3X" fmla="*/ 2547279 w 3057044"/>
                <a:gd name="GluePoint3Y" fmla="*/ 2831348 h 2953074"/>
                <a:gd name="GluePoint4X" fmla="*/ 0 w 3057044"/>
                <a:gd name="GluePoint4Y" fmla="*/ 1397486 h 2953074"/>
                <a:gd name="GluePoint5X" fmla="*/ 0 w 3057044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02" name="Полилиния 76"/>
            <p:cNvSpPr/>
            <p:nvPr/>
          </p:nvSpPr>
          <p:spPr>
            <a:xfrm>
              <a:off x="2344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0 w 2178773"/>
                <a:gd name="GluePoint1Y" fmla="*/ 1432148 h 2963035"/>
                <a:gd name="GluePoint2X" fmla="*/ 1687477 w 2178773"/>
                <a:gd name="GluePoint2Y" fmla="*/ 26661 h 2963035"/>
                <a:gd name="GluePoint3X" fmla="*/ 1687477 w 2178773"/>
                <a:gd name="GluePoint3Y" fmla="*/ 2939712 h 2963035"/>
                <a:gd name="GluePoint4X" fmla="*/ 0 w 217877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03" name="Полилиния 77"/>
            <p:cNvSpPr/>
            <p:nvPr/>
          </p:nvSpPr>
          <p:spPr>
            <a:xfrm>
              <a:off x="234432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0 w 1129064"/>
                <a:gd name="GluePoint1Y" fmla="*/ 1433703 h 2963408"/>
                <a:gd name="GluePoint2X" fmla="*/ 827675 w 1129064"/>
                <a:gd name="GluePoint2Y" fmla="*/ 2460 h 2963408"/>
                <a:gd name="GluePoint3X" fmla="*/ 827675 w 1129064"/>
                <a:gd name="GluePoint3Y" fmla="*/ 2961300 h 2963408"/>
                <a:gd name="GluePoint4X" fmla="*/ 0 w 1129064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04" name="Полилиния 78"/>
            <p:cNvSpPr/>
            <p:nvPr/>
          </p:nvSpPr>
          <p:spPr>
            <a:xfrm>
              <a:off x="57168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70 w 303339"/>
                <a:gd name="GluePoint1Y" fmla="*/ 303530 h 303529"/>
                <a:gd name="GluePoint2X" fmla="*/ 303339 w 303339"/>
                <a:gd name="GluePoint2Y" fmla="*/ 151765 h 303529"/>
                <a:gd name="GluePoint3X" fmla="*/ 151670 w 303339"/>
                <a:gd name="GluePoint3Y" fmla="*/ 0 h 303529"/>
                <a:gd name="GluePoint4X" fmla="*/ 0 w 303339"/>
                <a:gd name="GluePoint4Y" fmla="*/ 151765 h 303529"/>
                <a:gd name="GluePoint5X" fmla="*/ 151670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05" name="Полилиния 79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06" name="Полилиния 80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07" name="Полилиния 81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08" name="Полилиния 82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09" name="Полилиния 83"/>
            <p:cNvSpPr/>
            <p:nvPr/>
          </p:nvSpPr>
          <p:spPr>
            <a:xfrm>
              <a:off x="401040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69 w 303339"/>
                <a:gd name="GluePoint1Y" fmla="*/ 303530 h 303529"/>
                <a:gd name="GluePoint2X" fmla="*/ 303339 w 303339"/>
                <a:gd name="GluePoint2Y" fmla="*/ 151765 h 303529"/>
                <a:gd name="GluePoint3X" fmla="*/ 151669 w 303339"/>
                <a:gd name="GluePoint3Y" fmla="*/ 0 h 303529"/>
                <a:gd name="GluePoint4X" fmla="*/ 0 w 303339"/>
                <a:gd name="GluePoint4Y" fmla="*/ 151765 h 303529"/>
                <a:gd name="GluePoint5X" fmla="*/ 151669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510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12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Иллюстрации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13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14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515" name="Группа 5"/>
          <p:cNvGrpSpPr/>
          <p:nvPr/>
        </p:nvGrpSpPr>
        <p:grpSpPr>
          <a:xfrm>
            <a:off x="8796240" y="4595400"/>
            <a:ext cx="2583000" cy="1367280"/>
            <a:chOff x="8796240" y="4595400"/>
            <a:chExt cx="2583000" cy="1367280"/>
          </a:xfrm>
        </p:grpSpPr>
        <p:sp>
          <p:nvSpPr>
            <p:cNvPr id="2516" name="Полилиния 6"/>
            <p:cNvSpPr/>
            <p:nvPr/>
          </p:nvSpPr>
          <p:spPr>
            <a:xfrm>
              <a:off x="8796240" y="4595400"/>
              <a:ext cx="1767960" cy="1367280"/>
            </a:xfrm>
            <a:custGeom>
              <a:avLst/>
              <a:gdLst>
                <a:gd name="textAreaLeft" fmla="*/ 0 w 1767960"/>
                <a:gd name="textAreaRight" fmla="*/ 1768320 w 1767960"/>
                <a:gd name="textAreaTop" fmla="*/ 0 h 1367280"/>
                <a:gd name="textAreaBottom" fmla="*/ 1367640 h 1367280"/>
                <a:gd name="GluePoint1X" fmla="*/ 150554 w 3537096"/>
                <a:gd name="GluePoint1Y" fmla="*/ 0 h 2735025"/>
                <a:gd name="GluePoint2X" fmla="*/ 3390873 w 3537096"/>
                <a:gd name="GluePoint2Y" fmla="*/ 0 h 2735025"/>
                <a:gd name="GluePoint3X" fmla="*/ 3537097 w 3537096"/>
                <a:gd name="GluePoint3Y" fmla="*/ 145701 h 2735025"/>
                <a:gd name="GluePoint4X" fmla="*/ 3537097 w 3537096"/>
                <a:gd name="GluePoint4Y" fmla="*/ 2585005 h 2735025"/>
                <a:gd name="GluePoint5X" fmla="*/ 3386546 w 3537096"/>
                <a:gd name="GluePoint5Y" fmla="*/ 2735025 h 2735025"/>
                <a:gd name="GluePoint6X" fmla="*/ 0 w 3537096"/>
                <a:gd name="GluePoint6Y" fmla="*/ 2735025 h 2735025"/>
                <a:gd name="GluePoint7X" fmla="*/ 0 w 3537096"/>
                <a:gd name="GluePoint7Y" fmla="*/ 150014 h 2735025"/>
                <a:gd name="GluePoint8X" fmla="*/ 150554 w 3537096"/>
                <a:gd name="GluePoint8Y" fmla="*/ 0 h 27350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17" name="Полилиния 7"/>
            <p:cNvSpPr/>
            <p:nvPr/>
          </p:nvSpPr>
          <p:spPr>
            <a:xfrm>
              <a:off x="10775520" y="4595400"/>
              <a:ext cx="603720" cy="601560"/>
            </a:xfrm>
            <a:custGeom>
              <a:avLst/>
              <a:gdLst>
                <a:gd name="textAreaLeft" fmla="*/ 0 w 603720"/>
                <a:gd name="textAreaRight" fmla="*/ 604080 w 603720"/>
                <a:gd name="textAreaTop" fmla="*/ 0 h 601560"/>
                <a:gd name="textAreaBottom" fmla="*/ 601920 h 601560"/>
                <a:gd name="GluePoint1X" fmla="*/ 604099 w 1208210"/>
                <a:gd name="GluePoint1Y" fmla="*/ 1203854 h 1203853"/>
                <a:gd name="GluePoint2X" fmla="*/ 1208211 w 1208210"/>
                <a:gd name="GluePoint2Y" fmla="*/ 601928 h 1203853"/>
                <a:gd name="GluePoint3X" fmla="*/ 604099 w 1208210"/>
                <a:gd name="GluePoint3Y" fmla="*/ 0 h 1203853"/>
                <a:gd name="GluePoint4X" fmla="*/ 0 w 1208210"/>
                <a:gd name="GluePoint4Y" fmla="*/ 601928 h 1203853"/>
                <a:gd name="GluePoint5X" fmla="*/ 604099 w 1208210"/>
                <a:gd name="GluePoint5Y" fmla="*/ 1203854 h 12038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18" name="Полилиния 8"/>
            <p:cNvSpPr/>
            <p:nvPr/>
          </p:nvSpPr>
          <p:spPr>
            <a:xfrm>
              <a:off x="11080440" y="4732920"/>
              <a:ext cx="5760" cy="3261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26160"/>
                <a:gd name="textAreaBottom" fmla="*/ 326520 h 326160"/>
                <a:gd name="GluePoint1X" fmla="*/ 0 w 12017"/>
                <a:gd name="GluePoint1Y" fmla="*/ 0 h 653307"/>
                <a:gd name="GluePoint2X" fmla="*/ 0 w 12017"/>
                <a:gd name="GluePoint2Y" fmla="*/ 653308 h 6533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19" name="Полилиния 9"/>
            <p:cNvSpPr/>
            <p:nvPr/>
          </p:nvSpPr>
          <p:spPr>
            <a:xfrm>
              <a:off x="10952280" y="4732920"/>
              <a:ext cx="250200" cy="1274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127440"/>
                <a:gd name="textAreaBottom" fmla="*/ 127800 h 127440"/>
                <a:gd name="GluePoint1X" fmla="*/ 0 w 501353"/>
                <a:gd name="GluePoint1Y" fmla="*/ 255773 h 255772"/>
                <a:gd name="GluePoint2X" fmla="*/ 256697 w 501353"/>
                <a:gd name="GluePoint2Y" fmla="*/ 0 h 255772"/>
                <a:gd name="GluePoint3X" fmla="*/ 501353 w 501353"/>
                <a:gd name="GluePoint3Y" fmla="*/ 243771 h 2557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20" name="Полилиния 10"/>
            <p:cNvSpPr/>
            <p:nvPr/>
          </p:nvSpPr>
          <p:spPr>
            <a:xfrm>
              <a:off x="888336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21" name="Полилиния 11"/>
            <p:cNvSpPr/>
            <p:nvPr/>
          </p:nvSpPr>
          <p:spPr>
            <a:xfrm>
              <a:off x="905580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22" name="Полилиния 12"/>
            <p:cNvSpPr/>
            <p:nvPr/>
          </p:nvSpPr>
          <p:spPr>
            <a:xfrm>
              <a:off x="922788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5"/>
                <a:gd name="GluePoint1Y" fmla="*/ 169515 h 169515"/>
                <a:gd name="GluePoint2X" fmla="*/ 170126 w 170125"/>
                <a:gd name="GluePoint2Y" fmla="*/ 84757 h 169515"/>
                <a:gd name="GluePoint3X" fmla="*/ 85063 w 170125"/>
                <a:gd name="GluePoint3Y" fmla="*/ 0 h 169515"/>
                <a:gd name="GluePoint4X" fmla="*/ 0 w 170125"/>
                <a:gd name="GluePoint4Y" fmla="*/ 84757 h 169515"/>
                <a:gd name="GluePoint5X" fmla="*/ 85063 w 170125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23" name="Полилиния 13"/>
            <p:cNvSpPr/>
            <p:nvPr/>
          </p:nvSpPr>
          <p:spPr>
            <a:xfrm>
              <a:off x="9574560" y="5103000"/>
              <a:ext cx="746280" cy="290160"/>
            </a:xfrm>
            <a:custGeom>
              <a:avLst/>
              <a:gdLst>
                <a:gd name="textAreaLeft" fmla="*/ 0 w 746280"/>
                <a:gd name="textAreaRight" fmla="*/ 746640 w 746280"/>
                <a:gd name="textAreaTop" fmla="*/ 0 h 290160"/>
                <a:gd name="textAreaBottom" fmla="*/ 290520 h 290160"/>
                <a:gd name="GluePoint1X" fmla="*/ 1201806 w 1493136"/>
                <a:gd name="GluePoint1Y" fmla="*/ 0 h 580740"/>
                <a:gd name="GluePoint2X" fmla="*/ 291331 w 1493136"/>
                <a:gd name="GluePoint2Y" fmla="*/ 0 h 580740"/>
                <a:gd name="GluePoint3X" fmla="*/ 0 w 1493136"/>
                <a:gd name="GluePoint3Y" fmla="*/ 290278 h 580740"/>
                <a:gd name="GluePoint4X" fmla="*/ 0 w 1493136"/>
                <a:gd name="GluePoint4Y" fmla="*/ 290470 h 580740"/>
                <a:gd name="GluePoint5X" fmla="*/ 291331 w 1493136"/>
                <a:gd name="GluePoint5Y" fmla="*/ 580740 h 580740"/>
                <a:gd name="GluePoint6X" fmla="*/ 1201806 w 1493136"/>
                <a:gd name="GluePoint6Y" fmla="*/ 580740 h 580740"/>
                <a:gd name="GluePoint7X" fmla="*/ 1493136 w 1493136"/>
                <a:gd name="GluePoint7Y" fmla="*/ 290470 h 580740"/>
                <a:gd name="GluePoint8X" fmla="*/ 1493136 w 1493136"/>
                <a:gd name="GluePoint8Y" fmla="*/ 290278 h 580740"/>
                <a:gd name="GluePoint9X" fmla="*/ 1201806 w 1493136"/>
                <a:gd name="GluePoint9Y" fmla="*/ 0 h 5807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24" name="Полилиния 14"/>
            <p:cNvSpPr/>
            <p:nvPr/>
          </p:nvSpPr>
          <p:spPr>
            <a:xfrm>
              <a:off x="9953640" y="5472360"/>
              <a:ext cx="1220760" cy="277920"/>
            </a:xfrm>
            <a:custGeom>
              <a:avLst/>
              <a:gdLst>
                <a:gd name="textAreaLeft" fmla="*/ 0 w 1220760"/>
                <a:gd name="textAreaRight" fmla="*/ 1221120 w 1220760"/>
                <a:gd name="textAreaTop" fmla="*/ 0 h 277920"/>
                <a:gd name="textAreaBottom" fmla="*/ 278280 h 277920"/>
                <a:gd name="GluePoint1X" fmla="*/ 279313 w 2442811"/>
                <a:gd name="GluePoint1Y" fmla="*/ 0 h 556797"/>
                <a:gd name="GluePoint2X" fmla="*/ 2163510 w 2442811"/>
                <a:gd name="GluePoint2Y" fmla="*/ 0 h 556797"/>
                <a:gd name="GluePoint3X" fmla="*/ 2442811 w 2442811"/>
                <a:gd name="GluePoint3Y" fmla="*/ 278309 h 556797"/>
                <a:gd name="GluePoint4X" fmla="*/ 2442811 w 2442811"/>
                <a:gd name="GluePoint4Y" fmla="*/ 278489 h 556797"/>
                <a:gd name="GluePoint5X" fmla="*/ 2163510 w 2442811"/>
                <a:gd name="GluePoint5Y" fmla="*/ 556797 h 556797"/>
                <a:gd name="GluePoint6X" fmla="*/ 279313 w 2442811"/>
                <a:gd name="GluePoint6Y" fmla="*/ 556797 h 556797"/>
                <a:gd name="GluePoint7X" fmla="*/ 0 w 2442811"/>
                <a:gd name="GluePoint7Y" fmla="*/ 278489 h 556797"/>
                <a:gd name="GluePoint8X" fmla="*/ 0 w 2442811"/>
                <a:gd name="GluePoint8Y" fmla="*/ 278309 h 556797"/>
                <a:gd name="GluePoint9X" fmla="*/ 279313 w 2442811"/>
                <a:gd name="GluePoint9Y" fmla="*/ 0 h 55679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525" name="Группа 15"/>
          <p:cNvGrpSpPr/>
          <p:nvPr/>
        </p:nvGrpSpPr>
        <p:grpSpPr>
          <a:xfrm>
            <a:off x="5167080" y="1835280"/>
            <a:ext cx="1853280" cy="1993320"/>
            <a:chOff x="5167080" y="1835280"/>
            <a:chExt cx="1853280" cy="1993320"/>
          </a:xfrm>
        </p:grpSpPr>
        <p:sp>
          <p:nvSpPr>
            <p:cNvPr id="2526" name="Полилиния 16"/>
            <p:cNvSpPr/>
            <p:nvPr/>
          </p:nvSpPr>
          <p:spPr>
            <a:xfrm>
              <a:off x="6312240" y="3264480"/>
              <a:ext cx="586800" cy="294480"/>
            </a:xfrm>
            <a:custGeom>
              <a:avLst/>
              <a:gdLst>
                <a:gd name="textAreaLeft" fmla="*/ 0 w 586800"/>
                <a:gd name="textAreaRight" fmla="*/ 587160 w 586800"/>
                <a:gd name="textAreaTop" fmla="*/ 0 h 294480"/>
                <a:gd name="textAreaBottom" fmla="*/ 294840 h 294480"/>
                <a:gd name="GluePoint1X" fmla="*/ 1174662 w 1174662"/>
                <a:gd name="GluePoint1Y" fmla="*/ 0 h 589496"/>
                <a:gd name="GluePoint2X" fmla="*/ 0 w 1174662"/>
                <a:gd name="GluePoint2Y" fmla="*/ 0 h 589496"/>
                <a:gd name="GluePoint3X" fmla="*/ 0 w 1174662"/>
                <a:gd name="GluePoint3Y" fmla="*/ 589497 h 589496"/>
                <a:gd name="GluePoint4X" fmla="*/ 1174662 w 1174662"/>
                <a:gd name="GluePoint4Y" fmla="*/ 589497 h 589496"/>
                <a:gd name="GluePoint5X" fmla="*/ 1174662 w 1174662"/>
                <a:gd name="GluePoint5Y" fmla="*/ 0 h 5894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27" name="Полилиния 17"/>
            <p:cNvSpPr/>
            <p:nvPr/>
          </p:nvSpPr>
          <p:spPr>
            <a:xfrm>
              <a:off x="5540760" y="2417760"/>
              <a:ext cx="695160" cy="228240"/>
            </a:xfrm>
            <a:custGeom>
              <a:avLst/>
              <a:gdLst>
                <a:gd name="textAreaLeft" fmla="*/ 0 w 695160"/>
                <a:gd name="textAreaRight" fmla="*/ 695520 w 695160"/>
                <a:gd name="textAreaTop" fmla="*/ 0 h 228240"/>
                <a:gd name="textAreaBottom" fmla="*/ 228600 h 228240"/>
                <a:gd name="GluePoint1X" fmla="*/ 1162703 w 1391477"/>
                <a:gd name="GluePoint1Y" fmla="*/ 457182 h 457181"/>
                <a:gd name="GluePoint2X" fmla="*/ 1391477 w 1391477"/>
                <a:gd name="GluePoint2Y" fmla="*/ 228589 h 457181"/>
                <a:gd name="GluePoint3X" fmla="*/ 1162703 w 1391477"/>
                <a:gd name="GluePoint3Y" fmla="*/ 0 h 457181"/>
                <a:gd name="GluePoint4X" fmla="*/ 228767 w 1391477"/>
                <a:gd name="GluePoint4Y" fmla="*/ 0 h 457181"/>
                <a:gd name="GluePoint5X" fmla="*/ 0 w 1391477"/>
                <a:gd name="GluePoint5Y" fmla="*/ 228589 h 457181"/>
                <a:gd name="GluePoint6X" fmla="*/ 228767 w 1391477"/>
                <a:gd name="GluePoint6Y" fmla="*/ 457182 h 457181"/>
                <a:gd name="GluePoint7X" fmla="*/ 1162703 w 1391477"/>
                <a:gd name="GluePoint7Y" fmla="*/ 457182 h 457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28" name="Полилиния 18"/>
            <p:cNvSpPr/>
            <p:nvPr/>
          </p:nvSpPr>
          <p:spPr>
            <a:xfrm>
              <a:off x="5390640" y="3179520"/>
              <a:ext cx="361440" cy="361440"/>
            </a:xfrm>
            <a:custGeom>
              <a:avLst/>
              <a:gdLst>
                <a:gd name="textAreaLeft" fmla="*/ 0 w 361440"/>
                <a:gd name="textAreaRight" fmla="*/ 361800 w 361440"/>
                <a:gd name="textAreaTop" fmla="*/ 0 h 361440"/>
                <a:gd name="textAreaBottom" fmla="*/ 361800 h 361440"/>
                <a:gd name="GluePoint1X" fmla="*/ 0 w 723899"/>
                <a:gd name="GluePoint1Y" fmla="*/ 361674 h 723334"/>
                <a:gd name="GluePoint2X" fmla="*/ 361950 w 723899"/>
                <a:gd name="GluePoint2Y" fmla="*/ 0 h 723334"/>
                <a:gd name="GluePoint3X" fmla="*/ 723900 w 723899"/>
                <a:gd name="GluePoint3Y" fmla="*/ 0 h 723334"/>
                <a:gd name="GluePoint4X" fmla="*/ 723900 w 723899"/>
                <a:gd name="GluePoint4Y" fmla="*/ 361674 h 723334"/>
                <a:gd name="GluePoint5X" fmla="*/ 361950 w 723899"/>
                <a:gd name="GluePoint5Y" fmla="*/ 723334 h 723334"/>
                <a:gd name="GluePoint6X" fmla="*/ 0 w 723899"/>
                <a:gd name="GluePoint6Y" fmla="*/ 361674 h 72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29" name="Полилиния 19"/>
            <p:cNvSpPr/>
            <p:nvPr/>
          </p:nvSpPr>
          <p:spPr>
            <a:xfrm>
              <a:off x="5490000" y="3278520"/>
              <a:ext cx="163440" cy="163440"/>
            </a:xfrm>
            <a:custGeom>
              <a:avLst/>
              <a:gdLst>
                <a:gd name="textAreaLeft" fmla="*/ 0 w 163440"/>
                <a:gd name="textAreaRight" fmla="*/ 163800 w 163440"/>
                <a:gd name="textAreaTop" fmla="*/ 0 h 163440"/>
                <a:gd name="textAreaBottom" fmla="*/ 163800 h 163440"/>
                <a:gd name="GluePoint1X" fmla="*/ 163800 w 327599"/>
                <a:gd name="GluePoint1Y" fmla="*/ 327349 h 327348"/>
                <a:gd name="GluePoint2X" fmla="*/ 327600 w 327599"/>
                <a:gd name="GluePoint2Y" fmla="*/ 163674 h 327348"/>
                <a:gd name="GluePoint3X" fmla="*/ 163800 w 327599"/>
                <a:gd name="GluePoint3Y" fmla="*/ 0 h 327348"/>
                <a:gd name="GluePoint4X" fmla="*/ 0 w 327599"/>
                <a:gd name="GluePoint4Y" fmla="*/ 163674 h 327348"/>
                <a:gd name="GluePoint5X" fmla="*/ 163800 w 327599"/>
                <a:gd name="GluePoint5Y" fmla="*/ 327349 h 3273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30" name="Полилиния 20"/>
            <p:cNvSpPr/>
            <p:nvPr/>
          </p:nvSpPr>
          <p:spPr>
            <a:xfrm>
              <a:off x="6165000" y="378396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1 h 90190"/>
                <a:gd name="GluePoint2X" fmla="*/ 90262 w 90261"/>
                <a:gd name="GluePoint2Y" fmla="*/ 45095 h 90190"/>
                <a:gd name="GluePoint3X" fmla="*/ 45131 w 90261"/>
                <a:gd name="GluePoint3Y" fmla="*/ 0 h 90190"/>
                <a:gd name="GluePoint4X" fmla="*/ 0 w 90261"/>
                <a:gd name="GluePoint4Y" fmla="*/ 45095 h 90190"/>
                <a:gd name="GluePoint5X" fmla="*/ 45131 w 90261"/>
                <a:gd name="GluePoint5Y" fmla="*/ 90191 h 901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31" name="Полилиния 21"/>
            <p:cNvSpPr/>
            <p:nvPr/>
          </p:nvSpPr>
          <p:spPr>
            <a:xfrm>
              <a:off x="6663960" y="183528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2 h 90192"/>
                <a:gd name="GluePoint2X" fmla="*/ 90262 w 90261"/>
                <a:gd name="GluePoint2Y" fmla="*/ 45096 h 90192"/>
                <a:gd name="GluePoint3X" fmla="*/ 45131 w 90261"/>
                <a:gd name="GluePoint3Y" fmla="*/ 0 h 90192"/>
                <a:gd name="GluePoint4X" fmla="*/ 0 w 90261"/>
                <a:gd name="GluePoint4Y" fmla="*/ 45096 h 90192"/>
                <a:gd name="GluePoint5X" fmla="*/ 45131 w 90261"/>
                <a:gd name="GluePoint5Y" fmla="*/ 90192 h 901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32" name="Полилиния 22"/>
            <p:cNvSpPr/>
            <p:nvPr/>
          </p:nvSpPr>
          <p:spPr>
            <a:xfrm>
              <a:off x="6099480" y="1857600"/>
              <a:ext cx="586440" cy="221040"/>
            </a:xfrm>
            <a:custGeom>
              <a:avLst/>
              <a:gdLst>
                <a:gd name="textAreaLeft" fmla="*/ 0 w 586440"/>
                <a:gd name="textAreaRight" fmla="*/ 586800 w 586440"/>
                <a:gd name="textAreaTop" fmla="*/ 0 h 221040"/>
                <a:gd name="textAreaBottom" fmla="*/ 221400 h 221040"/>
                <a:gd name="GluePoint1X" fmla="*/ 0 w 1173930"/>
                <a:gd name="GluePoint1Y" fmla="*/ 443020 h 443020"/>
                <a:gd name="GluePoint2X" fmla="*/ 730554 w 1173930"/>
                <a:gd name="GluePoint2Y" fmla="*/ 443020 h 443020"/>
                <a:gd name="GluePoint3X" fmla="*/ 1173931 w 1173930"/>
                <a:gd name="GluePoint3Y" fmla="*/ 0 h 443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33" name="Полилиния 23"/>
            <p:cNvSpPr/>
            <p:nvPr/>
          </p:nvSpPr>
          <p:spPr>
            <a:xfrm>
              <a:off x="5331960" y="3115080"/>
              <a:ext cx="855360" cy="690840"/>
            </a:xfrm>
            <a:custGeom>
              <a:avLst/>
              <a:gdLst>
                <a:gd name="textAreaLeft" fmla="*/ 0 w 855360"/>
                <a:gd name="textAreaRight" fmla="*/ 855720 w 855360"/>
                <a:gd name="textAreaTop" fmla="*/ 0 h 690840"/>
                <a:gd name="textAreaBottom" fmla="*/ 691200 h 690840"/>
                <a:gd name="GluePoint1X" fmla="*/ 853074 w 1711475"/>
                <a:gd name="GluePoint1Y" fmla="*/ 0 h 1382416"/>
                <a:gd name="GluePoint2X" fmla="*/ 490571 w 1711475"/>
                <a:gd name="GluePoint2Y" fmla="*/ 0 h 1382416"/>
                <a:gd name="GluePoint3X" fmla="*/ 0 w 1711475"/>
                <a:gd name="GluePoint3Y" fmla="*/ 490190 h 1382416"/>
                <a:gd name="GluePoint4X" fmla="*/ 490571 w 1711475"/>
                <a:gd name="GluePoint4Y" fmla="*/ 980379 h 1382416"/>
                <a:gd name="GluePoint5X" fmla="*/ 1309007 w 1711475"/>
                <a:gd name="GluePoint5Y" fmla="*/ 980379 h 1382416"/>
                <a:gd name="GluePoint6X" fmla="*/ 1711476 w 1711475"/>
                <a:gd name="GluePoint6Y" fmla="*/ 1382417 h 1382416"/>
                <a:gd name="GluePoint7X" fmla="*/ 1711476 w 1711475"/>
                <a:gd name="GluePoint7Y" fmla="*/ 1382417 h 13824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34" name="Полилиния 24"/>
            <p:cNvSpPr/>
            <p:nvPr/>
          </p:nvSpPr>
          <p:spPr>
            <a:xfrm>
              <a:off x="5167080" y="2077920"/>
              <a:ext cx="508320" cy="4525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452520"/>
                <a:gd name="textAreaBottom" fmla="*/ 452880 h 452520"/>
                <a:gd name="GluePoint1X" fmla="*/ 1017457 w 1017456"/>
                <a:gd name="GluePoint1Y" fmla="*/ 0 h 905931"/>
                <a:gd name="GluePoint2X" fmla="*/ 452005 w 1017456"/>
                <a:gd name="GluePoint2Y" fmla="*/ 0 h 905931"/>
                <a:gd name="GluePoint3X" fmla="*/ 0 w 1017456"/>
                <a:gd name="GluePoint3Y" fmla="*/ 451653 h 905931"/>
                <a:gd name="GluePoint4X" fmla="*/ 0 w 1017456"/>
                <a:gd name="GluePoint4Y" fmla="*/ 454276 h 905931"/>
                <a:gd name="GluePoint5X" fmla="*/ 452005 w 1017456"/>
                <a:gd name="GluePoint5Y" fmla="*/ 905931 h 905931"/>
                <a:gd name="GluePoint6X" fmla="*/ 660062 w 1017456"/>
                <a:gd name="GluePoint6Y" fmla="*/ 905931 h 9059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35" name="Полилиния 25"/>
            <p:cNvSpPr/>
            <p:nvPr/>
          </p:nvSpPr>
          <p:spPr>
            <a:xfrm>
              <a:off x="6316920" y="3216600"/>
              <a:ext cx="703440" cy="220680"/>
            </a:xfrm>
            <a:custGeom>
              <a:avLst/>
              <a:gdLst>
                <a:gd name="textAreaLeft" fmla="*/ 0 w 703440"/>
                <a:gd name="textAreaRight" fmla="*/ 703800 w 703440"/>
                <a:gd name="textAreaTop" fmla="*/ 0 h 220680"/>
                <a:gd name="textAreaBottom" fmla="*/ 221040 h 220680"/>
                <a:gd name="GluePoint1X" fmla="*/ 1407518 w 1407517"/>
                <a:gd name="GluePoint1Y" fmla="*/ 153865 h 442298"/>
                <a:gd name="GluePoint2X" fmla="*/ 1253487 w 1407517"/>
                <a:gd name="GluePoint2Y" fmla="*/ 0 h 442298"/>
                <a:gd name="GluePoint3X" fmla="*/ 0 w 1407517"/>
                <a:gd name="GluePoint3Y" fmla="*/ 0 h 442298"/>
                <a:gd name="GluePoint4X" fmla="*/ 0 w 1407517"/>
                <a:gd name="GluePoint4Y" fmla="*/ 288434 h 442298"/>
                <a:gd name="GluePoint5X" fmla="*/ 154031 w 1407517"/>
                <a:gd name="GluePoint5Y" fmla="*/ 442299 h 442298"/>
                <a:gd name="GluePoint6X" fmla="*/ 1407518 w 1407517"/>
                <a:gd name="GluePoint6Y" fmla="*/ 442299 h 442298"/>
                <a:gd name="GluePoint7X" fmla="*/ 1407518 w 1407517"/>
                <a:gd name="GluePoint7Y" fmla="*/ 153865 h 4422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36" name="Полилиния 26"/>
            <p:cNvSpPr/>
            <p:nvPr/>
          </p:nvSpPr>
          <p:spPr>
            <a:xfrm>
              <a:off x="662508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37" name="Полилиния 27"/>
            <p:cNvSpPr/>
            <p:nvPr/>
          </p:nvSpPr>
          <p:spPr>
            <a:xfrm>
              <a:off x="68421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3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38" name="Полилиния 28"/>
            <p:cNvSpPr/>
            <p:nvPr/>
          </p:nvSpPr>
          <p:spPr>
            <a:xfrm>
              <a:off x="64083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39" name="Полилиния 29"/>
            <p:cNvSpPr/>
            <p:nvPr/>
          </p:nvSpPr>
          <p:spPr>
            <a:xfrm>
              <a:off x="6353640" y="2276640"/>
              <a:ext cx="666360" cy="469440"/>
            </a:xfrm>
            <a:custGeom>
              <a:avLst/>
              <a:gdLst>
                <a:gd name="textAreaLeft" fmla="*/ 0 w 666360"/>
                <a:gd name="textAreaRight" fmla="*/ 666720 w 666360"/>
                <a:gd name="textAreaTop" fmla="*/ 0 h 469440"/>
                <a:gd name="textAreaBottom" fmla="*/ 469800 h 469440"/>
                <a:gd name="GluePoint1X" fmla="*/ 0 w 1333878"/>
                <a:gd name="GluePoint1Y" fmla="*/ 153865 h 939941"/>
                <a:gd name="GluePoint2X" fmla="*/ 154031 w 1333878"/>
                <a:gd name="GluePoint2Y" fmla="*/ 0 h 939941"/>
                <a:gd name="GluePoint3X" fmla="*/ 1333878 w 1333878"/>
                <a:gd name="GluePoint3Y" fmla="*/ 0 h 939941"/>
                <a:gd name="GluePoint4X" fmla="*/ 1333878 w 1333878"/>
                <a:gd name="GluePoint4Y" fmla="*/ 786077 h 939941"/>
                <a:gd name="GluePoint5X" fmla="*/ 1179848 w 1333878"/>
                <a:gd name="GluePoint5Y" fmla="*/ 939942 h 939941"/>
                <a:gd name="GluePoint6X" fmla="*/ 0 w 1333878"/>
                <a:gd name="GluePoint6Y" fmla="*/ 939942 h 939941"/>
                <a:gd name="GluePoint7X" fmla="*/ 0 w 1333878"/>
                <a:gd name="GluePoint7Y" fmla="*/ 153865 h 9399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40" name="Полилиния 30"/>
            <p:cNvSpPr/>
            <p:nvPr/>
          </p:nvSpPr>
          <p:spPr>
            <a:xfrm>
              <a:off x="647352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9 h 222979"/>
                <a:gd name="GluePoint2X" fmla="*/ 222317 w 222317"/>
                <a:gd name="GluePoint2Y" fmla="*/ 111490 h 222979"/>
                <a:gd name="GluePoint3X" fmla="*/ 111159 w 222317"/>
                <a:gd name="GluePoint3Y" fmla="*/ 0 h 222979"/>
                <a:gd name="GluePoint4X" fmla="*/ 0 w 222317"/>
                <a:gd name="GluePoint4Y" fmla="*/ 111490 h 222979"/>
                <a:gd name="GluePoint5X" fmla="*/ 111159 w 222317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41" name="Полилиния 31"/>
            <p:cNvSpPr/>
            <p:nvPr/>
          </p:nvSpPr>
          <p:spPr>
            <a:xfrm>
              <a:off x="678924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9 h 222979"/>
                <a:gd name="GluePoint2X" fmla="*/ 222330 w 222330"/>
                <a:gd name="GluePoint2Y" fmla="*/ 111490 h 222979"/>
                <a:gd name="GluePoint3X" fmla="*/ 111159 w 222330"/>
                <a:gd name="GluePoint3Y" fmla="*/ 0 h 222979"/>
                <a:gd name="GluePoint4X" fmla="*/ 0 w 222330"/>
                <a:gd name="GluePoint4Y" fmla="*/ 111490 h 222979"/>
                <a:gd name="GluePoint5X" fmla="*/ 111159 w 222330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42" name="Полилиния 32"/>
            <p:cNvSpPr/>
            <p:nvPr/>
          </p:nvSpPr>
          <p:spPr>
            <a:xfrm>
              <a:off x="647352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7 h 222976"/>
                <a:gd name="GluePoint2X" fmla="*/ 222317 w 222317"/>
                <a:gd name="GluePoint2Y" fmla="*/ 111488 h 222976"/>
                <a:gd name="GluePoint3X" fmla="*/ 111159 w 222317"/>
                <a:gd name="GluePoint3Y" fmla="*/ 0 h 222976"/>
                <a:gd name="GluePoint4X" fmla="*/ 0 w 222317"/>
                <a:gd name="GluePoint4Y" fmla="*/ 111488 h 222976"/>
                <a:gd name="GluePoint5X" fmla="*/ 111159 w 222317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43" name="Полилиния 33"/>
            <p:cNvSpPr/>
            <p:nvPr/>
          </p:nvSpPr>
          <p:spPr>
            <a:xfrm>
              <a:off x="678924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44" name="Полилиния 34"/>
            <p:cNvSpPr/>
            <p:nvPr/>
          </p:nvSpPr>
          <p:spPr>
            <a:xfrm>
              <a:off x="5803200" y="2746440"/>
              <a:ext cx="1037160" cy="469440"/>
            </a:xfrm>
            <a:custGeom>
              <a:avLst/>
              <a:gdLst>
                <a:gd name="textAreaLeft" fmla="*/ 0 w 1037160"/>
                <a:gd name="textAreaRight" fmla="*/ 1037520 w 1037160"/>
                <a:gd name="textAreaTop" fmla="*/ 0 h 469440"/>
                <a:gd name="textAreaBottom" fmla="*/ 469800 h 469440"/>
                <a:gd name="GluePoint1X" fmla="*/ 0 w 2075266"/>
                <a:gd name="GluePoint1Y" fmla="*/ 153865 h 939951"/>
                <a:gd name="GluePoint2X" fmla="*/ 154031 w 2075266"/>
                <a:gd name="GluePoint2Y" fmla="*/ 0 h 939951"/>
                <a:gd name="GluePoint3X" fmla="*/ 2075266 w 2075266"/>
                <a:gd name="GluePoint3Y" fmla="*/ 0 h 939951"/>
                <a:gd name="GluePoint4X" fmla="*/ 2075266 w 2075266"/>
                <a:gd name="GluePoint4Y" fmla="*/ 786086 h 939951"/>
                <a:gd name="GluePoint5X" fmla="*/ 1921236 w 2075266"/>
                <a:gd name="GluePoint5Y" fmla="*/ 939951 h 939951"/>
                <a:gd name="GluePoint6X" fmla="*/ 0 w 2075266"/>
                <a:gd name="GluePoint6Y" fmla="*/ 939951 h 939951"/>
                <a:gd name="GluePoint7X" fmla="*/ 0 w 2075266"/>
                <a:gd name="GluePoint7Y" fmla="*/ 153865 h 93995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45" name="Полилиния 35"/>
            <p:cNvSpPr/>
            <p:nvPr/>
          </p:nvSpPr>
          <p:spPr>
            <a:xfrm>
              <a:off x="589968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46" name="Полилиния 36"/>
            <p:cNvSpPr/>
            <p:nvPr/>
          </p:nvSpPr>
          <p:spPr>
            <a:xfrm>
              <a:off x="589968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47" name="Полилиния 37"/>
            <p:cNvSpPr/>
            <p:nvPr/>
          </p:nvSpPr>
          <p:spPr>
            <a:xfrm>
              <a:off x="62611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48" name="Полилиния 38"/>
            <p:cNvSpPr/>
            <p:nvPr/>
          </p:nvSpPr>
          <p:spPr>
            <a:xfrm>
              <a:off x="66229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49" name="Полилиния 39"/>
            <p:cNvSpPr/>
            <p:nvPr/>
          </p:nvSpPr>
          <p:spPr>
            <a:xfrm>
              <a:off x="62611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50" name="Полилиния 40"/>
            <p:cNvSpPr/>
            <p:nvPr/>
          </p:nvSpPr>
          <p:spPr>
            <a:xfrm>
              <a:off x="66229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51" name="Полилиния 41"/>
            <p:cNvSpPr/>
            <p:nvPr/>
          </p:nvSpPr>
          <p:spPr>
            <a:xfrm>
              <a:off x="5719680" y="1905840"/>
              <a:ext cx="337680" cy="33768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337680"/>
                <a:gd name="textAreaBottom" fmla="*/ 338040 h 337680"/>
                <a:gd name="GluePoint1X" fmla="*/ 338177 w 676350"/>
                <a:gd name="GluePoint1Y" fmla="*/ 675822 h 675821"/>
                <a:gd name="GluePoint2X" fmla="*/ 676351 w 676350"/>
                <a:gd name="GluePoint2Y" fmla="*/ 337910 h 675821"/>
                <a:gd name="GluePoint3X" fmla="*/ 338177 w 676350"/>
                <a:gd name="GluePoint3Y" fmla="*/ 0 h 675821"/>
                <a:gd name="GluePoint4X" fmla="*/ 0 w 676350"/>
                <a:gd name="GluePoint4Y" fmla="*/ 337910 h 675821"/>
                <a:gd name="GluePoint5X" fmla="*/ 338177 w 676350"/>
                <a:gd name="GluePoint5Y" fmla="*/ 675822 h 67582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52" name="Полилиния 42"/>
            <p:cNvSpPr/>
            <p:nvPr/>
          </p:nvSpPr>
          <p:spPr>
            <a:xfrm>
              <a:off x="5796000" y="2003040"/>
              <a:ext cx="184680" cy="16416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164160"/>
                <a:gd name="textAreaBottom" fmla="*/ 164520 h 164160"/>
                <a:gd name="GluePoint1X" fmla="*/ 29261 w 370208"/>
                <a:gd name="GluePoint1Y" fmla="*/ 26708 h 328776"/>
                <a:gd name="GluePoint2X" fmla="*/ 160097 w 370208"/>
                <a:gd name="GluePoint2Y" fmla="*/ 31197 h 328776"/>
                <a:gd name="GluePoint3X" fmla="*/ 185114 w 370208"/>
                <a:gd name="GluePoint3Y" fmla="*/ 59719 h 328776"/>
                <a:gd name="GluePoint4X" fmla="*/ 210144 w 370208"/>
                <a:gd name="GluePoint4Y" fmla="*/ 31197 h 328776"/>
                <a:gd name="GluePoint5X" fmla="*/ 340967 w 370208"/>
                <a:gd name="GluePoint5Y" fmla="*/ 26708 h 328776"/>
                <a:gd name="GluePoint6X" fmla="*/ 345190 w 370208"/>
                <a:gd name="GluePoint6Y" fmla="*/ 166347 h 328776"/>
                <a:gd name="GluePoint7X" fmla="*/ 185114 w 370208"/>
                <a:gd name="GluePoint7Y" fmla="*/ 328777 h 328776"/>
                <a:gd name="GluePoint8X" fmla="*/ 25051 w 370208"/>
                <a:gd name="GluePoint8Y" fmla="*/ 166347 h 328776"/>
                <a:gd name="GluePoint9X" fmla="*/ 29261 w 370208"/>
                <a:gd name="GluePoint9Y" fmla="*/ 26708 h 328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53" name="Полилиния 43"/>
            <p:cNvSpPr/>
            <p:nvPr/>
          </p:nvSpPr>
          <p:spPr>
            <a:xfrm>
              <a:off x="6875640" y="2769120"/>
              <a:ext cx="144360" cy="345600"/>
            </a:xfrm>
            <a:custGeom>
              <a:avLst/>
              <a:gdLst>
                <a:gd name="textAreaLeft" fmla="*/ 0 w 144360"/>
                <a:gd name="textAreaRight" fmla="*/ 144720 w 144360"/>
                <a:gd name="textAreaTop" fmla="*/ 0 h 345600"/>
                <a:gd name="textAreaBottom" fmla="*/ 345960 h 345600"/>
                <a:gd name="GluePoint1X" fmla="*/ 289667 w 289667"/>
                <a:gd name="GluePoint1Y" fmla="*/ 0 h 692061"/>
                <a:gd name="GluePoint2X" fmla="*/ 289667 w 289667"/>
                <a:gd name="GluePoint2Y" fmla="*/ 402704 h 692061"/>
                <a:gd name="GluePoint3X" fmla="*/ 0 w 289667"/>
                <a:gd name="GluePoint3Y" fmla="*/ 692061 h 692061"/>
                <a:gd name="GluePoint4X" fmla="*/ 0 w 289667"/>
                <a:gd name="GluePoint4Y" fmla="*/ 692061 h 6920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554" name="Группа 44"/>
          <p:cNvGrpSpPr/>
          <p:nvPr/>
        </p:nvGrpSpPr>
        <p:grpSpPr>
          <a:xfrm>
            <a:off x="8795520" y="1883160"/>
            <a:ext cx="2576160" cy="1903320"/>
            <a:chOff x="8795520" y="1883160"/>
            <a:chExt cx="2576160" cy="1903320"/>
          </a:xfrm>
        </p:grpSpPr>
        <p:sp>
          <p:nvSpPr>
            <p:cNvPr id="2555" name="Полилиния 45"/>
            <p:cNvSpPr/>
            <p:nvPr/>
          </p:nvSpPr>
          <p:spPr>
            <a:xfrm>
              <a:off x="10496880" y="3206160"/>
              <a:ext cx="874800" cy="559080"/>
            </a:xfrm>
            <a:custGeom>
              <a:avLst/>
              <a:gdLst>
                <a:gd name="textAreaLeft" fmla="*/ 0 w 874800"/>
                <a:gd name="textAreaRight" fmla="*/ 875160 w 874800"/>
                <a:gd name="textAreaTop" fmla="*/ 0 h 559080"/>
                <a:gd name="textAreaBottom" fmla="*/ 559440 h 559080"/>
                <a:gd name="GluePoint1X" fmla="*/ 0 w 1750671"/>
                <a:gd name="GluePoint1Y" fmla="*/ 1118840 h 1118959"/>
                <a:gd name="GluePoint2X" fmla="*/ 1190463 w 1750671"/>
                <a:gd name="GluePoint2Y" fmla="*/ 1118959 h 1118959"/>
                <a:gd name="GluePoint3X" fmla="*/ 1750671 w 1750671"/>
                <a:gd name="GluePoint3Y" fmla="*/ 559472 h 1118959"/>
                <a:gd name="GluePoint4X" fmla="*/ 1190463 w 1750671"/>
                <a:gd name="GluePoint4Y" fmla="*/ 0 h 1118959"/>
                <a:gd name="GluePoint5X" fmla="*/ 1183538 w 1750671"/>
                <a:gd name="GluePoint5Y" fmla="*/ 59 h 11189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56" name="Полилиния 46"/>
            <p:cNvSpPr/>
            <p:nvPr/>
          </p:nvSpPr>
          <p:spPr>
            <a:xfrm>
              <a:off x="8795520" y="2993040"/>
              <a:ext cx="571680" cy="528120"/>
            </a:xfrm>
            <a:custGeom>
              <a:avLst/>
              <a:gdLst>
                <a:gd name="textAreaLeft" fmla="*/ 0 w 571680"/>
                <a:gd name="textAreaRight" fmla="*/ 572040 w 571680"/>
                <a:gd name="textAreaTop" fmla="*/ 0 h 528120"/>
                <a:gd name="textAreaBottom" fmla="*/ 528480 h 528120"/>
                <a:gd name="GluePoint1X" fmla="*/ 1024534 w 1143941"/>
                <a:gd name="GluePoint1Y" fmla="*/ 0 h 1057003"/>
                <a:gd name="GluePoint2X" fmla="*/ 298763 w 1143941"/>
                <a:gd name="GluePoint2Y" fmla="*/ 0 h 1057003"/>
                <a:gd name="GluePoint3X" fmla="*/ 298763 w 1143941"/>
                <a:gd name="GluePoint3Y" fmla="*/ 215660 h 1057003"/>
                <a:gd name="GluePoint4X" fmla="*/ 154332 w 1143941"/>
                <a:gd name="GluePoint4Y" fmla="*/ 215660 h 1057003"/>
                <a:gd name="GluePoint5X" fmla="*/ 0 w 1143941"/>
                <a:gd name="GluePoint5Y" fmla="*/ 369797 h 1057003"/>
                <a:gd name="GluePoint6X" fmla="*/ 73423 w 1143941"/>
                <a:gd name="GluePoint6Y" fmla="*/ 688264 h 1057003"/>
                <a:gd name="GluePoint7X" fmla="*/ 227755 w 1143941"/>
                <a:gd name="GluePoint7Y" fmla="*/ 842400 h 1057003"/>
                <a:gd name="GluePoint8X" fmla="*/ 298763 w 1143941"/>
                <a:gd name="GluePoint8Y" fmla="*/ 842400 h 1057003"/>
                <a:gd name="GluePoint9X" fmla="*/ 298763 w 1143941"/>
                <a:gd name="GluePoint9Y" fmla="*/ 1057004 h 1057003"/>
                <a:gd name="GluePoint10X" fmla="*/ 1143942 w 1143941"/>
                <a:gd name="GluePoint10Y" fmla="*/ 1057004 h 1057003"/>
                <a:gd name="GluePoint11X" fmla="*/ 1143942 w 1143941"/>
                <a:gd name="GluePoint11Y" fmla="*/ 119059 h 1057003"/>
                <a:gd name="GluePoint12X" fmla="*/ 1024534 w 1143941"/>
                <a:gd name="GluePoint12Y" fmla="*/ 0 h 1057003"/>
                <a:gd name="GluePoint13X" fmla="*/ 298763 w 1143941"/>
                <a:gd name="GluePoint13Y" fmla="*/ 315297 h 1057003"/>
                <a:gd name="GluePoint14X" fmla="*/ 298763 w 1143941"/>
                <a:gd name="GluePoint14Y" fmla="*/ 742763 h 1057003"/>
                <a:gd name="GluePoint15X" fmla="*/ 242117 w 1143941"/>
                <a:gd name="GluePoint15Y" fmla="*/ 742763 h 1057003"/>
                <a:gd name="GluePoint16X" fmla="*/ 173194 w 1143941"/>
                <a:gd name="GluePoint16Y" fmla="*/ 688264 h 1057003"/>
                <a:gd name="GluePoint17X" fmla="*/ 99770 w 1143941"/>
                <a:gd name="GluePoint17Y" fmla="*/ 369797 h 1057003"/>
                <a:gd name="GluePoint18X" fmla="*/ 154332 w 1143941"/>
                <a:gd name="GluePoint18Y" fmla="*/ 315297 h 1057003"/>
                <a:gd name="GluePoint19X" fmla="*/ 298763 w 1143941"/>
                <a:gd name="GluePoint19Y" fmla="*/ 315297 h 105700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57" name="Полилиния 47"/>
            <p:cNvSpPr/>
            <p:nvPr/>
          </p:nvSpPr>
          <p:spPr>
            <a:xfrm>
              <a:off x="10695960" y="2363040"/>
              <a:ext cx="478440" cy="1083240"/>
            </a:xfrm>
            <a:custGeom>
              <a:avLst/>
              <a:gdLst>
                <a:gd name="textAreaLeft" fmla="*/ 0 w 478440"/>
                <a:gd name="textAreaRight" fmla="*/ 478800 w 478440"/>
                <a:gd name="textAreaTop" fmla="*/ 0 h 1083240"/>
                <a:gd name="textAreaBottom" fmla="*/ 1083600 h 1083240"/>
                <a:gd name="GluePoint1X" fmla="*/ 68601 w 957974"/>
                <a:gd name="GluePoint1Y" fmla="*/ 0 h 2167545"/>
                <a:gd name="GluePoint2X" fmla="*/ 924540 w 957974"/>
                <a:gd name="GluePoint2Y" fmla="*/ 0 h 2167545"/>
                <a:gd name="GluePoint3X" fmla="*/ 957974 w 957974"/>
                <a:gd name="GluePoint3Y" fmla="*/ 105806 h 2167545"/>
                <a:gd name="GluePoint4X" fmla="*/ 957974 w 957974"/>
                <a:gd name="GluePoint4Y" fmla="*/ 1950517 h 2167545"/>
                <a:gd name="GluePoint5X" fmla="*/ 889374 w 957974"/>
                <a:gd name="GluePoint5Y" fmla="*/ 2167546 h 2167545"/>
                <a:gd name="GluePoint6X" fmla="*/ 33435 w 957974"/>
                <a:gd name="GluePoint6Y" fmla="*/ 2167546 h 2167545"/>
                <a:gd name="GluePoint7X" fmla="*/ 0 w 957974"/>
                <a:gd name="GluePoint7Y" fmla="*/ 2061732 h 2167545"/>
                <a:gd name="GluePoint8X" fmla="*/ 0 w 957974"/>
                <a:gd name="GluePoint8Y" fmla="*/ 217029 h 2167545"/>
                <a:gd name="GluePoint9X" fmla="*/ 68601 w 957974"/>
                <a:gd name="GluePoint9Y" fmla="*/ 0 h 216754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58" name="Полилиния 48"/>
            <p:cNvSpPr/>
            <p:nvPr/>
          </p:nvSpPr>
          <p:spPr>
            <a:xfrm>
              <a:off x="9705240" y="2413080"/>
              <a:ext cx="1413000" cy="101160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1011600"/>
                <a:gd name="textAreaBottom" fmla="*/ 1011960 h 1011600"/>
                <a:gd name="GluePoint1X" fmla="*/ 120663 w 2827308"/>
                <a:gd name="GluePoint1Y" fmla="*/ 0 h 2023992"/>
                <a:gd name="GluePoint2X" fmla="*/ 2827308 w 2827308"/>
                <a:gd name="GluePoint2Y" fmla="*/ 0 h 2023992"/>
                <a:gd name="GluePoint3X" fmla="*/ 2827308 w 2827308"/>
                <a:gd name="GluePoint3Y" fmla="*/ 1903490 h 2023992"/>
                <a:gd name="GluePoint4X" fmla="*/ 2706646 w 2827308"/>
                <a:gd name="GluePoint4Y" fmla="*/ 2023992 h 2023992"/>
                <a:gd name="GluePoint5X" fmla="*/ 0 w 2827308"/>
                <a:gd name="GluePoint5Y" fmla="*/ 2023992 h 2023992"/>
                <a:gd name="GluePoint6X" fmla="*/ 0 w 2827308"/>
                <a:gd name="GluePoint6Y" fmla="*/ 120501 h 2023992"/>
                <a:gd name="GluePoint7X" fmla="*/ 120663 w 2827308"/>
                <a:gd name="GluePoint7Y" fmla="*/ 0 h 2023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59" name="Полилиния 49"/>
            <p:cNvSpPr/>
            <p:nvPr/>
          </p:nvSpPr>
          <p:spPr>
            <a:xfrm>
              <a:off x="9267480" y="2058480"/>
              <a:ext cx="1343160" cy="854640"/>
            </a:xfrm>
            <a:custGeom>
              <a:avLst/>
              <a:gdLst>
                <a:gd name="textAreaLeft" fmla="*/ 0 w 1343160"/>
                <a:gd name="textAreaRight" fmla="*/ 1343520 w 1343160"/>
                <a:gd name="textAreaTop" fmla="*/ 0 h 854640"/>
                <a:gd name="textAreaBottom" fmla="*/ 855000 h 854640"/>
                <a:gd name="GluePoint1X" fmla="*/ 348249 w 2687615"/>
                <a:gd name="GluePoint1Y" fmla="*/ 0 h 1710014"/>
                <a:gd name="GluePoint2X" fmla="*/ 2687616 w 2687615"/>
                <a:gd name="GluePoint2Y" fmla="*/ 0 h 1710014"/>
                <a:gd name="GluePoint3X" fmla="*/ 2687616 w 2687615"/>
                <a:gd name="GluePoint3Y" fmla="*/ 1367378 h 1710014"/>
                <a:gd name="GluePoint4X" fmla="*/ 2339434 w 2687615"/>
                <a:gd name="GluePoint4Y" fmla="*/ 1710015 h 1710014"/>
                <a:gd name="GluePoint5X" fmla="*/ 0 w 2687615"/>
                <a:gd name="GluePoint5Y" fmla="*/ 1710000 h 1710014"/>
                <a:gd name="GluePoint6X" fmla="*/ 0 w 2687615"/>
                <a:gd name="GluePoint6Y" fmla="*/ 342629 h 1710014"/>
                <a:gd name="GluePoint7X" fmla="*/ 348182 w 2687615"/>
                <a:gd name="GluePoint7Y" fmla="*/ 0 h 1710014"/>
                <a:gd name="GluePoint8X" fmla="*/ 348249 w 2687615"/>
                <a:gd name="GluePoint8Y" fmla="*/ 0 h 171001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60" name="Полилиния 50"/>
            <p:cNvSpPr/>
            <p:nvPr/>
          </p:nvSpPr>
          <p:spPr>
            <a:xfrm>
              <a:off x="9769680" y="2471760"/>
              <a:ext cx="1285560" cy="899280"/>
            </a:xfrm>
            <a:custGeom>
              <a:avLst/>
              <a:gdLst>
                <a:gd name="textAreaLeft" fmla="*/ 0 w 1285560"/>
                <a:gd name="textAreaRight" fmla="*/ 1285920 w 1285560"/>
                <a:gd name="textAreaTop" fmla="*/ 0 h 899280"/>
                <a:gd name="textAreaBottom" fmla="*/ 899640 h 899280"/>
                <a:gd name="GluePoint1X" fmla="*/ 0 w 2572414"/>
                <a:gd name="GluePoint1Y" fmla="*/ 118423 h 1799313"/>
                <a:gd name="GluePoint2X" fmla="*/ 119409 w 2572414"/>
                <a:gd name="GluePoint2Y" fmla="*/ 0 h 1799313"/>
                <a:gd name="GluePoint3X" fmla="*/ 2572415 w 2572414"/>
                <a:gd name="GluePoint3Y" fmla="*/ 0 h 1799313"/>
                <a:gd name="GluePoint4X" fmla="*/ 2572415 w 2572414"/>
                <a:gd name="GluePoint4Y" fmla="*/ 1680255 h 1799313"/>
                <a:gd name="GluePoint5X" fmla="*/ 2454155 w 2572414"/>
                <a:gd name="GluePoint5Y" fmla="*/ 1799313 h 1799313"/>
                <a:gd name="GluePoint6X" fmla="*/ 0 w 2572414"/>
                <a:gd name="GluePoint6Y" fmla="*/ 1799313 h 1799313"/>
                <a:gd name="GluePoint7X" fmla="*/ 0 w 2572414"/>
                <a:gd name="GluePoint7Y" fmla="*/ 118423 h 17993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61" name="Полилиния 51"/>
            <p:cNvSpPr/>
            <p:nvPr/>
          </p:nvSpPr>
          <p:spPr>
            <a:xfrm>
              <a:off x="10564920" y="3258000"/>
              <a:ext cx="405360" cy="39600"/>
            </a:xfrm>
            <a:custGeom>
              <a:avLst/>
              <a:gdLst>
                <a:gd name="textAreaLeft" fmla="*/ 0 w 405360"/>
                <a:gd name="textAreaRight" fmla="*/ 405720 w 405360"/>
                <a:gd name="textAreaTop" fmla="*/ 0 h 39600"/>
                <a:gd name="textAreaBottom" fmla="*/ 39960 h 39600"/>
                <a:gd name="GluePoint1X" fmla="*/ 771357 w 811297"/>
                <a:gd name="GluePoint1Y" fmla="*/ 0 h 79647"/>
                <a:gd name="GluePoint2X" fmla="*/ 811298 w 811297"/>
                <a:gd name="GluePoint2Y" fmla="*/ 0 h 79647"/>
                <a:gd name="GluePoint3X" fmla="*/ 811298 w 811297"/>
                <a:gd name="GluePoint3Y" fmla="*/ 79647 h 79647"/>
                <a:gd name="GluePoint4X" fmla="*/ 771357 w 811297"/>
                <a:gd name="GluePoint4Y" fmla="*/ 79647 h 79647"/>
                <a:gd name="GluePoint5X" fmla="*/ 39941 w 811297"/>
                <a:gd name="GluePoint5Y" fmla="*/ 79647 h 79647"/>
                <a:gd name="GluePoint6X" fmla="*/ 0 w 811297"/>
                <a:gd name="GluePoint6Y" fmla="*/ 79647 h 79647"/>
                <a:gd name="GluePoint7X" fmla="*/ 0 w 811297"/>
                <a:gd name="GluePoint7Y" fmla="*/ 0 h 79647"/>
                <a:gd name="GluePoint8X" fmla="*/ 39941 w 811297"/>
                <a:gd name="GluePoint8Y" fmla="*/ 0 h 796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040" bIns="-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62" name="Полилиния 52"/>
            <p:cNvSpPr/>
            <p:nvPr/>
          </p:nvSpPr>
          <p:spPr>
            <a:xfrm>
              <a:off x="9027720" y="3425040"/>
              <a:ext cx="1413000" cy="9108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91080"/>
                <a:gd name="textAreaBottom" fmla="*/ 91440 h 91080"/>
                <a:gd name="GluePoint1X" fmla="*/ 76199 w 2827239"/>
                <a:gd name="GluePoint1Y" fmla="*/ 0 h 183157"/>
                <a:gd name="GluePoint2X" fmla="*/ 2827239 w 2827239"/>
                <a:gd name="GluePoint2Y" fmla="*/ 0 h 183157"/>
                <a:gd name="GluePoint3X" fmla="*/ 2827239 w 2827239"/>
                <a:gd name="GluePoint3Y" fmla="*/ 106989 h 183157"/>
                <a:gd name="GluePoint4X" fmla="*/ 2750982 w 2827239"/>
                <a:gd name="GluePoint4Y" fmla="*/ 183157 h 183157"/>
                <a:gd name="GluePoint5X" fmla="*/ 0 w 2827239"/>
                <a:gd name="GluePoint5Y" fmla="*/ 183157 h 183157"/>
                <a:gd name="GluePoint6X" fmla="*/ 0 w 2827239"/>
                <a:gd name="GluePoint6Y" fmla="*/ 76168 h 183157"/>
                <a:gd name="GluePoint7X" fmla="*/ 76262 w 2827239"/>
                <a:gd name="GluePoint7Y" fmla="*/ 0 h 183157"/>
                <a:gd name="GluePoint8X" fmla="*/ 76199 w 2827239"/>
                <a:gd name="GluePoint8Y" fmla="*/ 0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63" name="Полилиния 53"/>
            <p:cNvSpPr/>
            <p:nvPr/>
          </p:nvSpPr>
          <p:spPr>
            <a:xfrm>
              <a:off x="9027720" y="3425040"/>
              <a:ext cx="2090520" cy="91080"/>
            </a:xfrm>
            <a:custGeom>
              <a:avLst/>
              <a:gdLst>
                <a:gd name="textAreaLeft" fmla="*/ 0 w 2090520"/>
                <a:gd name="textAreaRight" fmla="*/ 2090880 w 2090520"/>
                <a:gd name="textAreaTop" fmla="*/ 0 h 91080"/>
                <a:gd name="textAreaBottom" fmla="*/ 91440 h 91080"/>
                <a:gd name="GluePoint1X" fmla="*/ 77571 w 4182248"/>
                <a:gd name="GluePoint1Y" fmla="*/ 59 h 183157"/>
                <a:gd name="GluePoint2X" fmla="*/ 4134112 w 4182248"/>
                <a:gd name="GluePoint2Y" fmla="*/ 59 h 183157"/>
                <a:gd name="GluePoint3X" fmla="*/ 4182249 w 4182248"/>
                <a:gd name="GluePoint3Y" fmla="*/ 48144 h 183157"/>
                <a:gd name="GluePoint4X" fmla="*/ 4182249 w 4182248"/>
                <a:gd name="GluePoint4Y" fmla="*/ 183157 h 183157"/>
                <a:gd name="GluePoint5X" fmla="*/ 0 w 4182248"/>
                <a:gd name="GluePoint5Y" fmla="*/ 183157 h 183157"/>
                <a:gd name="GluePoint6X" fmla="*/ 0 w 4182248"/>
                <a:gd name="GluePoint6Y" fmla="*/ 77478 h 183157"/>
                <a:gd name="GluePoint7X" fmla="*/ 77571 w 4182248"/>
                <a:gd name="GluePoint7Y" fmla="*/ 0 h 183157"/>
                <a:gd name="GluePoint8X" fmla="*/ 77571 w 4182248"/>
                <a:gd name="GluePoint8Y" fmla="*/ 59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64" name="Полилиния 54"/>
            <p:cNvSpPr/>
            <p:nvPr/>
          </p:nvSpPr>
          <p:spPr>
            <a:xfrm>
              <a:off x="10476000" y="3746160"/>
              <a:ext cx="40320" cy="40320"/>
            </a:xfrm>
            <a:custGeom>
              <a:avLst/>
              <a:gdLst>
                <a:gd name="textAreaLeft" fmla="*/ 0 w 40320"/>
                <a:gd name="textAreaRight" fmla="*/ 40680 w 40320"/>
                <a:gd name="textAreaTop" fmla="*/ 0 h 40320"/>
                <a:gd name="textAreaBottom" fmla="*/ 40680 h 40320"/>
                <a:gd name="GluePoint1X" fmla="*/ 40718 w 81437"/>
                <a:gd name="GluePoint1Y" fmla="*/ 81332 h 81331"/>
                <a:gd name="GluePoint2X" fmla="*/ 81437 w 81437"/>
                <a:gd name="GluePoint2Y" fmla="*/ 40673 h 81331"/>
                <a:gd name="GluePoint3X" fmla="*/ 40718 w 81437"/>
                <a:gd name="GluePoint3Y" fmla="*/ 0 h 81331"/>
                <a:gd name="GluePoint4X" fmla="*/ 0 w 81437"/>
                <a:gd name="GluePoint4Y" fmla="*/ 40673 h 81331"/>
                <a:gd name="GluePoint5X" fmla="*/ 40718 w 81437"/>
                <a:gd name="GluePoint5Y" fmla="*/ 81332 h 813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20" bIns="-43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65" name="Полилиния 55"/>
            <p:cNvSpPr/>
            <p:nvPr/>
          </p:nvSpPr>
          <p:spPr>
            <a:xfrm>
              <a:off x="9267480" y="2058480"/>
              <a:ext cx="1297080" cy="802440"/>
            </a:xfrm>
            <a:custGeom>
              <a:avLst/>
              <a:gdLst>
                <a:gd name="textAreaLeft" fmla="*/ 0 w 1297080"/>
                <a:gd name="textAreaRight" fmla="*/ 1297440 w 1297080"/>
                <a:gd name="textAreaTop" fmla="*/ 0 h 802440"/>
                <a:gd name="textAreaBottom" fmla="*/ 802800 h 802440"/>
                <a:gd name="GluePoint1X" fmla="*/ 0 w 2595357"/>
                <a:gd name="GluePoint1Y" fmla="*/ 119059 h 1605929"/>
                <a:gd name="GluePoint2X" fmla="*/ 119409 w 2595357"/>
                <a:gd name="GluePoint2Y" fmla="*/ 0 h 1605929"/>
                <a:gd name="GluePoint3X" fmla="*/ 2595358 w 2595357"/>
                <a:gd name="GluePoint3Y" fmla="*/ 0 h 1605929"/>
                <a:gd name="GluePoint4X" fmla="*/ 2595358 w 2595357"/>
                <a:gd name="GluePoint4Y" fmla="*/ 1486870 h 1605929"/>
                <a:gd name="GluePoint5X" fmla="*/ 2475949 w 2595357"/>
                <a:gd name="GluePoint5Y" fmla="*/ 1605929 h 1605929"/>
                <a:gd name="GluePoint6X" fmla="*/ 0 w 2595357"/>
                <a:gd name="GluePoint6Y" fmla="*/ 1605929 h 1605929"/>
                <a:gd name="GluePoint7X" fmla="*/ 0 w 2595357"/>
                <a:gd name="GluePoint7Y" fmla="*/ 119059 h 16059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66" name="Полилиния 56"/>
            <p:cNvSpPr/>
            <p:nvPr/>
          </p:nvSpPr>
          <p:spPr>
            <a:xfrm>
              <a:off x="9223560" y="2015280"/>
              <a:ext cx="440640" cy="242640"/>
            </a:xfrm>
            <a:custGeom>
              <a:avLst/>
              <a:gdLst>
                <a:gd name="textAreaLeft" fmla="*/ 0 w 440640"/>
                <a:gd name="textAreaRight" fmla="*/ 441000 w 440640"/>
                <a:gd name="textAreaTop" fmla="*/ 0 h 242640"/>
                <a:gd name="textAreaBottom" fmla="*/ 243000 h 242640"/>
                <a:gd name="GluePoint1X" fmla="*/ 881826 w 881825"/>
                <a:gd name="GluePoint1Y" fmla="*/ 0 h 486115"/>
                <a:gd name="GluePoint2X" fmla="*/ 149261 w 881825"/>
                <a:gd name="GluePoint2Y" fmla="*/ 0 h 486115"/>
                <a:gd name="GluePoint3X" fmla="*/ 0 w 881825"/>
                <a:gd name="GluePoint3Y" fmla="*/ 148824 h 486115"/>
                <a:gd name="GluePoint4X" fmla="*/ 0 w 881825"/>
                <a:gd name="GluePoint4Y" fmla="*/ 486116 h 4861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67" name="Полилиния 57"/>
            <p:cNvSpPr/>
            <p:nvPr/>
          </p:nvSpPr>
          <p:spPr>
            <a:xfrm>
              <a:off x="936756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0 w 103220"/>
                <a:gd name="GluePoint1Y" fmla="*/ 102917 h 102917"/>
                <a:gd name="GluePoint2X" fmla="*/ 103220 w 103220"/>
                <a:gd name="GluePoint2Y" fmla="*/ 51459 h 102917"/>
                <a:gd name="GluePoint3X" fmla="*/ 51610 w 103220"/>
                <a:gd name="GluePoint3Y" fmla="*/ 0 h 102917"/>
                <a:gd name="GluePoint4X" fmla="*/ 0 w 103220"/>
                <a:gd name="GluePoint4Y" fmla="*/ 51459 h 102917"/>
                <a:gd name="GluePoint5X" fmla="*/ 51610 w 103220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68" name="Полилиния 58"/>
            <p:cNvSpPr/>
            <p:nvPr/>
          </p:nvSpPr>
          <p:spPr>
            <a:xfrm>
              <a:off x="94723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2 w 103221"/>
                <a:gd name="GluePoint1Y" fmla="*/ 102917 h 102917"/>
                <a:gd name="GluePoint2X" fmla="*/ 103222 w 103221"/>
                <a:gd name="GluePoint2Y" fmla="*/ 51459 h 102917"/>
                <a:gd name="GluePoint3X" fmla="*/ 51612 w 103221"/>
                <a:gd name="GluePoint3Y" fmla="*/ 0 h 102917"/>
                <a:gd name="GluePoint4X" fmla="*/ 0 w 103221"/>
                <a:gd name="GluePoint4Y" fmla="*/ 51459 h 102917"/>
                <a:gd name="GluePoint5X" fmla="*/ 51612 w 103221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69" name="Полилиния 59"/>
            <p:cNvSpPr/>
            <p:nvPr/>
          </p:nvSpPr>
          <p:spPr>
            <a:xfrm>
              <a:off x="95767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5 w 103214"/>
                <a:gd name="GluePoint1Y" fmla="*/ 102917 h 102917"/>
                <a:gd name="GluePoint2X" fmla="*/ 103214 w 103214"/>
                <a:gd name="GluePoint2Y" fmla="*/ 51459 h 102917"/>
                <a:gd name="GluePoint3X" fmla="*/ 51615 w 103214"/>
                <a:gd name="GluePoint3Y" fmla="*/ 0 h 102917"/>
                <a:gd name="GluePoint4X" fmla="*/ 0 w 103214"/>
                <a:gd name="GluePoint4Y" fmla="*/ 51459 h 102917"/>
                <a:gd name="GluePoint5X" fmla="*/ 51615 w 103214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70" name="Полилиния 60"/>
            <p:cNvSpPr/>
            <p:nvPr/>
          </p:nvSpPr>
          <p:spPr>
            <a:xfrm>
              <a:off x="10737720" y="1883160"/>
              <a:ext cx="351360" cy="350280"/>
            </a:xfrm>
            <a:custGeom>
              <a:avLst/>
              <a:gdLst>
                <a:gd name="textAreaLeft" fmla="*/ 0 w 351360"/>
                <a:gd name="textAreaRight" fmla="*/ 351720 w 351360"/>
                <a:gd name="textAreaTop" fmla="*/ 0 h 350280"/>
                <a:gd name="textAreaBottom" fmla="*/ 350640 h 350280"/>
                <a:gd name="GluePoint1X" fmla="*/ 703200 w 703199"/>
                <a:gd name="GluePoint1Y" fmla="*/ 350567 h 701132"/>
                <a:gd name="GluePoint2X" fmla="*/ 351600 w 703199"/>
                <a:gd name="GluePoint2Y" fmla="*/ 701133 h 701132"/>
                <a:gd name="GluePoint3X" fmla="*/ 0 w 703199"/>
                <a:gd name="GluePoint3Y" fmla="*/ 350567 h 701132"/>
                <a:gd name="GluePoint4X" fmla="*/ 351600 w 703199"/>
                <a:gd name="GluePoint4Y" fmla="*/ 0 h 701132"/>
                <a:gd name="GluePoint5X" fmla="*/ 703200 w 703199"/>
                <a:gd name="GluePoint5Y" fmla="*/ 350567 h 7011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71" name="Полилиния 61"/>
            <p:cNvSpPr/>
            <p:nvPr/>
          </p:nvSpPr>
          <p:spPr>
            <a:xfrm>
              <a:off x="10915200" y="1959480"/>
              <a:ext cx="7200" cy="1980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98000"/>
                <a:gd name="textAreaBottom" fmla="*/ 198360 h 198000"/>
                <a:gd name="GluePoint1X" fmla="*/ 0 w 14926"/>
                <a:gd name="GluePoint1Y" fmla="*/ 0 h 396642"/>
                <a:gd name="GluePoint2X" fmla="*/ 0 w 14926"/>
                <a:gd name="GluePoint2Y" fmla="*/ 396643 h 3966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72" name="Полилиния 62"/>
            <p:cNvSpPr/>
            <p:nvPr/>
          </p:nvSpPr>
          <p:spPr>
            <a:xfrm>
              <a:off x="10837440" y="1959480"/>
              <a:ext cx="151560" cy="77400"/>
            </a:xfrm>
            <a:custGeom>
              <a:avLst/>
              <a:gdLst>
                <a:gd name="textAreaLeft" fmla="*/ 0 w 151560"/>
                <a:gd name="textAreaRight" fmla="*/ 151920 w 151560"/>
                <a:gd name="textAreaTop" fmla="*/ 0 h 77400"/>
                <a:gd name="textAreaBottom" fmla="*/ 77760 h 77400"/>
                <a:gd name="GluePoint1X" fmla="*/ 0 w 304179"/>
                <a:gd name="GluePoint1Y" fmla="*/ 155287 h 155286"/>
                <a:gd name="GluePoint2X" fmla="*/ 155754 w 304179"/>
                <a:gd name="GluePoint2Y" fmla="*/ 0 h 155286"/>
                <a:gd name="GluePoint3X" fmla="*/ 304180 w 304179"/>
                <a:gd name="GluePoint3Y" fmla="*/ 148001 h 15528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573" name="Группа 63"/>
          <p:cNvGrpSpPr/>
          <p:nvPr/>
        </p:nvGrpSpPr>
        <p:grpSpPr>
          <a:xfrm>
            <a:off x="5049720" y="4314960"/>
            <a:ext cx="2075760" cy="1923120"/>
            <a:chOff x="5049720" y="4314960"/>
            <a:chExt cx="2075760" cy="1923120"/>
          </a:xfrm>
        </p:grpSpPr>
        <p:sp>
          <p:nvSpPr>
            <p:cNvPr id="2574" name="Полилиния 64"/>
            <p:cNvSpPr/>
            <p:nvPr/>
          </p:nvSpPr>
          <p:spPr>
            <a:xfrm>
              <a:off x="5049720" y="4757400"/>
              <a:ext cx="308520" cy="608760"/>
            </a:xfrm>
            <a:custGeom>
              <a:avLst/>
              <a:gdLst>
                <a:gd name="textAreaLeft" fmla="*/ 0 w 308520"/>
                <a:gd name="textAreaRight" fmla="*/ 308880 w 308520"/>
                <a:gd name="textAreaTop" fmla="*/ 0 h 608760"/>
                <a:gd name="textAreaBottom" fmla="*/ 609120 h 608760"/>
                <a:gd name="GluePoint1X" fmla="*/ 617381 w 617855"/>
                <a:gd name="GluePoint1Y" fmla="*/ 19124 h 1218534"/>
                <a:gd name="GluePoint2X" fmla="*/ 617856 w 617855"/>
                <a:gd name="GluePoint2Y" fmla="*/ 136 h 1218534"/>
                <a:gd name="GluePoint3X" fmla="*/ 609845 w 617855"/>
                <a:gd name="GluePoint3Y" fmla="*/ 0 h 1218534"/>
                <a:gd name="GluePoint4X" fmla="*/ 0 w 617855"/>
                <a:gd name="GluePoint4Y" fmla="*/ 609275 h 1218534"/>
                <a:gd name="GluePoint5X" fmla="*/ 609913 w 617855"/>
                <a:gd name="GluePoint5Y" fmla="*/ 1218534 h 1218534"/>
                <a:gd name="GluePoint6X" fmla="*/ 617448 w 617855"/>
                <a:gd name="GluePoint6Y" fmla="*/ 1218477 h 1218534"/>
                <a:gd name="GluePoint7X" fmla="*/ 617448 w 617855"/>
                <a:gd name="GluePoint7Y" fmla="*/ 19124 h 1218534"/>
                <a:gd name="GluePoint8X" fmla="*/ 617381 w 617855"/>
                <a:gd name="GluePoint8Y" fmla="*/ 19124 h 12185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75" name="Полилиния 65"/>
            <p:cNvSpPr/>
            <p:nvPr/>
          </p:nvSpPr>
          <p:spPr>
            <a:xfrm>
              <a:off x="6033960" y="4314960"/>
              <a:ext cx="1091520" cy="461880"/>
            </a:xfrm>
            <a:custGeom>
              <a:avLst/>
              <a:gdLst>
                <a:gd name="textAreaLeft" fmla="*/ 0 w 1091520"/>
                <a:gd name="textAreaRight" fmla="*/ 1091880 w 1091520"/>
                <a:gd name="textAreaTop" fmla="*/ 0 h 461880"/>
                <a:gd name="textAreaBottom" fmla="*/ 462240 h 461880"/>
                <a:gd name="GluePoint1X" fmla="*/ 125335 w 2183873"/>
                <a:gd name="GluePoint1Y" fmla="*/ 0 h 924500"/>
                <a:gd name="GluePoint2X" fmla="*/ 0 w 2183873"/>
                <a:gd name="GluePoint2Y" fmla="*/ 125204 h 924500"/>
                <a:gd name="GluePoint3X" fmla="*/ 0 w 2183873"/>
                <a:gd name="GluePoint3Y" fmla="*/ 924501 h 924500"/>
                <a:gd name="GluePoint4X" fmla="*/ 2058539 w 2183873"/>
                <a:gd name="GluePoint4Y" fmla="*/ 924501 h 924500"/>
                <a:gd name="GluePoint5X" fmla="*/ 2183873 w 2183873"/>
                <a:gd name="GluePoint5Y" fmla="*/ 799298 h 924500"/>
                <a:gd name="GluePoint6X" fmla="*/ 2183873 w 2183873"/>
                <a:gd name="GluePoint6Y" fmla="*/ 1 h 924500"/>
                <a:gd name="GluePoint7X" fmla="*/ 125335 w 2183873"/>
                <a:gd name="GluePoint7Y" fmla="*/ 0 h 9245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76" name="Полилиния 66"/>
            <p:cNvSpPr/>
            <p:nvPr/>
          </p:nvSpPr>
          <p:spPr>
            <a:xfrm>
              <a:off x="6958800" y="439812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7 h 169106"/>
                <a:gd name="GluePoint2X" fmla="*/ 169287 w 169286"/>
                <a:gd name="GluePoint2Y" fmla="*/ 84554 h 169106"/>
                <a:gd name="GluePoint3X" fmla="*/ 84643 w 169286"/>
                <a:gd name="GluePoint3Y" fmla="*/ 0 h 169106"/>
                <a:gd name="GluePoint4X" fmla="*/ 0 w 169286"/>
                <a:gd name="GluePoint4Y" fmla="*/ 84554 h 169106"/>
                <a:gd name="GluePoint5X" fmla="*/ 84643 w 169286"/>
                <a:gd name="GluePoint5Y" fmla="*/ 169107 h 1691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77" name="Полилиния 67"/>
            <p:cNvSpPr/>
            <p:nvPr/>
          </p:nvSpPr>
          <p:spPr>
            <a:xfrm>
              <a:off x="5081400" y="4319640"/>
              <a:ext cx="914400" cy="735120"/>
            </a:xfrm>
            <a:custGeom>
              <a:avLst/>
              <a:gdLst>
                <a:gd name="textAreaLeft" fmla="*/ 0 w 914400"/>
                <a:gd name="textAreaRight" fmla="*/ 914760 w 914400"/>
                <a:gd name="textAreaTop" fmla="*/ 0 h 735120"/>
                <a:gd name="textAreaBottom" fmla="*/ 735480 h 735120"/>
                <a:gd name="GluePoint1X" fmla="*/ 1829819 w 1829819"/>
                <a:gd name="GluePoint1Y" fmla="*/ 167 h 1471020"/>
                <a:gd name="GluePoint2X" fmla="*/ 750591 w 1829819"/>
                <a:gd name="GluePoint2Y" fmla="*/ 0 h 1471020"/>
                <a:gd name="GluePoint3X" fmla="*/ 0 w 1829819"/>
                <a:gd name="GluePoint3Y" fmla="*/ 749883 h 1471020"/>
                <a:gd name="GluePoint4X" fmla="*/ 544091 w 1829819"/>
                <a:gd name="GluePoint4Y" fmla="*/ 1471020 h 1471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78" name="Полилиния 68"/>
            <p:cNvSpPr/>
            <p:nvPr/>
          </p:nvSpPr>
          <p:spPr>
            <a:xfrm>
              <a:off x="6186240" y="5863680"/>
              <a:ext cx="900720" cy="374400"/>
            </a:xfrm>
            <a:custGeom>
              <a:avLst/>
              <a:gdLst>
                <a:gd name="textAreaLeft" fmla="*/ 0 w 900720"/>
                <a:gd name="textAreaRight" fmla="*/ 901080 w 900720"/>
                <a:gd name="textAreaTop" fmla="*/ 0 h 374400"/>
                <a:gd name="textAreaBottom" fmla="*/ 374760 h 374400"/>
                <a:gd name="GluePoint1X" fmla="*/ 0 w 1802240"/>
                <a:gd name="GluePoint1Y" fmla="*/ 749717 h 749877"/>
                <a:gd name="GluePoint2X" fmla="*/ 1051571 w 1802240"/>
                <a:gd name="GluePoint2Y" fmla="*/ 749878 h 749877"/>
                <a:gd name="GluePoint3X" fmla="*/ 1802241 w 1802240"/>
                <a:gd name="GluePoint3Y" fmla="*/ 0 h 7498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79" name="Полилиния 69"/>
            <p:cNvSpPr/>
            <p:nvPr/>
          </p:nvSpPr>
          <p:spPr>
            <a:xfrm>
              <a:off x="5400000" y="4568040"/>
              <a:ext cx="1387440" cy="1386360"/>
            </a:xfrm>
            <a:custGeom>
              <a:avLst/>
              <a:gdLst>
                <a:gd name="textAreaLeft" fmla="*/ 0 w 1387440"/>
                <a:gd name="textAreaRight" fmla="*/ 1387800 w 1387440"/>
                <a:gd name="textAreaTop" fmla="*/ 0 h 1386360"/>
                <a:gd name="textAreaBottom" fmla="*/ 1386720 h 1386360"/>
                <a:gd name="GluePoint1X" fmla="*/ 2366503 w 2776266"/>
                <a:gd name="GluePoint1Y" fmla="*/ 0 h 2773413"/>
                <a:gd name="GluePoint2X" fmla="*/ 175218 w 2776266"/>
                <a:gd name="GluePoint2Y" fmla="*/ 83 h 2773413"/>
                <a:gd name="GluePoint3X" fmla="*/ 8189 w 2776266"/>
                <a:gd name="GluePoint3Y" fmla="*/ 166521 h 2773413"/>
                <a:gd name="GluePoint4X" fmla="*/ 0 w 2776266"/>
                <a:gd name="GluePoint4Y" fmla="*/ 2773414 h 2773413"/>
                <a:gd name="GluePoint5X" fmla="*/ 2607895 w 2776266"/>
                <a:gd name="GluePoint5Y" fmla="*/ 2773414 h 2773413"/>
                <a:gd name="GluePoint6X" fmla="*/ 2775008 w 2776266"/>
                <a:gd name="GluePoint6Y" fmla="*/ 2605232 h 2773413"/>
                <a:gd name="GluePoint7X" fmla="*/ 2773418 w 2776266"/>
                <a:gd name="GluePoint7Y" fmla="*/ 2404229 h 2773413"/>
                <a:gd name="GluePoint8X" fmla="*/ 2776266 w 2776266"/>
                <a:gd name="GluePoint8Y" fmla="*/ 1106962 h 2773413"/>
                <a:gd name="GluePoint9X" fmla="*/ 2776266 w 2776266"/>
                <a:gd name="GluePoint9Y" fmla="*/ 83 h 2773413"/>
                <a:gd name="GluePoint10X" fmla="*/ 2366503 w 2776266"/>
                <a:gd name="GluePoint10Y" fmla="*/ 0 h 27734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80" name="Полилиния 70"/>
            <p:cNvSpPr/>
            <p:nvPr/>
          </p:nvSpPr>
          <p:spPr>
            <a:xfrm>
              <a:off x="7059600" y="580968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59"/>
                <a:gd name="GluePoint1Y" fmla="*/ 109844 h 109843"/>
                <a:gd name="GluePoint2X" fmla="*/ 109960 w 109959"/>
                <a:gd name="GluePoint2Y" fmla="*/ 54922 h 109843"/>
                <a:gd name="GluePoint3X" fmla="*/ 54980 w 109959"/>
                <a:gd name="GluePoint3Y" fmla="*/ 0 h 109843"/>
                <a:gd name="GluePoint4X" fmla="*/ 0 w 109959"/>
                <a:gd name="GluePoint4Y" fmla="*/ 54922 h 109843"/>
                <a:gd name="GluePoint5X" fmla="*/ 54980 w 109959"/>
                <a:gd name="GluePoint5Y" fmla="*/ 109844 h 1098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81" name="Полилиния 71"/>
            <p:cNvSpPr/>
            <p:nvPr/>
          </p:nvSpPr>
          <p:spPr>
            <a:xfrm>
              <a:off x="5052960" y="466020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60"/>
                <a:gd name="GluePoint1Y" fmla="*/ 109845 h 109844"/>
                <a:gd name="GluePoint2X" fmla="*/ 109961 w 109960"/>
                <a:gd name="GluePoint2Y" fmla="*/ 54922 h 109844"/>
                <a:gd name="GluePoint3X" fmla="*/ 54980 w 109960"/>
                <a:gd name="GluePoint3Y" fmla="*/ 0 h 109844"/>
                <a:gd name="GluePoint4X" fmla="*/ 0 w 109960"/>
                <a:gd name="GluePoint4Y" fmla="*/ 54922 h 109844"/>
                <a:gd name="GluePoint5X" fmla="*/ 54980 w 109960"/>
                <a:gd name="GluePoint5Y" fmla="*/ 109845 h 10984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82" name="Полилиния 72"/>
            <p:cNvSpPr/>
            <p:nvPr/>
          </p:nvSpPr>
          <p:spPr>
            <a:xfrm>
              <a:off x="549648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83" name="Полилиния 73"/>
            <p:cNvSpPr/>
            <p:nvPr/>
          </p:nvSpPr>
          <p:spPr>
            <a:xfrm>
              <a:off x="53132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84" name="Полилиния 74"/>
            <p:cNvSpPr/>
            <p:nvPr/>
          </p:nvSpPr>
          <p:spPr>
            <a:xfrm>
              <a:off x="51296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85" name="Полилиния 75"/>
            <p:cNvSpPr/>
            <p:nvPr/>
          </p:nvSpPr>
          <p:spPr>
            <a:xfrm>
              <a:off x="6140160" y="4624200"/>
              <a:ext cx="364320" cy="349560"/>
            </a:xfrm>
            <a:custGeom>
              <a:avLst/>
              <a:gdLst>
                <a:gd name="textAreaLeft" fmla="*/ 0 w 364320"/>
                <a:gd name="textAreaRight" fmla="*/ 364680 w 364320"/>
                <a:gd name="textAreaTop" fmla="*/ 0 h 349560"/>
                <a:gd name="textAreaBottom" fmla="*/ 349920 h 349560"/>
                <a:gd name="GluePoint1X" fmla="*/ 729311 w 729311"/>
                <a:gd name="GluePoint1Y" fmla="*/ 0 h 699883"/>
                <a:gd name="GluePoint2X" fmla="*/ 729311 w 729311"/>
                <a:gd name="GluePoint2Y" fmla="*/ 442892 h 699883"/>
                <a:gd name="GluePoint3X" fmla="*/ 0 w 729311"/>
                <a:gd name="GluePoint3Y" fmla="*/ 442886 h 699883"/>
                <a:gd name="GluePoint4X" fmla="*/ 0 w 729311"/>
                <a:gd name="GluePoint4Y" fmla="*/ 699884 h 6998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86" name="Полилиния 76"/>
            <p:cNvSpPr/>
            <p:nvPr/>
          </p:nvSpPr>
          <p:spPr>
            <a:xfrm>
              <a:off x="5458320" y="5374800"/>
              <a:ext cx="347400" cy="23004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30040"/>
                <a:gd name="textAreaBottom" fmla="*/ 230400 h 230040"/>
                <a:gd name="GluePoint1X" fmla="*/ 0 w 695438"/>
                <a:gd name="GluePoint1Y" fmla="*/ 460995 h 460995"/>
                <a:gd name="GluePoint2X" fmla="*/ 272352 w 695438"/>
                <a:gd name="GluePoint2Y" fmla="*/ 460995 h 460995"/>
                <a:gd name="GluePoint3X" fmla="*/ 272352 w 695438"/>
                <a:gd name="GluePoint3Y" fmla="*/ 0 h 460995"/>
                <a:gd name="GluePoint4X" fmla="*/ 695438 w 695438"/>
                <a:gd name="GluePoint4Y" fmla="*/ 0 h 4609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87" name="Полилиния 77"/>
            <p:cNvSpPr/>
            <p:nvPr/>
          </p:nvSpPr>
          <p:spPr>
            <a:xfrm>
              <a:off x="5594760" y="4798800"/>
              <a:ext cx="5400" cy="57564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575640"/>
                <a:gd name="textAreaBottom" fmla="*/ 576000 h 575640"/>
                <a:gd name="GluePoint1X" fmla="*/ 0 w 11439"/>
                <a:gd name="GluePoint1Y" fmla="*/ 0 h 1152069"/>
                <a:gd name="GluePoint2X" fmla="*/ 0 w 11439"/>
                <a:gd name="GluePoint2Y" fmla="*/ 1152069 h 11520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88" name="Полилиния 78"/>
            <p:cNvSpPr/>
            <p:nvPr/>
          </p:nvSpPr>
          <p:spPr>
            <a:xfrm>
              <a:off x="5956560" y="5549040"/>
              <a:ext cx="408960" cy="349200"/>
            </a:xfrm>
            <a:custGeom>
              <a:avLst/>
              <a:gdLst>
                <a:gd name="textAreaLeft" fmla="*/ 0 w 408960"/>
                <a:gd name="textAreaRight" fmla="*/ 409320 w 408960"/>
                <a:gd name="textAreaTop" fmla="*/ 0 h 349200"/>
                <a:gd name="textAreaBottom" fmla="*/ 349560 h 349200"/>
                <a:gd name="GluePoint1X" fmla="*/ 0 w 818610"/>
                <a:gd name="GluePoint1Y" fmla="*/ 0 h 699138"/>
                <a:gd name="GluePoint2X" fmla="*/ 0 w 818610"/>
                <a:gd name="GluePoint2Y" fmla="*/ 395652 h 699138"/>
                <a:gd name="GluePoint3X" fmla="*/ 818611 w 818610"/>
                <a:gd name="GluePoint3Y" fmla="*/ 395652 h 699138"/>
                <a:gd name="GluePoint4X" fmla="*/ 818611 w 818610"/>
                <a:gd name="GluePoint4Y" fmla="*/ 699138 h 699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89" name="Полилиния 79"/>
            <p:cNvSpPr/>
            <p:nvPr/>
          </p:nvSpPr>
          <p:spPr>
            <a:xfrm>
              <a:off x="5806080" y="4974120"/>
              <a:ext cx="575280" cy="574560"/>
            </a:xfrm>
            <a:custGeom>
              <a:avLst/>
              <a:gdLst>
                <a:gd name="textAreaLeft" fmla="*/ 0 w 575280"/>
                <a:gd name="textAreaRight" fmla="*/ 575640 w 575280"/>
                <a:gd name="textAreaTop" fmla="*/ 0 h 574560"/>
                <a:gd name="textAreaBottom" fmla="*/ 574920 h 574560"/>
                <a:gd name="GluePoint1X" fmla="*/ 167113 w 1151166"/>
                <a:gd name="GluePoint1Y" fmla="*/ 0 h 1149940"/>
                <a:gd name="GluePoint2X" fmla="*/ 1151166 w 1151166"/>
                <a:gd name="GluePoint2Y" fmla="*/ 0 h 1149940"/>
                <a:gd name="GluePoint3X" fmla="*/ 1151166 w 1151166"/>
                <a:gd name="GluePoint3Y" fmla="*/ 983004 h 1149940"/>
                <a:gd name="GluePoint4X" fmla="*/ 984053 w 1151166"/>
                <a:gd name="GluePoint4Y" fmla="*/ 1149940 h 1149940"/>
                <a:gd name="GluePoint5X" fmla="*/ 0 w 1151166"/>
                <a:gd name="GluePoint5Y" fmla="*/ 1149940 h 1149940"/>
                <a:gd name="GluePoint6X" fmla="*/ 0 w 1151166"/>
                <a:gd name="GluePoint6Y" fmla="*/ 166937 h 1149940"/>
                <a:gd name="GluePoint7X" fmla="*/ 167113 w 1151166"/>
                <a:gd name="GluePoint7Y" fmla="*/ 0 h 11499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90" name="Полилиния 80"/>
            <p:cNvSpPr/>
            <p:nvPr/>
          </p:nvSpPr>
          <p:spPr>
            <a:xfrm>
              <a:off x="6186240" y="6024240"/>
              <a:ext cx="601200" cy="165600"/>
            </a:xfrm>
            <a:custGeom>
              <a:avLst/>
              <a:gdLst>
                <a:gd name="textAreaLeft" fmla="*/ 0 w 601200"/>
                <a:gd name="textAreaRight" fmla="*/ 601560 w 601200"/>
                <a:gd name="textAreaTop" fmla="*/ 0 h 165600"/>
                <a:gd name="textAreaBottom" fmla="*/ 165960 h 165600"/>
                <a:gd name="GluePoint1X" fmla="*/ 1078215 w 1203549"/>
                <a:gd name="GluePoint1Y" fmla="*/ 332239 h 332238"/>
                <a:gd name="GluePoint2X" fmla="*/ 0 w 1203549"/>
                <a:gd name="GluePoint2Y" fmla="*/ 332239 h 332238"/>
                <a:gd name="GluePoint3X" fmla="*/ 0 w 1203549"/>
                <a:gd name="GluePoint3Y" fmla="*/ 125214 h 332238"/>
                <a:gd name="GluePoint4X" fmla="*/ 125335 w 1203549"/>
                <a:gd name="GluePoint4Y" fmla="*/ 0 h 332238"/>
                <a:gd name="GluePoint5X" fmla="*/ 1203549 w 1203549"/>
                <a:gd name="GluePoint5Y" fmla="*/ 0 h 332238"/>
                <a:gd name="GluePoint6X" fmla="*/ 1203549 w 1203549"/>
                <a:gd name="GluePoint6Y" fmla="*/ 207037 h 332238"/>
                <a:gd name="GluePoint7X" fmla="*/ 1078215 w 1203549"/>
                <a:gd name="GluePoint7Y" fmla="*/ 332239 h 332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91" name="Полилиния 81"/>
            <p:cNvSpPr/>
            <p:nvPr/>
          </p:nvSpPr>
          <p:spPr>
            <a:xfrm>
              <a:off x="575100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8 h 169107"/>
                <a:gd name="GluePoint2X" fmla="*/ 169287 w 169286"/>
                <a:gd name="GluePoint2Y" fmla="*/ 84554 h 169107"/>
                <a:gd name="GluePoint3X" fmla="*/ 84643 w 169286"/>
                <a:gd name="GluePoint3Y" fmla="*/ 0 h 169107"/>
                <a:gd name="GluePoint4X" fmla="*/ 0 w 169286"/>
                <a:gd name="GluePoint4Y" fmla="*/ 84554 h 169107"/>
                <a:gd name="GluePoint5X" fmla="*/ 84643 w 169286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92" name="Полилиния 82"/>
            <p:cNvSpPr/>
            <p:nvPr/>
          </p:nvSpPr>
          <p:spPr>
            <a:xfrm>
              <a:off x="5953320" y="4719240"/>
              <a:ext cx="76320" cy="76320"/>
            </a:xfrm>
            <a:custGeom>
              <a:avLst/>
              <a:gdLst>
                <a:gd name="textAreaLeft" fmla="*/ 0 w 76320"/>
                <a:gd name="textAreaRight" fmla="*/ 76680 w 76320"/>
                <a:gd name="textAreaTop" fmla="*/ 0 h 76320"/>
                <a:gd name="textAreaBottom" fmla="*/ 76680 h 76320"/>
                <a:gd name="GluePoint1X" fmla="*/ 153271 w 153270"/>
                <a:gd name="GluePoint1Y" fmla="*/ 76554 h 153109"/>
                <a:gd name="GluePoint2X" fmla="*/ 76635 w 153270"/>
                <a:gd name="GluePoint2Y" fmla="*/ 153109 h 153109"/>
                <a:gd name="GluePoint3X" fmla="*/ 0 w 153270"/>
                <a:gd name="GluePoint3Y" fmla="*/ 76554 h 153109"/>
                <a:gd name="GluePoint4X" fmla="*/ 76635 w 153270"/>
                <a:gd name="GluePoint4Y" fmla="*/ 0 h 153109"/>
                <a:gd name="GluePoint5X" fmla="*/ 153271 w 153270"/>
                <a:gd name="GluePoint5Y" fmla="*/ 76554 h 1531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680" bIns="31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93" name="Полилиния 83"/>
            <p:cNvSpPr/>
            <p:nvPr/>
          </p:nvSpPr>
          <p:spPr>
            <a:xfrm>
              <a:off x="555228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4"/>
                <a:gd name="GluePoint1Y" fmla="*/ 169108 h 169107"/>
                <a:gd name="GluePoint2X" fmla="*/ 169284 w 169284"/>
                <a:gd name="GluePoint2Y" fmla="*/ 84554 h 169107"/>
                <a:gd name="GluePoint3X" fmla="*/ 84643 w 169284"/>
                <a:gd name="GluePoint3Y" fmla="*/ 0 h 169107"/>
                <a:gd name="GluePoint4X" fmla="*/ 0 w 169284"/>
                <a:gd name="GluePoint4Y" fmla="*/ 84554 h 169107"/>
                <a:gd name="GluePoint5X" fmla="*/ 84643 w 169284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94" name="Полилиния 84"/>
            <p:cNvSpPr/>
            <p:nvPr/>
          </p:nvSpPr>
          <p:spPr>
            <a:xfrm>
              <a:off x="5456160" y="4624560"/>
              <a:ext cx="1274760" cy="1273680"/>
            </a:xfrm>
            <a:custGeom>
              <a:avLst/>
              <a:gdLst>
                <a:gd name="textAreaLeft" fmla="*/ 0 w 1274760"/>
                <a:gd name="textAreaRight" fmla="*/ 1275120 w 1274760"/>
                <a:gd name="textAreaTop" fmla="*/ 0 h 1273680"/>
                <a:gd name="textAreaBottom" fmla="*/ 1274040 h 1273680"/>
                <a:gd name="GluePoint1X" fmla="*/ 2174320 w 2550827"/>
                <a:gd name="GluePoint1Y" fmla="*/ 83 h 2548294"/>
                <a:gd name="GluePoint2X" fmla="*/ 132855 w 2550827"/>
                <a:gd name="GluePoint2Y" fmla="*/ 168 h 2548294"/>
                <a:gd name="GluePoint3X" fmla="*/ 7604 w 2550827"/>
                <a:gd name="GluePoint3Y" fmla="*/ 124953 h 2548294"/>
                <a:gd name="GluePoint4X" fmla="*/ 0 w 2550827"/>
                <a:gd name="GluePoint4Y" fmla="*/ 2548295 h 2548294"/>
                <a:gd name="GluePoint5X" fmla="*/ 2424566 w 2550827"/>
                <a:gd name="GluePoint5Y" fmla="*/ 2548295 h 2548294"/>
                <a:gd name="GluePoint6X" fmla="*/ 2549901 w 2550827"/>
                <a:gd name="GluePoint6Y" fmla="*/ 2422098 h 2548294"/>
                <a:gd name="GluePoint7X" fmla="*/ 2548231 w 2550827"/>
                <a:gd name="GluePoint7Y" fmla="*/ 2209005 h 2548294"/>
                <a:gd name="GluePoint8X" fmla="*/ 2550827 w 2550827"/>
                <a:gd name="GluePoint8Y" fmla="*/ 1017068 h 2548294"/>
                <a:gd name="GluePoint9X" fmla="*/ 2550827 w 2550827"/>
                <a:gd name="GluePoint9Y" fmla="*/ 83 h 2548294"/>
                <a:gd name="GluePoint10X" fmla="*/ 2174320 w 2550827"/>
                <a:gd name="GluePoint10Y" fmla="*/ 0 h 2548294"/>
                <a:gd name="GluePoint11X" fmla="*/ 2174320 w 2550827"/>
                <a:gd name="GluePoint11Y" fmla="*/ 83 h 25482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95" name="Полилиния 85"/>
            <p:cNvSpPr/>
            <p:nvPr/>
          </p:nvSpPr>
          <p:spPr>
            <a:xfrm>
              <a:off x="5872680" y="5040720"/>
              <a:ext cx="442080" cy="441720"/>
            </a:xfrm>
            <a:custGeom>
              <a:avLst/>
              <a:gdLst>
                <a:gd name="textAreaLeft" fmla="*/ 0 w 442080"/>
                <a:gd name="textAreaRight" fmla="*/ 442440 w 442080"/>
                <a:gd name="textAreaTop" fmla="*/ 0 h 441720"/>
                <a:gd name="textAreaBottom" fmla="*/ 442080 h 441720"/>
                <a:gd name="GluePoint1X" fmla="*/ 116892 w 884858"/>
                <a:gd name="GluePoint1Y" fmla="*/ 0 h 883936"/>
                <a:gd name="GluePoint2X" fmla="*/ 884859 w 884858"/>
                <a:gd name="GluePoint2Y" fmla="*/ 0 h 883936"/>
                <a:gd name="GluePoint3X" fmla="*/ 884859 w 884858"/>
                <a:gd name="GluePoint3Y" fmla="*/ 767156 h 883936"/>
                <a:gd name="GluePoint4X" fmla="*/ 767967 w 884858"/>
                <a:gd name="GluePoint4Y" fmla="*/ 883937 h 883936"/>
                <a:gd name="GluePoint5X" fmla="*/ 0 w 884858"/>
                <a:gd name="GluePoint5Y" fmla="*/ 883937 h 883936"/>
                <a:gd name="GluePoint6X" fmla="*/ 0 w 884858"/>
                <a:gd name="GluePoint6Y" fmla="*/ 116769 h 883936"/>
                <a:gd name="GluePoint7X" fmla="*/ 116892 w 884858"/>
                <a:gd name="GluePoint7Y" fmla="*/ 0 h 883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96" name="Полилиния 86"/>
            <p:cNvSpPr/>
            <p:nvPr/>
          </p:nvSpPr>
          <p:spPr>
            <a:xfrm>
              <a:off x="6161040" y="5162040"/>
              <a:ext cx="479520" cy="198720"/>
            </a:xfrm>
            <a:custGeom>
              <a:avLst/>
              <a:gdLst>
                <a:gd name="textAreaLeft" fmla="*/ 0 w 479520"/>
                <a:gd name="textAreaRight" fmla="*/ 479880 w 479520"/>
                <a:gd name="textAreaTop" fmla="*/ 0 h 198720"/>
                <a:gd name="textAreaBottom" fmla="*/ 199080 h 198720"/>
                <a:gd name="GluePoint1X" fmla="*/ 760645 w 959755"/>
                <a:gd name="GluePoint1Y" fmla="*/ 0 h 397811"/>
                <a:gd name="GluePoint2X" fmla="*/ 199110 w 959755"/>
                <a:gd name="GluePoint2Y" fmla="*/ 0 h 397811"/>
                <a:gd name="GluePoint3X" fmla="*/ 0 w 959755"/>
                <a:gd name="GluePoint3Y" fmla="*/ 198900 h 397811"/>
                <a:gd name="GluePoint4X" fmla="*/ 199110 w 959755"/>
                <a:gd name="GluePoint4Y" fmla="*/ 397812 h 397811"/>
                <a:gd name="GluePoint5X" fmla="*/ 760645 w 959755"/>
                <a:gd name="GluePoint5Y" fmla="*/ 397812 h 397811"/>
                <a:gd name="GluePoint6X" fmla="*/ 959755 w 959755"/>
                <a:gd name="GluePoint6Y" fmla="*/ 198900 h 397811"/>
                <a:gd name="GluePoint7X" fmla="*/ 760645 w 959755"/>
                <a:gd name="GluePoint7Y" fmla="*/ 0 h 39781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597" name="Группа 87"/>
          <p:cNvGrpSpPr/>
          <p:nvPr/>
        </p:nvGrpSpPr>
        <p:grpSpPr>
          <a:xfrm>
            <a:off x="615240" y="1879920"/>
            <a:ext cx="2972520" cy="1909800"/>
            <a:chOff x="615240" y="1879920"/>
            <a:chExt cx="2972520" cy="1909800"/>
          </a:xfrm>
        </p:grpSpPr>
        <p:sp>
          <p:nvSpPr>
            <p:cNvPr id="2598" name="Полилиния 88"/>
            <p:cNvSpPr/>
            <p:nvPr/>
          </p:nvSpPr>
          <p:spPr>
            <a:xfrm>
              <a:off x="2784960" y="3020760"/>
              <a:ext cx="802800" cy="743040"/>
            </a:xfrm>
            <a:custGeom>
              <a:avLst/>
              <a:gdLst>
                <a:gd name="textAreaLeft" fmla="*/ 0 w 802800"/>
                <a:gd name="textAreaRight" fmla="*/ 803160 w 802800"/>
                <a:gd name="textAreaTop" fmla="*/ 0 h 743040"/>
                <a:gd name="textAreaBottom" fmla="*/ 743400 h 743040"/>
                <a:gd name="GluePoint1X" fmla="*/ 0 w 1606717"/>
                <a:gd name="GluePoint1Y" fmla="*/ 0 h 1487062"/>
                <a:gd name="GluePoint2X" fmla="*/ 863396 w 1606717"/>
                <a:gd name="GluePoint2Y" fmla="*/ 0 h 1487062"/>
                <a:gd name="GluePoint3X" fmla="*/ 1606717 w 1606717"/>
                <a:gd name="GluePoint3Y" fmla="*/ 743531 h 1487062"/>
                <a:gd name="GluePoint4X" fmla="*/ 1606717 w 1606717"/>
                <a:gd name="GluePoint4Y" fmla="*/ 743531 h 1487062"/>
                <a:gd name="GluePoint5X" fmla="*/ 863396 w 1606717"/>
                <a:gd name="GluePoint5Y" fmla="*/ 1487062 h 1487062"/>
                <a:gd name="GluePoint6X" fmla="*/ 194133 w 1606717"/>
                <a:gd name="GluePoint6Y" fmla="*/ 1487062 h 14870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99" name="Полилиния 89"/>
            <p:cNvSpPr/>
            <p:nvPr/>
          </p:nvSpPr>
          <p:spPr>
            <a:xfrm flipV="1">
              <a:off x="2390400" y="1904760"/>
              <a:ext cx="917280" cy="1315080"/>
            </a:xfrm>
            <a:custGeom>
              <a:avLst/>
              <a:gdLst>
                <a:gd name="textAreaLeft" fmla="*/ 0 w 917280"/>
                <a:gd name="textAreaRight" fmla="*/ 917640 w 917280"/>
                <a:gd name="textAreaTop" fmla="*/ -360 h 1315080"/>
                <a:gd name="textAreaBottom" fmla="*/ 1315080 h 1315080"/>
                <a:gd name="GluePoint1X" fmla="*/ 312 w 1835431"/>
                <a:gd name="GluePoint1Y" fmla="*/ 6 h 2630956"/>
                <a:gd name="GluePoint2X" fmla="*/ 1835743 w 1835431"/>
                <a:gd name="GluePoint2Y" fmla="*/ 6 h 2630956"/>
                <a:gd name="GluePoint3X" fmla="*/ 1835743 w 1835431"/>
                <a:gd name="GluePoint3Y" fmla="*/ 2630962 h 2630956"/>
                <a:gd name="GluePoint4X" fmla="*/ 312 w 1835431"/>
                <a:gd name="GluePoint4Y" fmla="*/ 2630962 h 26309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00" name="Полилиния 90"/>
            <p:cNvSpPr/>
            <p:nvPr/>
          </p:nvSpPr>
          <p:spPr>
            <a:xfrm>
              <a:off x="2847960" y="373860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461 w 102921"/>
                <a:gd name="GluePoint1Y" fmla="*/ 102950 h 102950"/>
                <a:gd name="GluePoint2X" fmla="*/ 102921 w 102921"/>
                <a:gd name="GluePoint2Y" fmla="*/ 51475 h 102950"/>
                <a:gd name="GluePoint3X" fmla="*/ 51461 w 102921"/>
                <a:gd name="GluePoint3Y" fmla="*/ 0 h 102950"/>
                <a:gd name="GluePoint4X" fmla="*/ 0 w 102921"/>
                <a:gd name="GluePoint4Y" fmla="*/ 51475 h 102950"/>
                <a:gd name="GluePoint5X" fmla="*/ 51461 w 102921"/>
                <a:gd name="GluePoint5Y" fmla="*/ 10295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01" name="Полилиния 91"/>
            <p:cNvSpPr/>
            <p:nvPr/>
          </p:nvSpPr>
          <p:spPr>
            <a:xfrm>
              <a:off x="163764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0 h 228778"/>
                <a:gd name="GluePoint2X" fmla="*/ 3167692 w 3224870"/>
                <a:gd name="GluePoint2Y" fmla="*/ 0 h 228778"/>
                <a:gd name="GluePoint3X" fmla="*/ 3224871 w 3224870"/>
                <a:gd name="GluePoint3Y" fmla="*/ 57195 h 228778"/>
                <a:gd name="GluePoint4X" fmla="*/ 3224871 w 3224870"/>
                <a:gd name="GluePoint4Y" fmla="*/ 228779 h 228778"/>
                <a:gd name="GluePoint5X" fmla="*/ 0 w 3224870"/>
                <a:gd name="GluePoint5Y" fmla="*/ 22877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02" name="Полилиния 92"/>
            <p:cNvSpPr/>
            <p:nvPr/>
          </p:nvSpPr>
          <p:spPr>
            <a:xfrm>
              <a:off x="83556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114389 h 228778"/>
                <a:gd name="GluePoint2X" fmla="*/ 114357 w 3224870"/>
                <a:gd name="GluePoint2Y" fmla="*/ 0 h 228778"/>
                <a:gd name="GluePoint3X" fmla="*/ 3224871 w 3224870"/>
                <a:gd name="GluePoint3Y" fmla="*/ 0 h 228778"/>
                <a:gd name="GluePoint4X" fmla="*/ 3224871 w 3224870"/>
                <a:gd name="GluePoint4Y" fmla="*/ 114389 h 228778"/>
                <a:gd name="GluePoint5X" fmla="*/ 3110513 w 3224870"/>
                <a:gd name="GluePoint5Y" fmla="*/ 228779 h 228778"/>
                <a:gd name="GluePoint6X" fmla="*/ 0 w 3224870"/>
                <a:gd name="GluePoint6Y" fmla="*/ 228779 h 228778"/>
                <a:gd name="GluePoint7X" fmla="*/ 0 w 3224870"/>
                <a:gd name="GluePoint7Y" fmla="*/ 11438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03" name="Полилиния 93"/>
            <p:cNvSpPr/>
            <p:nvPr/>
          </p:nvSpPr>
          <p:spPr>
            <a:xfrm>
              <a:off x="1638720" y="2059920"/>
              <a:ext cx="1611720" cy="120060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200600"/>
                <a:gd name="textAreaBottom" fmla="*/ 1200960 h 1200600"/>
                <a:gd name="GluePoint1X" fmla="*/ 0 w 3224870"/>
                <a:gd name="GluePoint1Y" fmla="*/ 114389 h 2402177"/>
                <a:gd name="GluePoint2X" fmla="*/ 114357 w 3224870"/>
                <a:gd name="GluePoint2Y" fmla="*/ 0 h 2402177"/>
                <a:gd name="GluePoint3X" fmla="*/ 3224871 w 3224870"/>
                <a:gd name="GluePoint3Y" fmla="*/ 0 h 2402177"/>
                <a:gd name="GluePoint4X" fmla="*/ 3224871 w 3224870"/>
                <a:gd name="GluePoint4Y" fmla="*/ 2287788 h 2402177"/>
                <a:gd name="GluePoint5X" fmla="*/ 3110513 w 3224870"/>
                <a:gd name="GluePoint5Y" fmla="*/ 2402178 h 2402177"/>
                <a:gd name="GluePoint6X" fmla="*/ 0 w 3224870"/>
                <a:gd name="GluePoint6Y" fmla="*/ 2402178 h 2402177"/>
                <a:gd name="GluePoint7X" fmla="*/ 0 w 3224870"/>
                <a:gd name="GluePoint7Y" fmla="*/ 114389 h 24021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04" name="Полилиния 94"/>
            <p:cNvSpPr/>
            <p:nvPr/>
          </p:nvSpPr>
          <p:spPr>
            <a:xfrm>
              <a:off x="1055520" y="1931400"/>
              <a:ext cx="1611720" cy="98928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989280"/>
                <a:gd name="textAreaBottom" fmla="*/ 989640 h 989280"/>
                <a:gd name="GluePoint1X" fmla="*/ 404447 w 3224870"/>
                <a:gd name="GluePoint1Y" fmla="*/ 0 h 1978936"/>
                <a:gd name="GluePoint2X" fmla="*/ 3224871 w 3224870"/>
                <a:gd name="GluePoint2Y" fmla="*/ 0 h 1978936"/>
                <a:gd name="GluePoint3X" fmla="*/ 3224871 w 3224870"/>
                <a:gd name="GluePoint3Y" fmla="*/ 1582417 h 1978936"/>
                <a:gd name="GluePoint4X" fmla="*/ 2820504 w 3224870"/>
                <a:gd name="GluePoint4Y" fmla="*/ 1978937 h 1978936"/>
                <a:gd name="GluePoint5X" fmla="*/ 0 w 3224870"/>
                <a:gd name="GluePoint5Y" fmla="*/ 1978937 h 1978936"/>
                <a:gd name="GluePoint6X" fmla="*/ 0 w 3224870"/>
                <a:gd name="GluePoint6Y" fmla="*/ 396514 h 1978936"/>
                <a:gd name="GluePoint7X" fmla="*/ 404367 w 3224870"/>
                <a:gd name="GluePoint7Y" fmla="*/ 0 h 1978936"/>
                <a:gd name="GluePoint8X" fmla="*/ 404447 w 3224870"/>
                <a:gd name="GluePoint8Y" fmla="*/ 0 h 1978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05" name="Полилиния 95"/>
            <p:cNvSpPr/>
            <p:nvPr/>
          </p:nvSpPr>
          <p:spPr>
            <a:xfrm>
              <a:off x="1695960" y="2117160"/>
              <a:ext cx="1497600" cy="10864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1086480"/>
                <a:gd name="textAreaBottom" fmla="*/ 1086840 h 1086480"/>
                <a:gd name="GluePoint1X" fmla="*/ 0 w 2996156"/>
                <a:gd name="GluePoint1Y" fmla="*/ 114389 h 2173398"/>
                <a:gd name="GluePoint2X" fmla="*/ 114357 w 2996156"/>
                <a:gd name="GluePoint2Y" fmla="*/ 0 h 2173398"/>
                <a:gd name="GluePoint3X" fmla="*/ 2996156 w 2996156"/>
                <a:gd name="GluePoint3Y" fmla="*/ 0 h 2173398"/>
                <a:gd name="GluePoint4X" fmla="*/ 2996156 w 2996156"/>
                <a:gd name="GluePoint4Y" fmla="*/ 2059009 h 2173398"/>
                <a:gd name="GluePoint5X" fmla="*/ 2881799 w 2996156"/>
                <a:gd name="GluePoint5Y" fmla="*/ 2173399 h 2173398"/>
                <a:gd name="GluePoint6X" fmla="*/ 0 w 2996156"/>
                <a:gd name="GluePoint6Y" fmla="*/ 2173399 h 2173398"/>
                <a:gd name="GluePoint7X" fmla="*/ 0 w 2996156"/>
                <a:gd name="GluePoint7Y" fmla="*/ 114389 h 21733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06" name="Полилиния 96"/>
            <p:cNvSpPr/>
            <p:nvPr/>
          </p:nvSpPr>
          <p:spPr>
            <a:xfrm>
              <a:off x="2639160" y="3038040"/>
              <a:ext cx="439920" cy="5112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51120"/>
                <a:gd name="textAreaBottom" fmla="*/ 51480 h 51120"/>
                <a:gd name="GluePoint1X" fmla="*/ 829089 w 880549"/>
                <a:gd name="GluePoint1Y" fmla="*/ 0 h 102950"/>
                <a:gd name="GluePoint2X" fmla="*/ 880550 w 880549"/>
                <a:gd name="GluePoint2Y" fmla="*/ 0 h 102950"/>
                <a:gd name="GluePoint3X" fmla="*/ 880550 w 880549"/>
                <a:gd name="GluePoint3Y" fmla="*/ 102950 h 102950"/>
                <a:gd name="GluePoint4X" fmla="*/ 829089 w 880549"/>
                <a:gd name="GluePoint4Y" fmla="*/ 102950 h 102950"/>
                <a:gd name="GluePoint5X" fmla="*/ 51461 w 880549"/>
                <a:gd name="GluePoint5Y" fmla="*/ 102950 h 102950"/>
                <a:gd name="GluePoint6X" fmla="*/ 0 w 880549"/>
                <a:gd name="GluePoint6Y" fmla="*/ 102950 h 102950"/>
                <a:gd name="GluePoint7X" fmla="*/ 0 w 880549"/>
                <a:gd name="GluePoint7Y" fmla="*/ 0 h 102950"/>
                <a:gd name="GluePoint8X" fmla="*/ 51461 w 880549"/>
                <a:gd name="GluePoint8Y" fmla="*/ 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07" name="Полилиния 97"/>
            <p:cNvSpPr/>
            <p:nvPr/>
          </p:nvSpPr>
          <p:spPr>
            <a:xfrm>
              <a:off x="1112760" y="1936800"/>
              <a:ext cx="1497600" cy="9262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926280"/>
                <a:gd name="textAreaBottom" fmla="*/ 926640 h 926280"/>
                <a:gd name="GluePoint1X" fmla="*/ 0 w 2996156"/>
                <a:gd name="GluePoint1Y" fmla="*/ 114389 h 1853108"/>
                <a:gd name="GluePoint2X" fmla="*/ 114357 w 2996156"/>
                <a:gd name="GluePoint2Y" fmla="*/ 0 h 1853108"/>
                <a:gd name="GluePoint3X" fmla="*/ 2996156 w 2996156"/>
                <a:gd name="GluePoint3Y" fmla="*/ 0 h 1853108"/>
                <a:gd name="GluePoint4X" fmla="*/ 2996156 w 2996156"/>
                <a:gd name="GluePoint4Y" fmla="*/ 1738719 h 1853108"/>
                <a:gd name="GluePoint5X" fmla="*/ 2881799 w 2996156"/>
                <a:gd name="GluePoint5Y" fmla="*/ 1853108 h 1853108"/>
                <a:gd name="GluePoint6X" fmla="*/ 0 w 2996156"/>
                <a:gd name="GluePoint6Y" fmla="*/ 1853108 h 1853108"/>
                <a:gd name="GluePoint7X" fmla="*/ 0 w 2996156"/>
                <a:gd name="GluePoint7Y" fmla="*/ 114389 h 18531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08" name="Полилиния 98"/>
            <p:cNvSpPr/>
            <p:nvPr/>
          </p:nvSpPr>
          <p:spPr>
            <a:xfrm>
              <a:off x="1055520" y="1879920"/>
              <a:ext cx="508320" cy="2797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279720"/>
                <a:gd name="textAreaBottom" fmla="*/ 280080 h 279720"/>
                <a:gd name="GluePoint1X" fmla="*/ 1017778 w 1017778"/>
                <a:gd name="GluePoint1Y" fmla="*/ 0 h 560508"/>
                <a:gd name="GluePoint2X" fmla="*/ 171536 w 1017778"/>
                <a:gd name="GluePoint2Y" fmla="*/ 0 h 560508"/>
                <a:gd name="GluePoint3X" fmla="*/ 0 w 1017778"/>
                <a:gd name="GluePoint3Y" fmla="*/ 171584 h 560508"/>
                <a:gd name="GluePoint4X" fmla="*/ 0 w 1017778"/>
                <a:gd name="GluePoint4Y" fmla="*/ 560508 h 5605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09" name="Полилиния 99"/>
            <p:cNvSpPr/>
            <p:nvPr/>
          </p:nvSpPr>
          <p:spPr>
            <a:xfrm>
              <a:off x="122688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10" name="Полилиния 100"/>
            <p:cNvSpPr/>
            <p:nvPr/>
          </p:nvSpPr>
          <p:spPr>
            <a:xfrm>
              <a:off x="134136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11" name="Полилиния 101"/>
            <p:cNvSpPr/>
            <p:nvPr/>
          </p:nvSpPr>
          <p:spPr>
            <a:xfrm>
              <a:off x="145584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12" name="Полилиния 102"/>
            <p:cNvSpPr/>
            <p:nvPr/>
          </p:nvSpPr>
          <p:spPr>
            <a:xfrm>
              <a:off x="615240" y="2683440"/>
              <a:ext cx="399960" cy="399960"/>
            </a:xfrm>
            <a:custGeom>
              <a:avLst/>
              <a:gdLst>
                <a:gd name="textAreaLeft" fmla="*/ 0 w 399960"/>
                <a:gd name="textAreaRight" fmla="*/ 400320 w 399960"/>
                <a:gd name="textAreaTop" fmla="*/ 0 h 399960"/>
                <a:gd name="textAreaBottom" fmla="*/ 400320 h 399960"/>
                <a:gd name="GluePoint1X" fmla="*/ 400250 w 800499"/>
                <a:gd name="GluePoint1Y" fmla="*/ 800726 h 800725"/>
                <a:gd name="GluePoint2X" fmla="*/ 800500 w 800499"/>
                <a:gd name="GluePoint2Y" fmla="*/ 400363 h 800725"/>
                <a:gd name="GluePoint3X" fmla="*/ 400250 w 800499"/>
                <a:gd name="GluePoint3Y" fmla="*/ 0 h 800725"/>
                <a:gd name="GluePoint4X" fmla="*/ 0 w 800499"/>
                <a:gd name="GluePoint4Y" fmla="*/ 400363 h 800725"/>
                <a:gd name="GluePoint5X" fmla="*/ 400250 w 800499"/>
                <a:gd name="GluePoint5Y" fmla="*/ 800726 h 8007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13" name="Полилиния 103"/>
            <p:cNvSpPr/>
            <p:nvPr/>
          </p:nvSpPr>
          <p:spPr>
            <a:xfrm>
              <a:off x="815400" y="2772720"/>
              <a:ext cx="5400" cy="22500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225000"/>
                <a:gd name="textAreaBottom" fmla="*/ 225360 h 225000"/>
                <a:gd name="GluePoint1X" fmla="*/ 0 w 11435"/>
                <a:gd name="GluePoint1Y" fmla="*/ 450660 h 450659"/>
                <a:gd name="GluePoint2X" fmla="*/ 0 w 11435"/>
                <a:gd name="GluePoint2Y" fmla="*/ 0 h 4506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14" name="Полилиния 104"/>
            <p:cNvSpPr/>
            <p:nvPr/>
          </p:nvSpPr>
          <p:spPr>
            <a:xfrm>
              <a:off x="732600" y="2769120"/>
              <a:ext cx="165600" cy="8640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86400"/>
                <a:gd name="textAreaBottom" fmla="*/ 86760 h 86400"/>
                <a:gd name="GluePoint1X" fmla="*/ 331636 w 331635"/>
                <a:gd name="GluePoint1Y" fmla="*/ 173334 h 173334"/>
                <a:gd name="GluePoint2X" fmla="*/ 165818 w 331635"/>
                <a:gd name="GluePoint2Y" fmla="*/ 0 h 173334"/>
                <a:gd name="GluePoint3X" fmla="*/ 0 w 331635"/>
                <a:gd name="GluePoint3Y" fmla="*/ 173334 h 17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760" bIns="41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615" name="Группа 105"/>
          <p:cNvGrpSpPr/>
          <p:nvPr/>
        </p:nvGrpSpPr>
        <p:grpSpPr>
          <a:xfrm>
            <a:off x="609480" y="4374360"/>
            <a:ext cx="2890080" cy="1809360"/>
            <a:chOff x="609480" y="4374360"/>
            <a:chExt cx="2890080" cy="1809360"/>
          </a:xfrm>
        </p:grpSpPr>
        <p:sp>
          <p:nvSpPr>
            <p:cNvPr id="2616" name="Полилиния 106"/>
            <p:cNvSpPr/>
            <p:nvPr/>
          </p:nvSpPr>
          <p:spPr>
            <a:xfrm flipV="1">
              <a:off x="2152800" y="5738760"/>
              <a:ext cx="1074240" cy="45360"/>
            </a:xfrm>
            <a:custGeom>
              <a:avLst/>
              <a:gdLst>
                <a:gd name="textAreaLeft" fmla="*/ 0 w 1074240"/>
                <a:gd name="textAreaRight" fmla="*/ 1074600 w 1074240"/>
                <a:gd name="textAreaTop" fmla="*/ 360 h 45360"/>
                <a:gd name="textAreaBottom" fmla="*/ 46080 h 45360"/>
                <a:gd name="GluePoint1X" fmla="*/ 252 w 2149838"/>
                <a:gd name="GluePoint1Y" fmla="*/ 224 h 91564"/>
                <a:gd name="GluePoint2X" fmla="*/ 2150091 w 2149838"/>
                <a:gd name="GluePoint2Y" fmla="*/ 224 h 91564"/>
                <a:gd name="GluePoint3X" fmla="*/ 2150091 w 2149838"/>
                <a:gd name="GluePoint3Y" fmla="*/ 91788 h 91564"/>
                <a:gd name="GluePoint4X" fmla="*/ 252 w 2149838"/>
                <a:gd name="GluePoint4Y" fmla="*/ 91788 h 915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17" name="Полилиния 107"/>
            <p:cNvSpPr/>
            <p:nvPr/>
          </p:nvSpPr>
          <p:spPr>
            <a:xfrm flipV="1">
              <a:off x="2183400" y="4600080"/>
              <a:ext cx="143640" cy="39024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360 h 390240"/>
                <a:gd name="textAreaBottom" fmla="*/ 390960 h 390240"/>
                <a:gd name="GluePoint1X" fmla="*/ 257 w 287870"/>
                <a:gd name="GluePoint1Y" fmla="*/ 37 h 781347"/>
                <a:gd name="GluePoint2X" fmla="*/ 288127 w 287870"/>
                <a:gd name="GluePoint2Y" fmla="*/ 37 h 781347"/>
                <a:gd name="GluePoint3X" fmla="*/ 288127 w 287870"/>
                <a:gd name="GluePoint3Y" fmla="*/ 781384 h 781347"/>
                <a:gd name="GluePoint4X" fmla="*/ 257 w 287870"/>
                <a:gd name="GluePoint4Y" fmla="*/ 781384 h 7813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18" name="Скругленный прямоугольник 108"/>
            <p:cNvSpPr/>
            <p:nvPr/>
          </p:nvSpPr>
          <p:spPr>
            <a:xfrm flipV="1">
              <a:off x="1211400" y="4405680"/>
              <a:ext cx="388440" cy="18900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19" name="Полилиния 109"/>
            <p:cNvSpPr/>
            <p:nvPr/>
          </p:nvSpPr>
          <p:spPr>
            <a:xfrm flipV="1">
              <a:off x="1237320" y="4428360"/>
              <a:ext cx="143640" cy="14292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-360 h 142920"/>
                <a:gd name="textAreaBottom" fmla="*/ 142920 h 142920"/>
                <a:gd name="GluePoint1X" fmla="*/ 287973 w 287870"/>
                <a:gd name="GluePoint1Y" fmla="*/ 143459 h 286900"/>
                <a:gd name="GluePoint2X" fmla="*/ 144038 w 287870"/>
                <a:gd name="GluePoint2Y" fmla="*/ 286910 h 286900"/>
                <a:gd name="GluePoint3X" fmla="*/ 103 w 287870"/>
                <a:gd name="GluePoint3Y" fmla="*/ 143459 h 286900"/>
                <a:gd name="GluePoint4X" fmla="*/ 144038 w 287870"/>
                <a:gd name="GluePoint4Y" fmla="*/ 9 h 286900"/>
                <a:gd name="GluePoint5X" fmla="*/ 287973 w 287870"/>
                <a:gd name="GluePoint5Y" fmla="*/ 143459 h 2869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20" name="Полилиния 110"/>
            <p:cNvSpPr/>
            <p:nvPr/>
          </p:nvSpPr>
          <p:spPr>
            <a:xfrm>
              <a:off x="814680" y="4398840"/>
              <a:ext cx="1368360" cy="396360"/>
            </a:xfrm>
            <a:custGeom>
              <a:avLst/>
              <a:gdLst>
                <a:gd name="textAreaLeft" fmla="*/ 0 w 1368360"/>
                <a:gd name="textAreaRight" fmla="*/ 1368720 w 1368360"/>
                <a:gd name="textAreaTop" fmla="*/ 0 h 396360"/>
                <a:gd name="textAreaBottom" fmla="*/ 396720 h 396360"/>
                <a:gd name="GluePoint1X" fmla="*/ 2737829 w 2737829"/>
                <a:gd name="GluePoint1Y" fmla="*/ 793556 h 793555"/>
                <a:gd name="GluePoint2X" fmla="*/ 306245 w 2737829"/>
                <a:gd name="GluePoint2Y" fmla="*/ 793556 h 793555"/>
                <a:gd name="GluePoint3X" fmla="*/ 0 w 2737829"/>
                <a:gd name="GluePoint3Y" fmla="*/ 488342 h 793555"/>
                <a:gd name="GluePoint4X" fmla="*/ 0 w 2737829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21" name="Полилиния 111"/>
            <p:cNvSpPr/>
            <p:nvPr/>
          </p:nvSpPr>
          <p:spPr>
            <a:xfrm>
              <a:off x="1803960" y="4993920"/>
              <a:ext cx="997920" cy="396360"/>
            </a:xfrm>
            <a:custGeom>
              <a:avLst/>
              <a:gdLst>
                <a:gd name="textAreaLeft" fmla="*/ 0 w 997920"/>
                <a:gd name="textAreaRight" fmla="*/ 998280 w 997920"/>
                <a:gd name="textAreaTop" fmla="*/ 0 h 396360"/>
                <a:gd name="textAreaBottom" fmla="*/ 396720 h 396360"/>
                <a:gd name="GluePoint1X" fmla="*/ 0 w 1996716"/>
                <a:gd name="GluePoint1Y" fmla="*/ 793556 h 793555"/>
                <a:gd name="GluePoint2X" fmla="*/ 1690472 w 1996716"/>
                <a:gd name="GluePoint2Y" fmla="*/ 793556 h 793555"/>
                <a:gd name="GluePoint3X" fmla="*/ 1996717 w 1996716"/>
                <a:gd name="GluePoint3Y" fmla="*/ 488342 h 793555"/>
                <a:gd name="GluePoint4X" fmla="*/ 1996717 w 1996716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22" name="Скругленный прямоугольник 112"/>
            <p:cNvSpPr/>
            <p:nvPr/>
          </p:nvSpPr>
          <p:spPr>
            <a:xfrm flipV="1">
              <a:off x="1012320" y="5196960"/>
              <a:ext cx="786600" cy="38736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23" name="Скругленный прямоугольник 113"/>
            <p:cNvSpPr/>
            <p:nvPr/>
          </p:nvSpPr>
          <p:spPr>
            <a:xfrm flipV="1">
              <a:off x="609480" y="5389920"/>
              <a:ext cx="795600" cy="39636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24" name="Полилиния 114"/>
            <p:cNvSpPr/>
            <p:nvPr/>
          </p:nvSpPr>
          <p:spPr>
            <a:xfrm>
              <a:off x="1007640" y="5784480"/>
              <a:ext cx="991800" cy="198000"/>
            </a:xfrm>
            <a:custGeom>
              <a:avLst/>
              <a:gdLst>
                <a:gd name="textAreaLeft" fmla="*/ 0 w 991800"/>
                <a:gd name="textAreaRight" fmla="*/ 992160 w 991800"/>
                <a:gd name="textAreaTop" fmla="*/ 0 h 198000"/>
                <a:gd name="textAreaBottom" fmla="*/ 198360 h 198000"/>
                <a:gd name="GluePoint1X" fmla="*/ 0 w 1984466"/>
                <a:gd name="GluePoint1Y" fmla="*/ 0 h 396777"/>
                <a:gd name="GluePoint2X" fmla="*/ 0 w 1984466"/>
                <a:gd name="GluePoint2Y" fmla="*/ 0 h 396777"/>
                <a:gd name="GluePoint3X" fmla="*/ 398118 w 1984466"/>
                <a:gd name="GluePoint3Y" fmla="*/ 396778 h 396777"/>
                <a:gd name="GluePoint4X" fmla="*/ 1984467 w 1984466"/>
                <a:gd name="GluePoint4Y" fmla="*/ 396778 h 3967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25" name="Полилиния 115"/>
            <p:cNvSpPr/>
            <p:nvPr/>
          </p:nvSpPr>
          <p:spPr>
            <a:xfrm>
              <a:off x="1972080" y="595224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26" name="Полилиния 116"/>
            <p:cNvSpPr/>
            <p:nvPr/>
          </p:nvSpPr>
          <p:spPr>
            <a:xfrm>
              <a:off x="2201760" y="5787360"/>
              <a:ext cx="994680" cy="396360"/>
            </a:xfrm>
            <a:custGeom>
              <a:avLst/>
              <a:gdLst>
                <a:gd name="textAreaLeft" fmla="*/ 0 w 994680"/>
                <a:gd name="textAreaRight" fmla="*/ 995040 w 994680"/>
                <a:gd name="textAreaTop" fmla="*/ 0 h 396360"/>
                <a:gd name="textAreaBottom" fmla="*/ 396720 h 396360"/>
                <a:gd name="GluePoint1X" fmla="*/ 1990592 w 1990591"/>
                <a:gd name="GluePoint1Y" fmla="*/ 0 h 793555"/>
                <a:gd name="GluePoint2X" fmla="*/ 0 w 1990591"/>
                <a:gd name="GluePoint2Y" fmla="*/ 0 h 793555"/>
                <a:gd name="GluePoint3X" fmla="*/ 0 w 1990591"/>
                <a:gd name="GluePoint3Y" fmla="*/ 793556 h 793555"/>
                <a:gd name="GluePoint4X" fmla="*/ 987334 w 1990591"/>
                <a:gd name="GluePoint4Y" fmla="*/ 793556 h 793555"/>
                <a:gd name="GluePoint5X" fmla="*/ 1990592 w 1990591"/>
                <a:gd name="GluePoint5Y" fmla="*/ 793556 h 793555"/>
                <a:gd name="GluePoint6X" fmla="*/ 1990592 w 1990591"/>
                <a:gd name="GluePoint6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27" name="Полилиния 117"/>
            <p:cNvSpPr/>
            <p:nvPr/>
          </p:nvSpPr>
          <p:spPr>
            <a:xfrm>
              <a:off x="1904760" y="5683680"/>
              <a:ext cx="1594800" cy="72720"/>
            </a:xfrm>
            <a:custGeom>
              <a:avLst/>
              <a:gdLst>
                <a:gd name="textAreaLeft" fmla="*/ 0 w 1594800"/>
                <a:gd name="textAreaRight" fmla="*/ 1595160 w 1594800"/>
                <a:gd name="textAreaTop" fmla="*/ 0 h 72720"/>
                <a:gd name="textAreaBottom" fmla="*/ 73080 h 72720"/>
                <a:gd name="GluePoint1X" fmla="*/ 3191072 w 3191071"/>
                <a:gd name="GluePoint1Y" fmla="*/ 0 h 146502"/>
                <a:gd name="GluePoint2X" fmla="*/ 0 w 3191071"/>
                <a:gd name="GluePoint2Y" fmla="*/ 0 h 146502"/>
                <a:gd name="GluePoint3X" fmla="*/ 0 w 3191071"/>
                <a:gd name="GluePoint3Y" fmla="*/ 54938 h 146502"/>
                <a:gd name="GluePoint4X" fmla="*/ 91873 w 3191071"/>
                <a:gd name="GluePoint4Y" fmla="*/ 146503 h 146502"/>
                <a:gd name="GluePoint5X" fmla="*/ 3099198 w 3191071"/>
                <a:gd name="GluePoint5Y" fmla="*/ 146503 h 146502"/>
                <a:gd name="GluePoint6X" fmla="*/ 3191072 w 3191071"/>
                <a:gd name="GluePoint6Y" fmla="*/ 54938 h 146502"/>
                <a:gd name="GluePoint7X" fmla="*/ 3191072 w 3191071"/>
                <a:gd name="GluePoint7Y" fmla="*/ 0 h 14650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28" name="Полилиния 118"/>
            <p:cNvSpPr/>
            <p:nvPr/>
          </p:nvSpPr>
          <p:spPr>
            <a:xfrm>
              <a:off x="784080" y="437436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29" name="Полилиния 119"/>
            <p:cNvSpPr/>
            <p:nvPr/>
          </p:nvSpPr>
          <p:spPr>
            <a:xfrm>
              <a:off x="2306520" y="472536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30" name="Полилиния 120"/>
            <p:cNvSpPr/>
            <p:nvPr/>
          </p:nvSpPr>
          <p:spPr>
            <a:xfrm>
              <a:off x="2250720" y="472680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3044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31" name="Полилиния 121"/>
            <p:cNvSpPr/>
            <p:nvPr/>
          </p:nvSpPr>
          <p:spPr>
            <a:xfrm>
              <a:off x="2306520" y="442620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32" name="Полилиния 122"/>
            <p:cNvSpPr/>
            <p:nvPr/>
          </p:nvSpPr>
          <p:spPr>
            <a:xfrm>
              <a:off x="2250720" y="442764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3" name="Image 0" descr=" "/>
          <p:cNvPicPr/>
          <p:nvPr/>
        </p:nvPicPr>
        <p:blipFill>
          <a:blip r:embed="rId2"/>
          <a:stretch/>
        </p:blipFill>
        <p:spPr>
          <a:xfrm>
            <a:off x="952560" y="603360"/>
            <a:ext cx="10286640" cy="565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34" name="PlaceHolder 1"/>
          <p:cNvSpPr>
            <a:spLocks noGrp="1"/>
          </p:cNvSpPr>
          <p:nvPr>
            <p:ph type="body"/>
          </p:nvPr>
        </p:nvSpPr>
        <p:spPr>
          <a:xfrm>
            <a:off x="4329000" y="2883960"/>
            <a:ext cx="3533760" cy="1815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635" name="Image 44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37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фото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38" name="Текст 4"/>
          <p:cNvSpPr/>
          <p:nvPr/>
        </p:nvSpPr>
        <p:spPr>
          <a:xfrm>
            <a:off x="609480" y="1325520"/>
            <a:ext cx="181008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Яндекс диск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39" name="Текст 4"/>
          <p:cNvSpPr/>
          <p:nvPr/>
        </p:nvSpPr>
        <p:spPr>
          <a:xfrm>
            <a:off x="609480" y="1786320"/>
            <a:ext cx="300276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Группа вконтакте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40" name="TextBox 5"/>
          <p:cNvSpPr/>
          <p:nvPr/>
        </p:nvSpPr>
        <p:spPr>
          <a:xfrm>
            <a:off x="3354480" y="13662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4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5"/>
              </a:rPr>
              <a:t>disk.yandex.ru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6"/>
              </a:rPr>
              <a:t>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7"/>
              </a:rPr>
              <a:t>d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8"/>
              </a:rPr>
              <a:t>/HHexFxfFgZna0g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41" name="TextBox 6"/>
          <p:cNvSpPr/>
          <p:nvPr/>
        </p:nvSpPr>
        <p:spPr>
          <a:xfrm>
            <a:off x="3354480" y="18270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9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0"/>
              </a:rPr>
              <a:t>vk.com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1"/>
              </a:rPr>
              <a:t>/albums-222277101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642" name="Рисунок 7" descr=""/>
          <p:cNvPicPr/>
          <p:nvPr/>
        </p:nvPicPr>
        <p:blipFill>
          <a:blip r:embed="rId12"/>
          <a:srcRect l="0" t="28087" r="0" b="18663"/>
          <a:stretch/>
        </p:blipFill>
        <p:spPr>
          <a:xfrm>
            <a:off x="0" y="2535840"/>
            <a:ext cx="12191760" cy="43218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44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3D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645" name="Рисунок 3" descr=""/>
          <p:cNvPicPr/>
          <p:nvPr/>
        </p:nvPicPr>
        <p:blipFill>
          <a:blip r:embed="rId4"/>
          <a:stretch/>
        </p:blipFill>
        <p:spPr>
          <a:xfrm>
            <a:off x="9966960" y="2089800"/>
            <a:ext cx="1841040" cy="173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6" name="Рисунок 4" descr=""/>
          <p:cNvPicPr/>
          <p:nvPr/>
        </p:nvPicPr>
        <p:blipFill>
          <a:blip r:embed="rId5"/>
          <a:stretch/>
        </p:blipFill>
        <p:spPr>
          <a:xfrm>
            <a:off x="809712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7" name="Рисунок 5" descr=""/>
          <p:cNvPicPr/>
          <p:nvPr/>
        </p:nvPicPr>
        <p:blipFill>
          <a:blip r:embed="rId6"/>
          <a:stretch/>
        </p:blipFill>
        <p:spPr>
          <a:xfrm>
            <a:off x="622728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8" name="Рисунок 6" descr=""/>
          <p:cNvPicPr/>
          <p:nvPr/>
        </p:nvPicPr>
        <p:blipFill>
          <a:blip r:embed="rId7"/>
          <a:stretch/>
        </p:blipFill>
        <p:spPr>
          <a:xfrm>
            <a:off x="4116240" y="2023200"/>
            <a:ext cx="1866240" cy="186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9" name="Рисунок 7" descr=""/>
          <p:cNvPicPr/>
          <p:nvPr/>
        </p:nvPicPr>
        <p:blipFill>
          <a:blip r:embed="rId8"/>
          <a:stretch/>
        </p:blipFill>
        <p:spPr>
          <a:xfrm>
            <a:off x="2316240" y="1965960"/>
            <a:ext cx="1555200" cy="198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50" name="Рисунок 8" descr=""/>
          <p:cNvPicPr/>
          <p:nvPr/>
        </p:nvPicPr>
        <p:blipFill>
          <a:blip r:embed="rId9"/>
          <a:stretch/>
        </p:blipFill>
        <p:spPr>
          <a:xfrm>
            <a:off x="44640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51" name="Text 3">
            <a:hlinkClick r:id="rId10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3D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652" name="Рисунок 10" descr=""/>
          <p:cNvPicPr/>
          <p:nvPr/>
        </p:nvPicPr>
        <p:blipFill>
          <a:blip r:embed="rId11"/>
          <a:stretch/>
        </p:blipFill>
        <p:spPr>
          <a:xfrm>
            <a:off x="10049040" y="4273200"/>
            <a:ext cx="1542600" cy="154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53" name="Рисунок 11" descr=""/>
          <p:cNvPicPr/>
          <p:nvPr/>
        </p:nvPicPr>
        <p:blipFill>
          <a:blip r:embed="rId12"/>
          <a:stretch/>
        </p:blipFill>
        <p:spPr>
          <a:xfrm>
            <a:off x="817020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54" name="Рисунок 12" descr=""/>
          <p:cNvPicPr/>
          <p:nvPr/>
        </p:nvPicPr>
        <p:blipFill>
          <a:blip r:embed="rId13"/>
          <a:stretch/>
        </p:blipFill>
        <p:spPr>
          <a:xfrm>
            <a:off x="623772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55" name="Рисунок 13" descr=""/>
          <p:cNvPicPr/>
          <p:nvPr/>
        </p:nvPicPr>
        <p:blipFill>
          <a:blip r:embed="rId14"/>
          <a:stretch/>
        </p:blipFill>
        <p:spPr>
          <a:xfrm>
            <a:off x="419868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56" name="Рисунок 14" descr=""/>
          <p:cNvPicPr/>
          <p:nvPr/>
        </p:nvPicPr>
        <p:blipFill>
          <a:blip r:embed="rId15"/>
          <a:stretch/>
        </p:blipFill>
        <p:spPr>
          <a:xfrm>
            <a:off x="231372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57" name="Рисунок 15" descr=""/>
          <p:cNvPicPr/>
          <p:nvPr/>
        </p:nvPicPr>
        <p:blipFill>
          <a:blip r:embed="rId16"/>
          <a:stretch/>
        </p:blipFill>
        <p:spPr>
          <a:xfrm>
            <a:off x="42264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8" name="Группа 2"/>
          <p:cNvGrpSpPr/>
          <p:nvPr/>
        </p:nvGrpSpPr>
        <p:grpSpPr>
          <a:xfrm>
            <a:off x="203040" y="679320"/>
            <a:ext cx="11791800" cy="5499360"/>
            <a:chOff x="203040" y="679320"/>
            <a:chExt cx="11791800" cy="5499360"/>
          </a:xfrm>
        </p:grpSpPr>
        <p:pic>
          <p:nvPicPr>
            <p:cNvPr id="2659" name="Image 0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60" name="Image 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517572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61" name="Image 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426168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62" name="Image 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4908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63" name="Image 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24336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64" name="Image 5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151956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65" name="Image 6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60552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66" name="Image 7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67" name="Image 8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609264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68" name="Image 9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609264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69" name="Image 10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609300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70" name="Image 11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60930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71" name="Image 12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609300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72" name="Image 13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609300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73" name="Image 14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20304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74" name="Image 15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1117800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2675" name="Image 17" descr=" 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76" name="PlaceHolder 1"/>
          <p:cNvSpPr>
            <a:spLocks noGrp="1"/>
          </p:cNvSpPr>
          <p:nvPr>
            <p:ph type="body"/>
          </p:nvPr>
        </p:nvSpPr>
        <p:spPr>
          <a:xfrm>
            <a:off x="4329000" y="2838600"/>
            <a:ext cx="3533760" cy="18334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0" rIns="0" tIns="72000" bIns="10800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2678" name="Группа 1"/>
          <p:cNvGrpSpPr/>
          <p:nvPr/>
        </p:nvGrpSpPr>
        <p:grpSpPr>
          <a:xfrm>
            <a:off x="6191280" y="609480"/>
            <a:ext cx="4555440" cy="4134960"/>
            <a:chOff x="6191280" y="609480"/>
            <a:chExt cx="4555440" cy="4134960"/>
          </a:xfrm>
        </p:grpSpPr>
        <p:sp>
          <p:nvSpPr>
            <p:cNvPr id="2679" name="Shape 1"/>
            <p:cNvSpPr/>
            <p:nvPr/>
          </p:nvSpPr>
          <p:spPr>
            <a:xfrm>
              <a:off x="61912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0" name="Shape 2"/>
            <p:cNvSpPr/>
            <p:nvPr/>
          </p:nvSpPr>
          <p:spPr>
            <a:xfrm>
              <a:off x="950580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1" name="Shape 3"/>
            <p:cNvSpPr/>
            <p:nvPr/>
          </p:nvSpPr>
          <p:spPr>
            <a:xfrm>
              <a:off x="78487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2" name="Shape 4"/>
            <p:cNvSpPr/>
            <p:nvPr/>
          </p:nvSpPr>
          <p:spPr>
            <a:xfrm>
              <a:off x="701640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3" name="Shape 5"/>
            <p:cNvSpPr/>
            <p:nvPr/>
          </p:nvSpPr>
          <p:spPr>
            <a:xfrm>
              <a:off x="103309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4" name="Shape 6"/>
            <p:cNvSpPr/>
            <p:nvPr/>
          </p:nvSpPr>
          <p:spPr>
            <a:xfrm>
              <a:off x="86734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5" name="Shape 7"/>
            <p:cNvSpPr/>
            <p:nvPr/>
          </p:nvSpPr>
          <p:spPr>
            <a:xfrm>
              <a:off x="660744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6" name="Shape 8"/>
            <p:cNvSpPr/>
            <p:nvPr/>
          </p:nvSpPr>
          <p:spPr>
            <a:xfrm>
              <a:off x="99147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7" name="Shape 9"/>
            <p:cNvSpPr/>
            <p:nvPr/>
          </p:nvSpPr>
          <p:spPr>
            <a:xfrm>
              <a:off x="826452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8" name="Shape 10"/>
            <p:cNvSpPr/>
            <p:nvPr/>
          </p:nvSpPr>
          <p:spPr>
            <a:xfrm>
              <a:off x="74325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9" name="Shape 11"/>
            <p:cNvSpPr/>
            <p:nvPr/>
          </p:nvSpPr>
          <p:spPr>
            <a:xfrm>
              <a:off x="908964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0" name="Shape 12"/>
            <p:cNvSpPr/>
            <p:nvPr/>
          </p:nvSpPr>
          <p:spPr>
            <a:xfrm>
              <a:off x="61912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1" name="Shape 13"/>
            <p:cNvSpPr/>
            <p:nvPr/>
          </p:nvSpPr>
          <p:spPr>
            <a:xfrm>
              <a:off x="950580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2" name="Shape 14"/>
            <p:cNvSpPr/>
            <p:nvPr/>
          </p:nvSpPr>
          <p:spPr>
            <a:xfrm>
              <a:off x="78487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3" name="Shape 15"/>
            <p:cNvSpPr/>
            <p:nvPr/>
          </p:nvSpPr>
          <p:spPr>
            <a:xfrm>
              <a:off x="701640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4" name="Shape 16"/>
            <p:cNvSpPr/>
            <p:nvPr/>
          </p:nvSpPr>
          <p:spPr>
            <a:xfrm>
              <a:off x="103309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5" name="Shape 17"/>
            <p:cNvSpPr/>
            <p:nvPr/>
          </p:nvSpPr>
          <p:spPr>
            <a:xfrm>
              <a:off x="86734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6" name="Shape 18"/>
            <p:cNvSpPr/>
            <p:nvPr/>
          </p:nvSpPr>
          <p:spPr>
            <a:xfrm>
              <a:off x="660744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7" name="Shape 19"/>
            <p:cNvSpPr/>
            <p:nvPr/>
          </p:nvSpPr>
          <p:spPr>
            <a:xfrm>
              <a:off x="99147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8" name="Shape 20"/>
            <p:cNvSpPr/>
            <p:nvPr/>
          </p:nvSpPr>
          <p:spPr>
            <a:xfrm>
              <a:off x="826452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9" name="Shape 21"/>
            <p:cNvSpPr/>
            <p:nvPr/>
          </p:nvSpPr>
          <p:spPr>
            <a:xfrm>
              <a:off x="74325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0" name="Shape 22"/>
            <p:cNvSpPr/>
            <p:nvPr/>
          </p:nvSpPr>
          <p:spPr>
            <a:xfrm>
              <a:off x="908964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1" name="Shape 23"/>
            <p:cNvSpPr/>
            <p:nvPr/>
          </p:nvSpPr>
          <p:spPr>
            <a:xfrm>
              <a:off x="61912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2" name="Shape 24"/>
            <p:cNvSpPr/>
            <p:nvPr/>
          </p:nvSpPr>
          <p:spPr>
            <a:xfrm>
              <a:off x="950580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3" name="Shape 25"/>
            <p:cNvSpPr/>
            <p:nvPr/>
          </p:nvSpPr>
          <p:spPr>
            <a:xfrm>
              <a:off x="78487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4" name="Shape 26"/>
            <p:cNvSpPr/>
            <p:nvPr/>
          </p:nvSpPr>
          <p:spPr>
            <a:xfrm>
              <a:off x="701640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5" name="Shape 27"/>
            <p:cNvSpPr/>
            <p:nvPr/>
          </p:nvSpPr>
          <p:spPr>
            <a:xfrm>
              <a:off x="103309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6" name="Shape 28"/>
            <p:cNvSpPr/>
            <p:nvPr/>
          </p:nvSpPr>
          <p:spPr>
            <a:xfrm>
              <a:off x="86734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7" name="Shape 29"/>
            <p:cNvSpPr/>
            <p:nvPr/>
          </p:nvSpPr>
          <p:spPr>
            <a:xfrm>
              <a:off x="660744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8" name="Shape 30"/>
            <p:cNvSpPr/>
            <p:nvPr/>
          </p:nvSpPr>
          <p:spPr>
            <a:xfrm>
              <a:off x="99147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9" name="Shape 31"/>
            <p:cNvSpPr/>
            <p:nvPr/>
          </p:nvSpPr>
          <p:spPr>
            <a:xfrm>
              <a:off x="826452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0" name="Shape 32"/>
            <p:cNvSpPr/>
            <p:nvPr/>
          </p:nvSpPr>
          <p:spPr>
            <a:xfrm>
              <a:off x="74325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1" name="Shape 33"/>
            <p:cNvSpPr/>
            <p:nvPr/>
          </p:nvSpPr>
          <p:spPr>
            <a:xfrm>
              <a:off x="908964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2" name="Shape 34"/>
            <p:cNvSpPr/>
            <p:nvPr/>
          </p:nvSpPr>
          <p:spPr>
            <a:xfrm>
              <a:off x="61912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3" name="Shape 35"/>
            <p:cNvSpPr/>
            <p:nvPr/>
          </p:nvSpPr>
          <p:spPr>
            <a:xfrm>
              <a:off x="950580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4" name="Shape 36"/>
            <p:cNvSpPr/>
            <p:nvPr/>
          </p:nvSpPr>
          <p:spPr>
            <a:xfrm>
              <a:off x="78487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5" name="Shape 37"/>
            <p:cNvSpPr/>
            <p:nvPr/>
          </p:nvSpPr>
          <p:spPr>
            <a:xfrm>
              <a:off x="701640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6" name="Shape 38"/>
            <p:cNvSpPr/>
            <p:nvPr/>
          </p:nvSpPr>
          <p:spPr>
            <a:xfrm>
              <a:off x="103309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7" name="Shape 39"/>
            <p:cNvSpPr/>
            <p:nvPr/>
          </p:nvSpPr>
          <p:spPr>
            <a:xfrm>
              <a:off x="86734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8" name="Shape 40"/>
            <p:cNvSpPr/>
            <p:nvPr/>
          </p:nvSpPr>
          <p:spPr>
            <a:xfrm>
              <a:off x="660744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9" name="Shape 41"/>
            <p:cNvSpPr/>
            <p:nvPr/>
          </p:nvSpPr>
          <p:spPr>
            <a:xfrm>
              <a:off x="99147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0" name="Shape 42"/>
            <p:cNvSpPr/>
            <p:nvPr/>
          </p:nvSpPr>
          <p:spPr>
            <a:xfrm>
              <a:off x="826452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1" name="Shape 43"/>
            <p:cNvSpPr/>
            <p:nvPr/>
          </p:nvSpPr>
          <p:spPr>
            <a:xfrm>
              <a:off x="74325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2" name="Shape 44"/>
            <p:cNvSpPr/>
            <p:nvPr/>
          </p:nvSpPr>
          <p:spPr>
            <a:xfrm>
              <a:off x="908964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3" name="Shape 45"/>
            <p:cNvSpPr/>
            <p:nvPr/>
          </p:nvSpPr>
          <p:spPr>
            <a:xfrm>
              <a:off x="61912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4" name="Shape 46"/>
            <p:cNvSpPr/>
            <p:nvPr/>
          </p:nvSpPr>
          <p:spPr>
            <a:xfrm>
              <a:off x="950580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5" name="Shape 47"/>
            <p:cNvSpPr/>
            <p:nvPr/>
          </p:nvSpPr>
          <p:spPr>
            <a:xfrm>
              <a:off x="78487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6" name="Shape 48"/>
            <p:cNvSpPr/>
            <p:nvPr/>
          </p:nvSpPr>
          <p:spPr>
            <a:xfrm>
              <a:off x="701640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7" name="Shape 49"/>
            <p:cNvSpPr/>
            <p:nvPr/>
          </p:nvSpPr>
          <p:spPr>
            <a:xfrm>
              <a:off x="103309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8" name="Shape 50"/>
            <p:cNvSpPr/>
            <p:nvPr/>
          </p:nvSpPr>
          <p:spPr>
            <a:xfrm>
              <a:off x="86734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9" name="Shape 51"/>
            <p:cNvSpPr/>
            <p:nvPr/>
          </p:nvSpPr>
          <p:spPr>
            <a:xfrm>
              <a:off x="660744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0" name="Shape 52"/>
            <p:cNvSpPr/>
            <p:nvPr/>
          </p:nvSpPr>
          <p:spPr>
            <a:xfrm>
              <a:off x="99147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1" name="Shape 53"/>
            <p:cNvSpPr/>
            <p:nvPr/>
          </p:nvSpPr>
          <p:spPr>
            <a:xfrm>
              <a:off x="826452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2" name="Shape 54"/>
            <p:cNvSpPr/>
            <p:nvPr/>
          </p:nvSpPr>
          <p:spPr>
            <a:xfrm>
              <a:off x="74325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3" name="Shape 55"/>
            <p:cNvSpPr/>
            <p:nvPr/>
          </p:nvSpPr>
          <p:spPr>
            <a:xfrm>
              <a:off x="908964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4" name="Shape 56"/>
            <p:cNvSpPr/>
            <p:nvPr/>
          </p:nvSpPr>
          <p:spPr>
            <a:xfrm>
              <a:off x="61912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5" name="Shape 57"/>
            <p:cNvSpPr/>
            <p:nvPr/>
          </p:nvSpPr>
          <p:spPr>
            <a:xfrm>
              <a:off x="950580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6" name="Shape 58"/>
            <p:cNvSpPr/>
            <p:nvPr/>
          </p:nvSpPr>
          <p:spPr>
            <a:xfrm>
              <a:off x="78487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7" name="Shape 59"/>
            <p:cNvSpPr/>
            <p:nvPr/>
          </p:nvSpPr>
          <p:spPr>
            <a:xfrm>
              <a:off x="701640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8" name="Shape 60"/>
            <p:cNvSpPr/>
            <p:nvPr/>
          </p:nvSpPr>
          <p:spPr>
            <a:xfrm>
              <a:off x="103309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9" name="Shape 61"/>
            <p:cNvSpPr/>
            <p:nvPr/>
          </p:nvSpPr>
          <p:spPr>
            <a:xfrm>
              <a:off x="86734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0" name="Shape 62"/>
            <p:cNvSpPr/>
            <p:nvPr/>
          </p:nvSpPr>
          <p:spPr>
            <a:xfrm>
              <a:off x="660744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1" name="Shape 63"/>
            <p:cNvSpPr/>
            <p:nvPr/>
          </p:nvSpPr>
          <p:spPr>
            <a:xfrm>
              <a:off x="99147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2" name="Shape 64"/>
            <p:cNvSpPr/>
            <p:nvPr/>
          </p:nvSpPr>
          <p:spPr>
            <a:xfrm>
              <a:off x="826452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3" name="Shape 65"/>
            <p:cNvSpPr/>
            <p:nvPr/>
          </p:nvSpPr>
          <p:spPr>
            <a:xfrm>
              <a:off x="74325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4" name="Shape 66"/>
            <p:cNvSpPr/>
            <p:nvPr/>
          </p:nvSpPr>
          <p:spPr>
            <a:xfrm>
              <a:off x="908964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5" name="Shape 67"/>
            <p:cNvSpPr/>
            <p:nvPr/>
          </p:nvSpPr>
          <p:spPr>
            <a:xfrm>
              <a:off x="61912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6" name="Shape 68"/>
            <p:cNvSpPr/>
            <p:nvPr/>
          </p:nvSpPr>
          <p:spPr>
            <a:xfrm>
              <a:off x="950580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7" name="Shape 69"/>
            <p:cNvSpPr/>
            <p:nvPr/>
          </p:nvSpPr>
          <p:spPr>
            <a:xfrm>
              <a:off x="78487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8" name="Shape 70"/>
            <p:cNvSpPr/>
            <p:nvPr/>
          </p:nvSpPr>
          <p:spPr>
            <a:xfrm>
              <a:off x="701640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9" name="Shape 71"/>
            <p:cNvSpPr/>
            <p:nvPr/>
          </p:nvSpPr>
          <p:spPr>
            <a:xfrm>
              <a:off x="103309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0" name="Shape 72"/>
            <p:cNvSpPr/>
            <p:nvPr/>
          </p:nvSpPr>
          <p:spPr>
            <a:xfrm>
              <a:off x="86734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1" name="Shape 73"/>
            <p:cNvSpPr/>
            <p:nvPr/>
          </p:nvSpPr>
          <p:spPr>
            <a:xfrm>
              <a:off x="660744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2" name="Shape 74"/>
            <p:cNvSpPr/>
            <p:nvPr/>
          </p:nvSpPr>
          <p:spPr>
            <a:xfrm>
              <a:off x="99147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3" name="Shape 75"/>
            <p:cNvSpPr/>
            <p:nvPr/>
          </p:nvSpPr>
          <p:spPr>
            <a:xfrm>
              <a:off x="826452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4" name="Shape 76"/>
            <p:cNvSpPr/>
            <p:nvPr/>
          </p:nvSpPr>
          <p:spPr>
            <a:xfrm>
              <a:off x="74325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5" name="Shape 77"/>
            <p:cNvSpPr/>
            <p:nvPr/>
          </p:nvSpPr>
          <p:spPr>
            <a:xfrm>
              <a:off x="908964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6" name="Shape 78"/>
            <p:cNvSpPr/>
            <p:nvPr/>
          </p:nvSpPr>
          <p:spPr>
            <a:xfrm>
              <a:off x="61912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7" name="Shape 79"/>
            <p:cNvSpPr/>
            <p:nvPr/>
          </p:nvSpPr>
          <p:spPr>
            <a:xfrm>
              <a:off x="950580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8" name="Shape 80"/>
            <p:cNvSpPr/>
            <p:nvPr/>
          </p:nvSpPr>
          <p:spPr>
            <a:xfrm>
              <a:off x="78487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9" name="Shape 81"/>
            <p:cNvSpPr/>
            <p:nvPr/>
          </p:nvSpPr>
          <p:spPr>
            <a:xfrm>
              <a:off x="701640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60" name="Shape 82"/>
            <p:cNvSpPr/>
            <p:nvPr/>
          </p:nvSpPr>
          <p:spPr>
            <a:xfrm>
              <a:off x="103309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61" name="Shape 83"/>
            <p:cNvSpPr/>
            <p:nvPr/>
          </p:nvSpPr>
          <p:spPr>
            <a:xfrm>
              <a:off x="86734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62" name="Shape 84"/>
            <p:cNvSpPr/>
            <p:nvPr/>
          </p:nvSpPr>
          <p:spPr>
            <a:xfrm>
              <a:off x="660744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63" name="Shape 85"/>
            <p:cNvSpPr/>
            <p:nvPr/>
          </p:nvSpPr>
          <p:spPr>
            <a:xfrm>
              <a:off x="99147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64" name="Shape 86"/>
            <p:cNvSpPr/>
            <p:nvPr/>
          </p:nvSpPr>
          <p:spPr>
            <a:xfrm>
              <a:off x="826452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65" name="Shape 87"/>
            <p:cNvSpPr/>
            <p:nvPr/>
          </p:nvSpPr>
          <p:spPr>
            <a:xfrm>
              <a:off x="74325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66" name="Shape 88"/>
            <p:cNvSpPr/>
            <p:nvPr/>
          </p:nvSpPr>
          <p:spPr>
            <a:xfrm>
              <a:off x="908964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67" name="Shape 89"/>
            <p:cNvSpPr/>
            <p:nvPr/>
          </p:nvSpPr>
          <p:spPr>
            <a:xfrm>
              <a:off x="61912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68" name="Shape 90"/>
            <p:cNvSpPr/>
            <p:nvPr/>
          </p:nvSpPr>
          <p:spPr>
            <a:xfrm>
              <a:off x="950580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69" name="Shape 91"/>
            <p:cNvSpPr/>
            <p:nvPr/>
          </p:nvSpPr>
          <p:spPr>
            <a:xfrm>
              <a:off x="78487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0" name="Shape 92"/>
            <p:cNvSpPr/>
            <p:nvPr/>
          </p:nvSpPr>
          <p:spPr>
            <a:xfrm>
              <a:off x="701640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1" name="Shape 93"/>
            <p:cNvSpPr/>
            <p:nvPr/>
          </p:nvSpPr>
          <p:spPr>
            <a:xfrm>
              <a:off x="103309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2" name="Shape 94"/>
            <p:cNvSpPr/>
            <p:nvPr/>
          </p:nvSpPr>
          <p:spPr>
            <a:xfrm>
              <a:off x="86734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3" name="Shape 95"/>
            <p:cNvSpPr/>
            <p:nvPr/>
          </p:nvSpPr>
          <p:spPr>
            <a:xfrm>
              <a:off x="660744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4" name="Shape 96"/>
            <p:cNvSpPr/>
            <p:nvPr/>
          </p:nvSpPr>
          <p:spPr>
            <a:xfrm>
              <a:off x="99147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5" name="Shape 97"/>
            <p:cNvSpPr/>
            <p:nvPr/>
          </p:nvSpPr>
          <p:spPr>
            <a:xfrm>
              <a:off x="826452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6" name="Shape 98"/>
            <p:cNvSpPr/>
            <p:nvPr/>
          </p:nvSpPr>
          <p:spPr>
            <a:xfrm>
              <a:off x="74325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7" name="Shape 99"/>
            <p:cNvSpPr/>
            <p:nvPr/>
          </p:nvSpPr>
          <p:spPr>
            <a:xfrm>
              <a:off x="908964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8" name="Shape 100"/>
            <p:cNvSpPr/>
            <p:nvPr/>
          </p:nvSpPr>
          <p:spPr>
            <a:xfrm>
              <a:off x="61912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9" name="Shape 101"/>
            <p:cNvSpPr/>
            <p:nvPr/>
          </p:nvSpPr>
          <p:spPr>
            <a:xfrm>
              <a:off x="950580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80" name="Shape 102"/>
            <p:cNvSpPr/>
            <p:nvPr/>
          </p:nvSpPr>
          <p:spPr>
            <a:xfrm>
              <a:off x="78487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81" name="Shape 103"/>
            <p:cNvSpPr/>
            <p:nvPr/>
          </p:nvSpPr>
          <p:spPr>
            <a:xfrm>
              <a:off x="701640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82" name="Shape 104"/>
            <p:cNvSpPr/>
            <p:nvPr/>
          </p:nvSpPr>
          <p:spPr>
            <a:xfrm>
              <a:off x="103309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83" name="Shape 105"/>
            <p:cNvSpPr/>
            <p:nvPr/>
          </p:nvSpPr>
          <p:spPr>
            <a:xfrm>
              <a:off x="86734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84" name="Shape 106"/>
            <p:cNvSpPr/>
            <p:nvPr/>
          </p:nvSpPr>
          <p:spPr>
            <a:xfrm>
              <a:off x="660744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85" name="Shape 107"/>
            <p:cNvSpPr/>
            <p:nvPr/>
          </p:nvSpPr>
          <p:spPr>
            <a:xfrm>
              <a:off x="99147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86" name="Shape 108"/>
            <p:cNvSpPr/>
            <p:nvPr/>
          </p:nvSpPr>
          <p:spPr>
            <a:xfrm>
              <a:off x="826452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87" name="Shape 109"/>
            <p:cNvSpPr/>
            <p:nvPr/>
          </p:nvSpPr>
          <p:spPr>
            <a:xfrm>
              <a:off x="74325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88" name="Shape 110"/>
            <p:cNvSpPr/>
            <p:nvPr/>
          </p:nvSpPr>
          <p:spPr>
            <a:xfrm>
              <a:off x="908964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2789" name="Image 1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0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91" name="PlaceHolder 2"/>
          <p:cNvSpPr>
            <a:spLocks noGrp="1"/>
          </p:cNvSpPr>
          <p:nvPr>
            <p:ph type="body"/>
          </p:nvPr>
        </p:nvSpPr>
        <p:spPr>
          <a:xfrm>
            <a:off x="6191280" y="5294160"/>
            <a:ext cx="539064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логотип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Прямоугольник 1"/>
          <p:cNvSpPr/>
          <p:nvPr/>
        </p:nvSpPr>
        <p:spPr>
          <a:xfrm>
            <a:off x="6095880" y="1166400"/>
            <a:ext cx="4374000" cy="1142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91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TextBox 4"/>
          <p:cNvSpPr/>
          <p:nvPr/>
        </p:nvSpPr>
        <p:spPr>
          <a:xfrm>
            <a:off x="609480" y="116640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презентациях используется полная версия логотипа на кириллице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 используется на титульном слайде, закрывающем слайде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разделителях (для разделов)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логотипа подобран под размер слайдов и не изменяется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темы слайда выбирается темное или светлое лого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3" name="Image 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543360" y="14320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Image 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543360" y="26686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5" name="TextBox 7"/>
          <p:cNvSpPr/>
          <p:nvPr/>
        </p:nvSpPr>
        <p:spPr>
          <a:xfrm>
            <a:off x="609480" y="3973680"/>
            <a:ext cx="4899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партнерства и кобрендинга используется знак умножения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Визуальные веса логотипов должны быть одинаковыми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96" name="Группа 8"/>
          <p:cNvGrpSpPr/>
          <p:nvPr/>
        </p:nvGrpSpPr>
        <p:grpSpPr>
          <a:xfrm>
            <a:off x="6060960" y="3761280"/>
            <a:ext cx="5524200" cy="827640"/>
            <a:chOff x="6060960" y="3761280"/>
            <a:chExt cx="5524200" cy="827640"/>
          </a:xfrm>
        </p:grpSpPr>
        <p:grpSp>
          <p:nvGrpSpPr>
            <p:cNvPr id="197" name="Группа 9"/>
            <p:cNvGrpSpPr/>
            <p:nvPr/>
          </p:nvGrpSpPr>
          <p:grpSpPr>
            <a:xfrm>
              <a:off x="10102680" y="3761280"/>
              <a:ext cx="1482480" cy="827640"/>
              <a:chOff x="10102680" y="3761280"/>
              <a:chExt cx="1482480" cy="827640"/>
            </a:xfrm>
          </p:grpSpPr>
          <p:grpSp>
            <p:nvGrpSpPr>
              <p:cNvPr id="198" name="Группа 11"/>
              <p:cNvGrpSpPr/>
              <p:nvPr/>
            </p:nvGrpSpPr>
            <p:grpSpPr>
              <a:xfrm>
                <a:off x="10102680" y="4098600"/>
                <a:ext cx="162720" cy="149400"/>
                <a:chOff x="10102680" y="4098600"/>
                <a:chExt cx="162720" cy="149400"/>
              </a:xfrm>
            </p:grpSpPr>
            <p:sp>
              <p:nvSpPr>
                <p:cNvPr id="199" name="Полилиния 17"/>
                <p:cNvSpPr/>
                <p:nvPr/>
              </p:nvSpPr>
              <p:spPr>
                <a:xfrm>
                  <a:off x="10102680" y="410076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295162 h 295161"/>
                    <a:gd name="GluePoint2X" fmla="*/ 297094 w 297094"/>
                    <a:gd name="GluePoint2Y" fmla="*/ 0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200" name="Полилиния 18"/>
                <p:cNvSpPr/>
                <p:nvPr/>
              </p:nvSpPr>
              <p:spPr>
                <a:xfrm>
                  <a:off x="10104480" y="409860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0 h 295161"/>
                    <a:gd name="GluePoint2X" fmla="*/ 297094 w 297094"/>
                    <a:gd name="GluePoint2Y" fmla="*/ 295162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  <p:grpSp>
            <p:nvGrpSpPr>
              <p:cNvPr id="201" name="Рисунок 13"/>
              <p:cNvGrpSpPr/>
              <p:nvPr/>
            </p:nvGrpSpPr>
            <p:grpSpPr>
              <a:xfrm>
                <a:off x="10679760" y="3761280"/>
                <a:ext cx="905400" cy="827640"/>
                <a:chOff x="10679760" y="3761280"/>
                <a:chExt cx="905400" cy="827640"/>
              </a:xfrm>
            </p:grpSpPr>
            <p:sp>
              <p:nvSpPr>
                <p:cNvPr id="202" name="Полилиния 13"/>
                <p:cNvSpPr/>
                <p:nvPr/>
              </p:nvSpPr>
              <p:spPr>
                <a:xfrm>
                  <a:off x="10679760" y="3761280"/>
                  <a:ext cx="905400" cy="827640"/>
                </a:xfrm>
                <a:custGeom>
                  <a:avLst/>
                  <a:gdLst>
                    <a:gd name="textAreaLeft" fmla="*/ 0 w 905400"/>
                    <a:gd name="textAreaRight" fmla="*/ 905760 w 905400"/>
                    <a:gd name="textAreaTop" fmla="*/ 0 h 827640"/>
                    <a:gd name="textAreaBottom" fmla="*/ 828000 h 827640"/>
                    <a:gd name="GluePoint1X" fmla="*/ 1667697 w 1667696"/>
                    <a:gd name="GluePoint1Y" fmla="*/ 0 h 1656847"/>
                    <a:gd name="GluePoint2X" fmla="*/ 0 w 1667696"/>
                    <a:gd name="GluePoint2Y" fmla="*/ 0 h 1656847"/>
                    <a:gd name="GluePoint3X" fmla="*/ 0 w 1667696"/>
                    <a:gd name="GluePoint3Y" fmla="*/ 1656848 h 1656847"/>
                    <a:gd name="GluePoint4X" fmla="*/ 1667697 w 1667696"/>
                    <a:gd name="GluePoint4Y" fmla="*/ 1656848 h 1656847"/>
                    <a:gd name="GluePoint5X" fmla="*/ 1667697 w 1667696"/>
                    <a:gd name="GluePoint5Y" fmla="*/ 0 h 1656847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</a:cxnLst>
                  <a:rect l="textAreaLeft" t="textAreaTop" r="textAreaRight" b="textAreaBottom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203" name="Полилиния 14"/>
                <p:cNvSpPr/>
                <p:nvPr/>
              </p:nvSpPr>
              <p:spPr>
                <a:xfrm>
                  <a:off x="10749960" y="3825000"/>
                  <a:ext cx="278280" cy="190440"/>
                </a:xfrm>
                <a:custGeom>
                  <a:avLst/>
                  <a:gdLst>
                    <a:gd name="textAreaLeft" fmla="*/ 0 w 278280"/>
                    <a:gd name="textAreaRight" fmla="*/ 278640 w 278280"/>
                    <a:gd name="textAreaTop" fmla="*/ 0 h 190440"/>
                    <a:gd name="textAreaBottom" fmla="*/ 190800 h 190440"/>
                    <a:gd name="GluePoint1X" fmla="*/ 378439 w 512869"/>
                    <a:gd name="GluePoint1Y" fmla="*/ 0 h 382145"/>
                    <a:gd name="GluePoint2X" fmla="*/ 255987 w 512869"/>
                    <a:gd name="GluePoint2Y" fmla="*/ 253001 h 382145"/>
                    <a:gd name="GluePoint3X" fmla="*/ 133549 w 512869"/>
                    <a:gd name="GluePoint3Y" fmla="*/ 0 h 382145"/>
                    <a:gd name="GluePoint4X" fmla="*/ 0 w 512869"/>
                    <a:gd name="GluePoint4Y" fmla="*/ 0 h 382145"/>
                    <a:gd name="GluePoint5X" fmla="*/ 0 w 512869"/>
                    <a:gd name="GluePoint5Y" fmla="*/ 382145 h 382145"/>
                    <a:gd name="GluePoint6X" fmla="*/ 93618 w 512869"/>
                    <a:gd name="GluePoint6Y" fmla="*/ 382145 h 382145"/>
                    <a:gd name="GluePoint7X" fmla="*/ 93618 w 512869"/>
                    <a:gd name="GluePoint7Y" fmla="*/ 108428 h 382145"/>
                    <a:gd name="GluePoint8X" fmla="*/ 213398 w 512869"/>
                    <a:gd name="GluePoint8Y" fmla="*/ 339390 h 382145"/>
                    <a:gd name="GluePoint9X" fmla="*/ 299030 w 512869"/>
                    <a:gd name="GluePoint9Y" fmla="*/ 339390 h 382145"/>
                    <a:gd name="GluePoint10X" fmla="*/ 418811 w 512869"/>
                    <a:gd name="GluePoint10Y" fmla="*/ 108428 h 382145"/>
                    <a:gd name="GluePoint11X" fmla="*/ 418811 w 512869"/>
                    <a:gd name="GluePoint11Y" fmla="*/ 382145 h 382145"/>
                    <a:gd name="GluePoint12X" fmla="*/ 512869 w 512869"/>
                    <a:gd name="GluePoint12Y" fmla="*/ 382145 h 382145"/>
                    <a:gd name="GluePoint13X" fmla="*/ 512869 w 512869"/>
                    <a:gd name="GluePoint13Y" fmla="*/ 0 h 382145"/>
                    <a:gd name="GluePoint14X" fmla="*/ 378880 w 512869"/>
                    <a:gd name="GluePoint14Y" fmla="*/ 0 h 382145"/>
                    <a:gd name="GluePoint15X" fmla="*/ 378439 w 512869"/>
                    <a:gd name="GluePoint15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</a:cxnLst>
                  <a:rect l="textAreaLeft" t="textAreaTop" r="textAreaRight" b="textAreaBottom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204" name="Полилиния 15"/>
                <p:cNvSpPr/>
                <p:nvPr/>
              </p:nvSpPr>
              <p:spPr>
                <a:xfrm>
                  <a:off x="11283480" y="3825000"/>
                  <a:ext cx="232560" cy="19044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0440"/>
                    <a:gd name="textAreaBottom" fmla="*/ 190800 h 190440"/>
                    <a:gd name="GluePoint1X" fmla="*/ 0 w 429014"/>
                    <a:gd name="GluePoint1Y" fmla="*/ 0 h 382145"/>
                    <a:gd name="GluePoint2X" fmla="*/ 0 w 429014"/>
                    <a:gd name="GluePoint2Y" fmla="*/ 76253 h 382145"/>
                    <a:gd name="GluePoint3X" fmla="*/ 167711 w 429014"/>
                    <a:gd name="GluePoint3Y" fmla="*/ 76253 h 382145"/>
                    <a:gd name="GluePoint4X" fmla="*/ 167711 w 429014"/>
                    <a:gd name="GluePoint4Y" fmla="*/ 382145 h 382145"/>
                    <a:gd name="GluePoint5X" fmla="*/ 260874 w 429014"/>
                    <a:gd name="GluePoint5Y" fmla="*/ 382145 h 382145"/>
                    <a:gd name="GluePoint6X" fmla="*/ 260874 w 429014"/>
                    <a:gd name="GluePoint6Y" fmla="*/ 76253 h 382145"/>
                    <a:gd name="GluePoint7X" fmla="*/ 429014 w 429014"/>
                    <a:gd name="GluePoint7Y" fmla="*/ 76253 h 382145"/>
                    <a:gd name="GluePoint8X" fmla="*/ 429014 w 429014"/>
                    <a:gd name="GluePoint8Y" fmla="*/ 0 h 382145"/>
                    <a:gd name="GluePoint9X" fmla="*/ 0 w 429014"/>
                    <a:gd name="GluePoint9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205" name="Полилиния 16"/>
                <p:cNvSpPr/>
                <p:nvPr/>
              </p:nvSpPr>
              <p:spPr>
                <a:xfrm>
                  <a:off x="11283840" y="4330440"/>
                  <a:ext cx="232560" cy="19872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8720"/>
                    <a:gd name="textAreaBottom" fmla="*/ 199080 h 198720"/>
                    <a:gd name="GluePoint1X" fmla="*/ 334514 w 428573"/>
                    <a:gd name="GluePoint1Y" fmla="*/ 263141 h 398449"/>
                    <a:gd name="GluePoint2X" fmla="*/ 315884 w 428573"/>
                    <a:gd name="GluePoint2Y" fmla="*/ 300159 h 398449"/>
                    <a:gd name="GluePoint3X" fmla="*/ 278170 w 428573"/>
                    <a:gd name="GluePoint3Y" fmla="*/ 319119 h 398449"/>
                    <a:gd name="GluePoint4X" fmla="*/ 216056 w 428573"/>
                    <a:gd name="GluePoint4Y" fmla="*/ 324851 h 398449"/>
                    <a:gd name="GluePoint5X" fmla="*/ 150403 w 428573"/>
                    <a:gd name="GluePoint5Y" fmla="*/ 315152 h 398449"/>
                    <a:gd name="GluePoint6X" fmla="*/ 108255 w 428573"/>
                    <a:gd name="GluePoint6Y" fmla="*/ 283415 h 398449"/>
                    <a:gd name="GluePoint7X" fmla="*/ 93165 w 428573"/>
                    <a:gd name="GluePoint7Y" fmla="*/ 219065 h 398449"/>
                    <a:gd name="GluePoint8X" fmla="*/ 93165 w 428573"/>
                    <a:gd name="GluePoint8Y" fmla="*/ 179831 h 398449"/>
                    <a:gd name="GluePoint9X" fmla="*/ 108255 w 428573"/>
                    <a:gd name="GluePoint9Y" fmla="*/ 115481 h 398449"/>
                    <a:gd name="GluePoint10X" fmla="*/ 150403 w 428573"/>
                    <a:gd name="GluePoint10Y" fmla="*/ 83744 h 398449"/>
                    <a:gd name="GluePoint11X" fmla="*/ 216056 w 428573"/>
                    <a:gd name="GluePoint11Y" fmla="*/ 74049 h 398449"/>
                    <a:gd name="GluePoint12X" fmla="*/ 278170 w 428573"/>
                    <a:gd name="GluePoint12Y" fmla="*/ 79777 h 398449"/>
                    <a:gd name="GluePoint13X" fmla="*/ 315884 w 428573"/>
                    <a:gd name="GluePoint13Y" fmla="*/ 98736 h 398449"/>
                    <a:gd name="GluePoint14X" fmla="*/ 334514 w 428573"/>
                    <a:gd name="GluePoint14Y" fmla="*/ 135755 h 398449"/>
                    <a:gd name="GluePoint15X" fmla="*/ 428573 w 428573"/>
                    <a:gd name="GluePoint15Y" fmla="*/ 135755 h 398449"/>
                    <a:gd name="GluePoint16X" fmla="*/ 396628 w 428573"/>
                    <a:gd name="GluePoint16Y" fmla="*/ 55978 h 398449"/>
                    <a:gd name="GluePoint17X" fmla="*/ 326087 w 428573"/>
                    <a:gd name="GluePoint17Y" fmla="*/ 13223 h 398449"/>
                    <a:gd name="GluePoint18X" fmla="*/ 216950 w 428573"/>
                    <a:gd name="GluePoint18Y" fmla="*/ 0 h 398449"/>
                    <a:gd name="GluePoint19X" fmla="*/ 100709 w 428573"/>
                    <a:gd name="GluePoint19Y" fmla="*/ 18953 h 398449"/>
                    <a:gd name="GluePoint20X" fmla="*/ 25735 w 428573"/>
                    <a:gd name="GluePoint20Y" fmla="*/ 82868 h 398449"/>
                    <a:gd name="GluePoint21X" fmla="*/ 0 w 428573"/>
                    <a:gd name="GluePoint21Y" fmla="*/ 194824 h 398449"/>
                    <a:gd name="GluePoint22X" fmla="*/ 0 w 428573"/>
                    <a:gd name="GluePoint22Y" fmla="*/ 199229 h 398449"/>
                    <a:gd name="GluePoint23X" fmla="*/ 0 w 428573"/>
                    <a:gd name="GluePoint23Y" fmla="*/ 203634 h 398449"/>
                    <a:gd name="GluePoint24X" fmla="*/ 25735 w 428573"/>
                    <a:gd name="GluePoint24Y" fmla="*/ 315590 h 398449"/>
                    <a:gd name="GluePoint25X" fmla="*/ 100709 w 428573"/>
                    <a:gd name="GluePoint25Y" fmla="*/ 379502 h 398449"/>
                    <a:gd name="GluePoint26X" fmla="*/ 216950 w 428573"/>
                    <a:gd name="GluePoint26Y" fmla="*/ 398449 h 398449"/>
                    <a:gd name="GluePoint27X" fmla="*/ 326087 w 428573"/>
                    <a:gd name="GluePoint27Y" fmla="*/ 385234 h 398449"/>
                    <a:gd name="GluePoint28X" fmla="*/ 396628 w 428573"/>
                    <a:gd name="GluePoint28Y" fmla="*/ 342471 h 398449"/>
                    <a:gd name="GluePoint29X" fmla="*/ 428573 w 428573"/>
                    <a:gd name="GluePoint29Y" fmla="*/ 262703 h 398449"/>
                    <a:gd name="GluePoint30X" fmla="*/ 334514 w 428573"/>
                    <a:gd name="GluePoint30Y" fmla="*/ 262703 h 398449"/>
                    <a:gd name="GluePoint31X" fmla="*/ 334514 w 428573"/>
                    <a:gd name="GluePoint31Y" fmla="*/ 263141 h 398449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  <a:cxn ang="0">
                      <a:pos x="GluePoint16X" y="GluePoint16Y"/>
                    </a:cxn>
                    <a:cxn ang="0">
                      <a:pos x="GluePoint17X" y="GluePoint17Y"/>
                    </a:cxn>
                    <a:cxn ang="0">
                      <a:pos x="GluePoint18X" y="GluePoint18Y"/>
                    </a:cxn>
                    <a:cxn ang="0">
                      <a:pos x="GluePoint19X" y="GluePoint19Y"/>
                    </a:cxn>
                    <a:cxn ang="0">
                      <a:pos x="GluePoint20X" y="GluePoint20Y"/>
                    </a:cxn>
                    <a:cxn ang="0">
                      <a:pos x="GluePoint21X" y="GluePoint21Y"/>
                    </a:cxn>
                    <a:cxn ang="0">
                      <a:pos x="GluePoint22X" y="GluePoint22Y"/>
                    </a:cxn>
                    <a:cxn ang="0">
                      <a:pos x="GluePoint23X" y="GluePoint23Y"/>
                    </a:cxn>
                    <a:cxn ang="0">
                      <a:pos x="GluePoint24X" y="GluePoint24Y"/>
                    </a:cxn>
                    <a:cxn ang="0">
                      <a:pos x="GluePoint25X" y="GluePoint25Y"/>
                    </a:cxn>
                    <a:cxn ang="0">
                      <a:pos x="GluePoint26X" y="GluePoint26Y"/>
                    </a:cxn>
                    <a:cxn ang="0">
                      <a:pos x="GluePoint27X" y="GluePoint27Y"/>
                    </a:cxn>
                    <a:cxn ang="0">
                      <a:pos x="GluePoint28X" y="GluePoint28Y"/>
                    </a:cxn>
                    <a:cxn ang="0">
                      <a:pos x="GluePoint29X" y="GluePoint29Y"/>
                    </a:cxn>
                    <a:cxn ang="0">
                      <a:pos x="GluePoint30X" y="GluePoint30Y"/>
                    </a:cxn>
                    <a:cxn ang="0">
                      <a:pos x="GluePoint31X" y="GluePoint31Y"/>
                    </a:cxn>
                  </a:cxnLst>
                  <a:rect l="textAreaLeft" t="textAreaTop" r="textAreaRight" b="textAreaBottom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</p:grpSp>
        <p:pic>
          <p:nvPicPr>
            <p:cNvPr id="206" name="Image 4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060960" y="3869280"/>
              <a:ext cx="3479400" cy="61128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207" name="Прямая соединительная линия 19"/>
          <p:cNvCxnSpPr/>
          <p:nvPr/>
        </p:nvCxnSpPr>
        <p:spPr>
          <a:xfrm>
            <a:off x="609480" y="35352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208" name="Прямая соединительная линия 20"/>
          <p:cNvCxnSpPr/>
          <p:nvPr/>
        </p:nvCxnSpPr>
        <p:spPr>
          <a:xfrm>
            <a:off x="609480" y="48146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209" name="TextBox 21"/>
          <p:cNvSpPr/>
          <p:nvPr/>
        </p:nvSpPr>
        <p:spPr>
          <a:xfrm>
            <a:off x="609480" y="523512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всех слайдах используется сокращенная версия логотипа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 умолчанию размещается в верхнем правом углу слайда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верстки и контента на слайде, может быть перемещена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верхний левый, нижний правый или нижний левый углы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сложного фона (например, фотографии) используем подложку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Прямоугольник 22"/>
          <p:cNvSpPr/>
          <p:nvPr/>
        </p:nvSpPr>
        <p:spPr>
          <a:xfrm>
            <a:off x="6095880" y="5235120"/>
            <a:ext cx="1241280" cy="100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211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47532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2" name="Image 44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780048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2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3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063720" y="4138200"/>
            <a:ext cx="2726640" cy="242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4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95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7" name="Image 1" descr=" "/>
          <p:cNvPicPr/>
          <p:nvPr/>
        </p:nvPicPr>
        <p:blipFill>
          <a:blip r:embed="rId4"/>
          <a:stretch/>
        </p:blipFill>
        <p:spPr>
          <a:xfrm>
            <a:off x="8113680" y="2602800"/>
            <a:ext cx="3451320" cy="425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98" name="PlaceHolder 1"/>
          <p:cNvSpPr>
            <a:spLocks noGrp="1"/>
          </p:cNvSpPr>
          <p:nvPr>
            <p:ph type="body"/>
          </p:nvPr>
        </p:nvSpPr>
        <p:spPr>
          <a:xfrm>
            <a:off x="609480" y="2698920"/>
            <a:ext cx="734004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99" name="PlaceHolder 2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1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2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9613800" y="3695760"/>
            <a:ext cx="1625400" cy="255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03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Вопрос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0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06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807" name="Прямая соединительная линия 5"/>
          <p:cNvCxnSpPr/>
          <p:nvPr/>
        </p:nvCxnSpPr>
        <p:spPr>
          <a:xfrm>
            <a:off x="609480" y="5473440"/>
            <a:ext cx="1097316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grpSp>
        <p:nvGrpSpPr>
          <p:cNvPr id="2808" name="Группа 3"/>
          <p:cNvGrpSpPr/>
          <p:nvPr/>
        </p:nvGrpSpPr>
        <p:grpSpPr>
          <a:xfrm>
            <a:off x="609480" y="5828040"/>
            <a:ext cx="1854000" cy="418680"/>
            <a:chOff x="609480" y="5828040"/>
            <a:chExt cx="1854000" cy="418680"/>
          </a:xfrm>
        </p:grpSpPr>
        <p:sp>
          <p:nvSpPr>
            <p:cNvPr id="2809" name="Прямоугольник 8"/>
            <p:cNvSpPr/>
            <p:nvPr/>
          </p:nvSpPr>
          <p:spPr>
            <a:xfrm>
              <a:off x="609480" y="5828040"/>
              <a:ext cx="1854000" cy="41868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810" name="Text 4"/>
            <p:cNvSpPr/>
            <p:nvPr/>
          </p:nvSpPr>
          <p:spPr>
            <a:xfrm>
              <a:off x="771120" y="5901840"/>
              <a:ext cx="153072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51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ЭТО БАЗА</a:t>
              </a:r>
              <a:endParaRPr b="0" lang="ru-RU" sz="15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811" name="PlaceHolder 1"/>
          <p:cNvSpPr>
            <a:spLocks noGrp="1"/>
          </p:cNvSpPr>
          <p:nvPr>
            <p:ph type="body"/>
          </p:nvPr>
        </p:nvSpPr>
        <p:spPr>
          <a:xfrm>
            <a:off x="609480" y="-35924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3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814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815" name="PlaceHolder 1"/>
          <p:cNvSpPr>
            <a:spLocks noGrp="1"/>
          </p:cNvSpPr>
          <p:nvPr>
            <p:ph type="body"/>
          </p:nvPr>
        </p:nvSpPr>
        <p:spPr>
          <a:xfrm>
            <a:off x="1897920" y="-32090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7" name="PlaceHolder 1"/>
          <p:cNvSpPr>
            <a:spLocks noGrp="1"/>
          </p:cNvSpPr>
          <p:nvPr>
            <p:ph type="sldNum" idx="8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E78DA00-1455-4DA8-94A1-60EA99D3EC4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8" name="Прямая соединительная линия 1"/>
          <p:cNvCxnSpPr/>
          <p:nvPr/>
        </p:nvCxnSpPr>
        <p:spPr>
          <a:xfrm>
            <a:off x="0" y="2063520"/>
            <a:ext cx="1219212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pic>
        <p:nvPicPr>
          <p:cNvPr id="281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20" name="Shape 0"/>
          <p:cNvSpPr/>
          <p:nvPr/>
        </p:nvSpPr>
        <p:spPr>
          <a:xfrm>
            <a:off x="2006640" y="1746360"/>
            <a:ext cx="63468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21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942920" y="1682640"/>
            <a:ext cx="76176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22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2109600" y="1851120"/>
            <a:ext cx="426960" cy="39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23" name="Shape 1"/>
          <p:cNvSpPr/>
          <p:nvPr/>
        </p:nvSpPr>
        <p:spPr>
          <a:xfrm>
            <a:off x="2006640" y="2762280"/>
            <a:ext cx="7575120" cy="20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24" name="PlaceHolder 1"/>
          <p:cNvSpPr>
            <a:spLocks noGrp="1"/>
          </p:cNvSpPr>
          <p:nvPr>
            <p:ph type="body"/>
          </p:nvPr>
        </p:nvSpPr>
        <p:spPr>
          <a:xfrm>
            <a:off x="2006640" y="276228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25" name="PlaceHolder 2"/>
          <p:cNvSpPr>
            <a:spLocks noGrp="1"/>
          </p:cNvSpPr>
          <p:nvPr>
            <p:ph type="body"/>
          </p:nvPr>
        </p:nvSpPr>
        <p:spPr>
          <a:xfrm>
            <a:off x="2006640" y="411480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6" name="Прямая соединительная линия 3"/>
          <p:cNvCxnSpPr/>
          <p:nvPr/>
        </p:nvCxnSpPr>
        <p:spPr>
          <a:xfrm>
            <a:off x="0" y="3924000"/>
            <a:ext cx="1219212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2827" name="Shape 0"/>
          <p:cNvSpPr/>
          <p:nvPr/>
        </p:nvSpPr>
        <p:spPr>
          <a:xfrm>
            <a:off x="2006640" y="3695760"/>
            <a:ext cx="456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28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942920" y="3632040"/>
            <a:ext cx="58392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29" name="Image 2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2079720" y="3770280"/>
            <a:ext cx="309240" cy="28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30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31" name="PlaceHolder 1"/>
          <p:cNvSpPr>
            <a:spLocks noGrp="1"/>
          </p:cNvSpPr>
          <p:nvPr>
            <p:ph type="body"/>
          </p:nvPr>
        </p:nvSpPr>
        <p:spPr>
          <a:xfrm>
            <a:off x="2006640" y="163836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Большой заголовок:</a:t>
            </a:r>
            <a:br>
              <a:rPr sz="3750"/>
            </a:b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32" name="PlaceHolder 2"/>
          <p:cNvSpPr>
            <a:spLocks noGrp="1"/>
          </p:cNvSpPr>
          <p:nvPr>
            <p:ph type="body"/>
          </p:nvPr>
        </p:nvSpPr>
        <p:spPr>
          <a:xfrm>
            <a:off x="2006640" y="453384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Shape 0"/>
          <p:cNvSpPr/>
          <p:nvPr/>
        </p:nvSpPr>
        <p:spPr>
          <a:xfrm>
            <a:off x="0" y="0"/>
            <a:ext cx="12191400" cy="3428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34" name="Shape 1"/>
          <p:cNvSpPr/>
          <p:nvPr/>
        </p:nvSpPr>
        <p:spPr>
          <a:xfrm>
            <a:off x="5492880" y="4616280"/>
            <a:ext cx="5320800" cy="10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5" name="Shape 4"/>
          <p:cNvSpPr/>
          <p:nvPr/>
        </p:nvSpPr>
        <p:spPr>
          <a:xfrm>
            <a:off x="1308240" y="895320"/>
            <a:ext cx="6813000" cy="16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36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1708200"/>
            <a:ext cx="11934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37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724800" y="2275560"/>
            <a:ext cx="546696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38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30280" y="155412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39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327880" y="212544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40" name="Image 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0" y="5422320"/>
            <a:ext cx="538452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41" name="Image 5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10902960" y="5422320"/>
            <a:ext cx="12888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42" name="Image 6" descr=" 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355284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43" name="Image 7" descr=" 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128592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44" name="Image 17" descr=" 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45" name="PlaceHolder 1"/>
          <p:cNvSpPr>
            <a:spLocks noGrp="1"/>
          </p:cNvSpPr>
          <p:nvPr>
            <p:ph type="body"/>
          </p:nvPr>
        </p:nvSpPr>
        <p:spPr>
          <a:xfrm>
            <a:off x="1308240" y="89532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Цитата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46" name="PlaceHolder 2"/>
          <p:cNvSpPr>
            <a:spLocks noGrp="1"/>
          </p:cNvSpPr>
          <p:nvPr>
            <p:ph type="body"/>
          </p:nvPr>
        </p:nvSpPr>
        <p:spPr>
          <a:xfrm>
            <a:off x="5492880" y="462060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Цитата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47" name="PlaceHolder 3"/>
          <p:cNvSpPr>
            <a:spLocks noGrp="1"/>
          </p:cNvSpPr>
          <p:nvPr>
            <p:ph type="body"/>
          </p:nvPr>
        </p:nvSpPr>
        <p:spPr>
          <a:xfrm>
            <a:off x="1308240" y="1390680"/>
            <a:ext cx="54162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48" name="PlaceHolder 4"/>
          <p:cNvSpPr>
            <a:spLocks noGrp="1"/>
          </p:cNvSpPr>
          <p:nvPr>
            <p:ph type="body"/>
          </p:nvPr>
        </p:nvSpPr>
        <p:spPr>
          <a:xfrm>
            <a:off x="5492880" y="5111640"/>
            <a:ext cx="53208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Think Big Start Small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9" name="Image 5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50" name="Image 6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851" name="Прямая соединительная линия 8"/>
          <p:cNvCxnSpPr/>
          <p:nvPr/>
        </p:nvCxnSpPr>
        <p:spPr>
          <a:xfrm>
            <a:off x="609480" y="61704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2852" name="Прямая соединительная линия 9"/>
          <p:cNvCxnSpPr/>
          <p:nvPr/>
        </p:nvCxnSpPr>
        <p:spPr>
          <a:xfrm>
            <a:off x="609480" y="624852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2853" name="Прямая соединительная линия 10"/>
          <p:cNvCxnSpPr/>
          <p:nvPr/>
        </p:nvCxnSpPr>
        <p:spPr>
          <a:xfrm>
            <a:off x="8286480" y="6248520"/>
            <a:ext cx="32911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2854" name="Прямая соединительная линия 11"/>
          <p:cNvCxnSpPr/>
          <p:nvPr/>
        </p:nvCxnSpPr>
        <p:spPr>
          <a:xfrm>
            <a:off x="8286480" y="617040"/>
            <a:ext cx="2597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2855" name="Прямая соединительная линия 14"/>
          <p:cNvCxnSpPr/>
          <p:nvPr/>
        </p:nvCxnSpPr>
        <p:spPr>
          <a:xfrm>
            <a:off x="796680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2856" name="PlaceHolder 1"/>
          <p:cNvSpPr>
            <a:spLocks noGrp="1"/>
          </p:cNvSpPr>
          <p:nvPr>
            <p:ph type="body"/>
          </p:nvPr>
        </p:nvSpPr>
        <p:spPr>
          <a:xfrm>
            <a:off x="8286840" y="4677120"/>
            <a:ext cx="329868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57" name="PlaceHolder 2"/>
          <p:cNvSpPr>
            <a:spLocks noGrp="1"/>
          </p:cNvSpPr>
          <p:nvPr>
            <p:ph type="body"/>
          </p:nvPr>
        </p:nvSpPr>
        <p:spPr>
          <a:xfrm>
            <a:off x="609480" y="-4311720"/>
            <a:ext cx="7067160" cy="805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вет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4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Цвет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TextBox 26"/>
          <p:cNvSpPr/>
          <p:nvPr/>
        </p:nvSpPr>
        <p:spPr>
          <a:xfrm>
            <a:off x="609480" y="1166400"/>
            <a:ext cx="4217760" cy="32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Прямоугольник 27"/>
          <p:cNvSpPr/>
          <p:nvPr/>
        </p:nvSpPr>
        <p:spPr>
          <a:xfrm>
            <a:off x="5574240" y="1166400"/>
            <a:ext cx="6011280" cy="1017360"/>
          </a:xfrm>
          <a:prstGeom prst="rect">
            <a:avLst/>
          </a:prstGeom>
          <a:solidFill>
            <a:schemeClr val="tx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17" name="Прямоугольник 28"/>
          <p:cNvSpPr/>
          <p:nvPr/>
        </p:nvSpPr>
        <p:spPr>
          <a:xfrm>
            <a:off x="5574240" y="2184120"/>
            <a:ext cx="6011280" cy="1017360"/>
          </a:xfrm>
          <a:prstGeom prst="rect">
            <a:avLst/>
          </a:prstGeom>
          <a:solidFill>
            <a:schemeClr val="bg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18" name="Прямоугольник 29"/>
          <p:cNvSpPr/>
          <p:nvPr/>
        </p:nvSpPr>
        <p:spPr>
          <a:xfrm>
            <a:off x="5574240" y="3201840"/>
            <a:ext cx="6011280" cy="1017360"/>
          </a:xfrm>
          <a:prstGeom prst="rect">
            <a:avLst/>
          </a:prstGeom>
          <a:solidFill>
            <a:schemeClr val="tx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19" name="Прямоугольник 30"/>
          <p:cNvSpPr/>
          <p:nvPr/>
        </p:nvSpPr>
        <p:spPr>
          <a:xfrm>
            <a:off x="5574240" y="4219920"/>
            <a:ext cx="3606480" cy="101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220" name="Прямоугольник 31"/>
          <p:cNvSpPr/>
          <p:nvPr/>
        </p:nvSpPr>
        <p:spPr>
          <a:xfrm>
            <a:off x="5574240" y="5237640"/>
            <a:ext cx="1202040" cy="1017360"/>
          </a:xfrm>
          <a:prstGeom prst="rect">
            <a:avLst/>
          </a:prstGeom>
          <a:solidFill>
            <a:srgbClr val="3044ff"/>
          </a:solidFill>
          <a:ln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221" name="Прямоугольник 32"/>
          <p:cNvSpPr/>
          <p:nvPr/>
        </p:nvSpPr>
        <p:spPr>
          <a:xfrm>
            <a:off x="6776640" y="5237640"/>
            <a:ext cx="1202040" cy="1017360"/>
          </a:xfrm>
          <a:prstGeom prst="rect">
            <a:avLst/>
          </a:prstGeom>
          <a:solidFill>
            <a:schemeClr val="accent2"/>
          </a:solidFill>
          <a:ln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222" name="Прямоугольник 33"/>
          <p:cNvSpPr/>
          <p:nvPr/>
        </p:nvSpPr>
        <p:spPr>
          <a:xfrm>
            <a:off x="7978680" y="5237640"/>
            <a:ext cx="1202040" cy="1017360"/>
          </a:xfrm>
          <a:prstGeom prst="rect">
            <a:avLst/>
          </a:prstGeom>
          <a:solidFill>
            <a:schemeClr val="accent3"/>
          </a:solidFill>
          <a:ln>
            <a:solidFill>
              <a:srgbClr val="db44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223" name="Прямоугольник 34"/>
          <p:cNvSpPr/>
          <p:nvPr/>
        </p:nvSpPr>
        <p:spPr>
          <a:xfrm>
            <a:off x="9181080" y="5237640"/>
            <a:ext cx="1202040" cy="1017360"/>
          </a:xfrm>
          <a:prstGeom prst="rect">
            <a:avLst/>
          </a:prstGeom>
          <a:solidFill>
            <a:schemeClr val="accent4"/>
          </a:solidFill>
          <a:ln>
            <a:solidFill>
              <a:srgbClr val="e63f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224" name="Прямоугольник 35"/>
          <p:cNvSpPr/>
          <p:nvPr/>
        </p:nvSpPr>
        <p:spPr>
          <a:xfrm>
            <a:off x="10383480" y="5237640"/>
            <a:ext cx="1202040" cy="1017360"/>
          </a:xfrm>
          <a:prstGeom prst="rect">
            <a:avLst/>
          </a:prstGeom>
          <a:solidFill>
            <a:schemeClr val="accent5"/>
          </a:solidFill>
          <a:ln>
            <a:solidFill>
              <a:srgbClr val="ffdd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25" name="Прямоугольник 36"/>
          <p:cNvSpPr/>
          <p:nvPr/>
        </p:nvSpPr>
        <p:spPr>
          <a:xfrm>
            <a:off x="9181080" y="4219920"/>
            <a:ext cx="2404080" cy="1017360"/>
          </a:xfrm>
          <a:prstGeom prst="rect">
            <a:avLst/>
          </a:prstGeom>
          <a:solidFill>
            <a:schemeClr val="accent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26" name="TextBox 37"/>
          <p:cNvSpPr/>
          <p:nvPr/>
        </p:nvSpPr>
        <p:spPr>
          <a:xfrm>
            <a:off x="5654520" y="12625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Темный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TextBox 38"/>
          <p:cNvSpPr/>
          <p:nvPr/>
        </p:nvSpPr>
        <p:spPr>
          <a:xfrm>
            <a:off x="5654520" y="19155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#141414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TextBox 39"/>
          <p:cNvSpPr/>
          <p:nvPr/>
        </p:nvSpPr>
        <p:spPr>
          <a:xfrm>
            <a:off x="5654520" y="22802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TextBox 40"/>
          <p:cNvSpPr/>
          <p:nvPr/>
        </p:nvSpPr>
        <p:spPr>
          <a:xfrm>
            <a:off x="5654520" y="29332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TextBox 41"/>
          <p:cNvSpPr/>
          <p:nvPr/>
        </p:nvSpPr>
        <p:spPr>
          <a:xfrm>
            <a:off x="5654520" y="32983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br>
              <a:rPr sz="1000"/>
            </a:b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TextBox 42"/>
          <p:cNvSpPr/>
          <p:nvPr/>
        </p:nvSpPr>
        <p:spPr>
          <a:xfrm>
            <a:off x="5654520" y="39513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E6E6E6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TextBox 43"/>
          <p:cNvSpPr/>
          <p:nvPr/>
        </p:nvSpPr>
        <p:spPr>
          <a:xfrm>
            <a:off x="5654520" y="43160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TextBox 44"/>
          <p:cNvSpPr/>
          <p:nvPr/>
        </p:nvSpPr>
        <p:spPr>
          <a:xfrm>
            <a:off x="565452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FFFFF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TextBox 45"/>
          <p:cNvSpPr/>
          <p:nvPr/>
        </p:nvSpPr>
        <p:spPr>
          <a:xfrm>
            <a:off x="9261360" y="4316040"/>
            <a:ext cx="12020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Вспомогательный 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TextBox 46"/>
          <p:cNvSpPr/>
          <p:nvPr/>
        </p:nvSpPr>
        <p:spPr>
          <a:xfrm>
            <a:off x="926136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#969696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TextBox 47"/>
          <p:cNvSpPr/>
          <p:nvPr/>
        </p:nvSpPr>
        <p:spPr>
          <a:xfrm>
            <a:off x="565452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Электрический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синий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TextBox 48"/>
          <p:cNvSpPr/>
          <p:nvPr/>
        </p:nvSpPr>
        <p:spPr>
          <a:xfrm>
            <a:off x="68565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Образова-тельный зелёный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TextBox 49"/>
          <p:cNvSpPr/>
          <p:nvPr/>
        </p:nvSpPr>
        <p:spPr>
          <a:xfrm>
            <a:off x="80589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Яркая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фуксия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TextBox 50"/>
          <p:cNvSpPr/>
          <p:nvPr/>
        </p:nvSpPr>
        <p:spPr>
          <a:xfrm>
            <a:off x="92613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Амбициозный красный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TextBox 51"/>
          <p:cNvSpPr/>
          <p:nvPr/>
        </p:nvSpPr>
        <p:spPr>
          <a:xfrm>
            <a:off x="1046340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Легендарный жёлтый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TextBox 52"/>
          <p:cNvSpPr/>
          <p:nvPr/>
        </p:nvSpPr>
        <p:spPr>
          <a:xfrm>
            <a:off x="92613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#E63F07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TextBox 53"/>
          <p:cNvSpPr/>
          <p:nvPr/>
        </p:nvSpPr>
        <p:spPr>
          <a:xfrm>
            <a:off x="1046340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#FFDD2D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TextBox 54"/>
          <p:cNvSpPr/>
          <p:nvPr/>
        </p:nvSpPr>
        <p:spPr>
          <a:xfrm>
            <a:off x="80589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#DB44E8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TextBox 55"/>
          <p:cNvSpPr/>
          <p:nvPr/>
        </p:nvSpPr>
        <p:spPr>
          <a:xfrm>
            <a:off x="68565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#009B40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TextBox 56"/>
          <p:cNvSpPr/>
          <p:nvPr/>
        </p:nvSpPr>
        <p:spPr>
          <a:xfrm>
            <a:off x="565452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#3044FF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6" name="Рисунок 1" descr=""/>
          <p:cNvPicPr/>
          <p:nvPr/>
        </p:nvPicPr>
        <p:blipFill>
          <a:blip r:embed="rId4"/>
          <a:stretch/>
        </p:blipFill>
        <p:spPr>
          <a:xfrm>
            <a:off x="627840" y="5260680"/>
            <a:ext cx="3307680" cy="994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7" name="TextBox 2"/>
          <p:cNvSpPr/>
          <p:nvPr/>
        </p:nvSpPr>
        <p:spPr>
          <a:xfrm>
            <a:off x="609480" y="4969080"/>
            <a:ext cx="421776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Фирменная палитра закреплена в данном шаблоне презентаций.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8" name="Image 50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59" name="Image 51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60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61" name="PlaceHolder 2"/>
          <p:cNvSpPr>
            <a:spLocks noGrp="1"/>
          </p:cNvSpPr>
          <p:nvPr>
            <p:ph type="body"/>
          </p:nvPr>
        </p:nvSpPr>
        <p:spPr>
          <a:xfrm>
            <a:off x="14922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62" name="PlaceHolder 3"/>
          <p:cNvSpPr>
            <a:spLocks noGrp="1"/>
          </p:cNvSpPr>
          <p:nvPr>
            <p:ph type="body"/>
          </p:nvPr>
        </p:nvSpPr>
        <p:spPr>
          <a:xfrm>
            <a:off x="14922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63" name="PlaceHolder 4"/>
          <p:cNvSpPr>
            <a:spLocks noGrp="1"/>
          </p:cNvSpPr>
          <p:nvPr>
            <p:ph type="body"/>
          </p:nvPr>
        </p:nvSpPr>
        <p:spPr>
          <a:xfrm>
            <a:off x="14922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64" name="PlaceHolder 5"/>
          <p:cNvSpPr>
            <a:spLocks noGrp="1"/>
          </p:cNvSpPr>
          <p:nvPr>
            <p:ph type="body"/>
          </p:nvPr>
        </p:nvSpPr>
        <p:spPr>
          <a:xfrm>
            <a:off x="14922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65" name="PlaceHolder 6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66" name="PlaceHolder 7"/>
          <p:cNvSpPr>
            <a:spLocks noGrp="1"/>
          </p:cNvSpPr>
          <p:nvPr>
            <p:ph type="body"/>
          </p:nvPr>
        </p:nvSpPr>
        <p:spPr>
          <a:xfrm>
            <a:off x="70740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67" name="PlaceHolder 8"/>
          <p:cNvSpPr>
            <a:spLocks noGrp="1"/>
          </p:cNvSpPr>
          <p:nvPr>
            <p:ph type="body"/>
          </p:nvPr>
        </p:nvSpPr>
        <p:spPr>
          <a:xfrm>
            <a:off x="70740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68" name="PlaceHolder 9"/>
          <p:cNvSpPr>
            <a:spLocks noGrp="1"/>
          </p:cNvSpPr>
          <p:nvPr>
            <p:ph type="body"/>
          </p:nvPr>
        </p:nvSpPr>
        <p:spPr>
          <a:xfrm>
            <a:off x="70740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69" name="PlaceHolder 10"/>
          <p:cNvSpPr>
            <a:spLocks noGrp="1"/>
          </p:cNvSpPr>
          <p:nvPr>
            <p:ph type="body"/>
          </p:nvPr>
        </p:nvSpPr>
        <p:spPr>
          <a:xfrm>
            <a:off x="70740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70" name="PlaceHolder 11"/>
          <p:cNvSpPr>
            <a:spLocks noGrp="1"/>
          </p:cNvSpPr>
          <p:nvPr>
            <p:ph type="body"/>
          </p:nvPr>
        </p:nvSpPr>
        <p:spPr>
          <a:xfrm>
            <a:off x="70740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71" name="PlaceHolder 12"/>
          <p:cNvSpPr>
            <a:spLocks noGrp="1"/>
          </p:cNvSpPr>
          <p:nvPr>
            <p:ph type="sldNum" idx="8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69FC4D1-128A-4B75-A99C-FD254C49D67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2" name="Image 0" descr=" "/>
          <p:cNvPicPr/>
          <p:nvPr/>
        </p:nvPicPr>
        <p:blipFill>
          <a:blip r:embed="rId2"/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7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874" name="Группа 23"/>
          <p:cNvGrpSpPr/>
          <p:nvPr/>
        </p:nvGrpSpPr>
        <p:grpSpPr>
          <a:xfrm>
            <a:off x="603360" y="2952720"/>
            <a:ext cx="4165200" cy="3275640"/>
            <a:chOff x="603360" y="2952720"/>
            <a:chExt cx="4165200" cy="3275640"/>
          </a:xfrm>
        </p:grpSpPr>
        <p:pic>
          <p:nvPicPr>
            <p:cNvPr id="2875" name="Image 2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2769120" y="414252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76" name="Image 2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2289240" y="6055920"/>
              <a:ext cx="216576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77" name="Image 2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207080" y="6055920"/>
              <a:ext cx="217188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78" name="Image 29" descr=" "/>
            <p:cNvPicPr/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2282760" y="4456080"/>
              <a:ext cx="2171880" cy="1612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79" name="Image 30" descr=" "/>
            <p:cNvPicPr/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/>
          </p:blipFill>
          <p:spPr>
            <a:xfrm>
              <a:off x="2369160" y="454248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80" name="Image 31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76092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81" name="Image 32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93696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82" name="Image 33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411300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83" name="Image 34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2849040" y="3034800"/>
              <a:ext cx="1257840" cy="6019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84" name="Image 35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4026960" y="2952720"/>
              <a:ext cx="147960" cy="147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85" name="Image 36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603360" y="3624480"/>
              <a:ext cx="1605600" cy="1532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886" name="Shape 18"/>
            <p:cNvSpPr/>
            <p:nvPr/>
          </p:nvSpPr>
          <p:spPr>
            <a:xfrm>
              <a:off x="1809360" y="3390840"/>
              <a:ext cx="959400" cy="479520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2887" name="Image 37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1973520" y="3626280"/>
              <a:ext cx="63540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88" name="Image 38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2482200" y="3504600"/>
              <a:ext cx="137520" cy="257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89" name="Image 39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41520" y="4418640"/>
              <a:ext cx="479520" cy="479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90" name="Image 40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1650240" y="4556520"/>
              <a:ext cx="262440" cy="233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91" name="Image 41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649440" y="5848200"/>
              <a:ext cx="1199520" cy="339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892" name="Image 42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611640" y="5810400"/>
              <a:ext cx="1357560" cy="4158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2893" name="Image 44" descr=" 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9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95" name="PlaceHolder 2"/>
          <p:cNvSpPr>
            <a:spLocks noGrp="1"/>
          </p:cNvSpPr>
          <p:nvPr>
            <p:ph type="body"/>
          </p:nvPr>
        </p:nvSpPr>
        <p:spPr>
          <a:xfrm>
            <a:off x="6883200" y="10353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96" name="PlaceHolder 3"/>
          <p:cNvSpPr>
            <a:spLocks noGrp="1"/>
          </p:cNvSpPr>
          <p:nvPr>
            <p:ph type="body"/>
          </p:nvPr>
        </p:nvSpPr>
        <p:spPr>
          <a:xfrm>
            <a:off x="6883200" y="20865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97" name="PlaceHolder 4"/>
          <p:cNvSpPr>
            <a:spLocks noGrp="1"/>
          </p:cNvSpPr>
          <p:nvPr>
            <p:ph type="body"/>
          </p:nvPr>
        </p:nvSpPr>
        <p:spPr>
          <a:xfrm>
            <a:off x="6883200" y="3145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98" name="PlaceHolder 5"/>
          <p:cNvSpPr>
            <a:spLocks noGrp="1"/>
          </p:cNvSpPr>
          <p:nvPr>
            <p:ph type="body"/>
          </p:nvPr>
        </p:nvSpPr>
        <p:spPr>
          <a:xfrm>
            <a:off x="6883200" y="420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99" name="PlaceHolder 6"/>
          <p:cNvSpPr>
            <a:spLocks noGrp="1"/>
          </p:cNvSpPr>
          <p:nvPr>
            <p:ph type="body"/>
          </p:nvPr>
        </p:nvSpPr>
        <p:spPr>
          <a:xfrm>
            <a:off x="6883200" y="52560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00" name="PlaceHolder 7"/>
          <p:cNvSpPr>
            <a:spLocks noGrp="1"/>
          </p:cNvSpPr>
          <p:nvPr>
            <p:ph type="sldNum" idx="8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75EA31B-E329-4E86-BF56-245AEBBAA0F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02" name="Shape 1"/>
          <p:cNvSpPr/>
          <p:nvPr/>
        </p:nvSpPr>
        <p:spPr>
          <a:xfrm>
            <a:off x="609480" y="1568520"/>
            <a:ext cx="4203360" cy="42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903" name="Группа 74"/>
          <p:cNvGrpSpPr/>
          <p:nvPr/>
        </p:nvGrpSpPr>
        <p:grpSpPr>
          <a:xfrm>
            <a:off x="7397640" y="3363120"/>
            <a:ext cx="4183920" cy="2887920"/>
            <a:chOff x="7397640" y="3363120"/>
            <a:chExt cx="4183920" cy="2887920"/>
          </a:xfrm>
        </p:grpSpPr>
        <p:pic>
          <p:nvPicPr>
            <p:cNvPr id="2904" name="Image 5" descr=" "/>
            <p:cNvPicPr/>
            <p:nvPr/>
          </p:nvPicPr>
          <p:blipFill>
            <a:blip r:embed="rId2"/>
            <a:stretch/>
          </p:blipFill>
          <p:spPr>
            <a:xfrm>
              <a:off x="7397640" y="3363120"/>
              <a:ext cx="3578760" cy="2220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905" name="Image 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8616960" y="3989520"/>
              <a:ext cx="2964600" cy="2261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906" name="Image 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8827560" y="4176000"/>
              <a:ext cx="2543760" cy="188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907" name="Image 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0086120" y="4176000"/>
              <a:ext cx="26280" cy="1883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908" name="Shape 22"/>
            <p:cNvSpPr/>
            <p:nvPr/>
          </p:nvSpPr>
          <p:spPr>
            <a:xfrm>
              <a:off x="1028124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9" name="Shape 23"/>
            <p:cNvSpPr/>
            <p:nvPr/>
          </p:nvSpPr>
          <p:spPr>
            <a:xfrm>
              <a:off x="902340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0" name="Shape 24"/>
            <p:cNvSpPr/>
            <p:nvPr/>
          </p:nvSpPr>
          <p:spPr>
            <a:xfrm>
              <a:off x="1028124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1" name="Shape 25"/>
            <p:cNvSpPr/>
            <p:nvPr/>
          </p:nvSpPr>
          <p:spPr>
            <a:xfrm>
              <a:off x="902340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2" name="Shape 26"/>
            <p:cNvSpPr/>
            <p:nvPr/>
          </p:nvSpPr>
          <p:spPr>
            <a:xfrm>
              <a:off x="1028124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3" name="Shape 27"/>
            <p:cNvSpPr/>
            <p:nvPr/>
          </p:nvSpPr>
          <p:spPr>
            <a:xfrm>
              <a:off x="902340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4" name="Shape 28"/>
            <p:cNvSpPr/>
            <p:nvPr/>
          </p:nvSpPr>
          <p:spPr>
            <a:xfrm>
              <a:off x="1028124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5" name="Shape 29"/>
            <p:cNvSpPr/>
            <p:nvPr/>
          </p:nvSpPr>
          <p:spPr>
            <a:xfrm>
              <a:off x="902340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6" name="Shape 30"/>
            <p:cNvSpPr/>
            <p:nvPr/>
          </p:nvSpPr>
          <p:spPr>
            <a:xfrm>
              <a:off x="1028124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7" name="Shape 31"/>
            <p:cNvSpPr/>
            <p:nvPr/>
          </p:nvSpPr>
          <p:spPr>
            <a:xfrm>
              <a:off x="902340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2918" name="Image 9" descr=" "/>
          <p:cNvPicPr/>
          <p:nvPr/>
        </p:nvPicPr>
        <p:blipFill>
          <a:blip r:embed="rId9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19" name="Image 10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20" name="PlaceHolder 2"/>
          <p:cNvSpPr>
            <a:spLocks noGrp="1"/>
          </p:cNvSpPr>
          <p:nvPr>
            <p:ph type="body"/>
          </p:nvPr>
        </p:nvSpPr>
        <p:spPr>
          <a:xfrm>
            <a:off x="1492200" y="24966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21" name="PlaceHolder 3"/>
          <p:cNvSpPr>
            <a:spLocks noGrp="1"/>
          </p:cNvSpPr>
          <p:nvPr>
            <p:ph type="body"/>
          </p:nvPr>
        </p:nvSpPr>
        <p:spPr>
          <a:xfrm>
            <a:off x="1492200" y="3424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22" name="PlaceHolder 4"/>
          <p:cNvSpPr>
            <a:spLocks noGrp="1"/>
          </p:cNvSpPr>
          <p:nvPr>
            <p:ph type="body"/>
          </p:nvPr>
        </p:nvSpPr>
        <p:spPr>
          <a:xfrm>
            <a:off x="1492200" y="43527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23" name="PlaceHolder 5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24" name="PlaceHolder 6"/>
          <p:cNvSpPr>
            <a:spLocks noGrp="1"/>
          </p:cNvSpPr>
          <p:nvPr>
            <p:ph type="body"/>
          </p:nvPr>
        </p:nvSpPr>
        <p:spPr>
          <a:xfrm>
            <a:off x="1492200" y="156852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25" name="PlaceHolder 7"/>
          <p:cNvSpPr>
            <a:spLocks noGrp="1"/>
          </p:cNvSpPr>
          <p:nvPr>
            <p:ph type="sldNum" idx="9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1632C98-EC50-460C-AF4F-1F5B8D2A801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Shape 0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27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928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1698480"/>
            <a:ext cx="4539960" cy="1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29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5399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ДОЛЖНОСТЬ СПИКЕРА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30" name="PlaceHolder 3"/>
          <p:cNvSpPr>
            <a:spLocks noGrp="1"/>
          </p:cNvSpPr>
          <p:nvPr>
            <p:ph type="body"/>
          </p:nvPr>
        </p:nvSpPr>
        <p:spPr>
          <a:xfrm>
            <a:off x="1492200" y="246420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31" name="PlaceHolder 4"/>
          <p:cNvSpPr>
            <a:spLocks noGrp="1"/>
          </p:cNvSpPr>
          <p:nvPr>
            <p:ph type="body"/>
          </p:nvPr>
        </p:nvSpPr>
        <p:spPr>
          <a:xfrm>
            <a:off x="1492200" y="32144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32" name="PlaceHolder 5"/>
          <p:cNvSpPr>
            <a:spLocks noGrp="1"/>
          </p:cNvSpPr>
          <p:nvPr>
            <p:ph type="body"/>
          </p:nvPr>
        </p:nvSpPr>
        <p:spPr>
          <a:xfrm>
            <a:off x="1492200" y="39232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33" name="PlaceHolder 6"/>
          <p:cNvSpPr>
            <a:spLocks noGrp="1"/>
          </p:cNvSpPr>
          <p:nvPr>
            <p:ph type="body"/>
          </p:nvPr>
        </p:nvSpPr>
        <p:spPr>
          <a:xfrm>
            <a:off x="1492200" y="4781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4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34" name="PlaceHolder 7"/>
          <p:cNvSpPr>
            <a:spLocks noGrp="1"/>
          </p:cNvSpPr>
          <p:nvPr>
            <p:ph type="body"/>
          </p:nvPr>
        </p:nvSpPr>
        <p:spPr>
          <a:xfrm>
            <a:off x="1492200" y="56386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5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935" name="Image 38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36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37" name="PlaceHolder 9"/>
          <p:cNvSpPr>
            <a:spLocks noGrp="1"/>
          </p:cNvSpPr>
          <p:nvPr>
            <p:ph type="sldNum" idx="9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E0A0F64-56F5-461F-9279-EB6F975ECD4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Shape 16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9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940" name="Image 28" descr=" "/>
          <p:cNvPicPr/>
          <p:nvPr/>
        </p:nvPicPr>
        <p:blipFill>
          <a:blip r:embed="rId2"/>
          <a:stretch/>
        </p:blipFill>
        <p:spPr>
          <a:xfrm>
            <a:off x="0" y="609480"/>
            <a:ext cx="3257280" cy="52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41" name="Text 15"/>
          <p:cNvSpPr/>
          <p:nvPr/>
        </p:nvSpPr>
        <p:spPr>
          <a:xfrm>
            <a:off x="406440" y="752760"/>
            <a:ext cx="25455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2680">
              <a:lnSpc>
                <a:spcPts val="2001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Давайте знакомиться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942" name="Image 30" descr=" "/>
          <p:cNvPicPr/>
          <p:nvPr/>
        </p:nvPicPr>
        <p:blipFill>
          <a:blip r:embed="rId3"/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43" name="Image 3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44" name="PlaceHolder 2"/>
          <p:cNvSpPr>
            <a:spLocks noGrp="1"/>
          </p:cNvSpPr>
          <p:nvPr>
            <p:ph type="body"/>
          </p:nvPr>
        </p:nvSpPr>
        <p:spPr>
          <a:xfrm>
            <a:off x="1492200" y="27367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45" name="PlaceHolder 3"/>
          <p:cNvSpPr>
            <a:spLocks noGrp="1"/>
          </p:cNvSpPr>
          <p:nvPr>
            <p:ph type="body"/>
          </p:nvPr>
        </p:nvSpPr>
        <p:spPr>
          <a:xfrm>
            <a:off x="1492200" y="3575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46" name="PlaceHolder 4"/>
          <p:cNvSpPr>
            <a:spLocks noGrp="1"/>
          </p:cNvSpPr>
          <p:nvPr>
            <p:ph type="body"/>
          </p:nvPr>
        </p:nvSpPr>
        <p:spPr>
          <a:xfrm>
            <a:off x="1492200" y="44132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47" name="PlaceHolder 5"/>
          <p:cNvSpPr>
            <a:spLocks noGrp="1"/>
          </p:cNvSpPr>
          <p:nvPr>
            <p:ph type="body"/>
          </p:nvPr>
        </p:nvSpPr>
        <p:spPr>
          <a:xfrm>
            <a:off x="1492200" y="52513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4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48" name="PlaceHolder 6"/>
          <p:cNvSpPr>
            <a:spLocks noGrp="1"/>
          </p:cNvSpPr>
          <p:nvPr>
            <p:ph type="body"/>
          </p:nvPr>
        </p:nvSpPr>
        <p:spPr>
          <a:xfrm>
            <a:off x="609480" y="160668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49" name="PlaceHolder 7"/>
          <p:cNvSpPr>
            <a:spLocks noGrp="1"/>
          </p:cNvSpPr>
          <p:nvPr>
            <p:ph type="sldNum" idx="9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C8DAA1D-2B7D-4254-9B60-E34BE4BB609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95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52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36140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53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6140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54" name="PlaceHolder 3"/>
          <p:cNvSpPr>
            <a:spLocks noGrp="1"/>
          </p:cNvSpPr>
          <p:nvPr>
            <p:ph type="sldNum" idx="9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E2D6EC7-26CA-49ED-8002-A9AA1A83B7B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PlaceHolder 1"/>
          <p:cNvSpPr>
            <a:spLocks noGrp="1"/>
          </p:cNvSpPr>
          <p:nvPr>
            <p:ph type="sldNum" idx="9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51F2FF5-3754-419E-A2E9-AD2142D26E4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95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58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59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549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60" name="PlaceHolder 3"/>
          <p:cNvSpPr>
            <a:spLocks noGrp="1"/>
          </p:cNvSpPr>
          <p:nvPr>
            <p:ph type="sldNum" idx="9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6CD07A7-66DB-4B9A-A0C6-C1B8328027A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62" name="PlaceHolder 1"/>
          <p:cNvSpPr>
            <a:spLocks noGrp="1"/>
          </p:cNvSpPr>
          <p:nvPr>
            <p:ph type="body"/>
          </p:nvPr>
        </p:nvSpPr>
        <p:spPr>
          <a:xfrm>
            <a:off x="609480" y="23097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63" name="PlaceHolder 2"/>
          <p:cNvSpPr>
            <a:spLocks noGrp="1"/>
          </p:cNvSpPr>
          <p:nvPr>
            <p:ph type="body"/>
          </p:nvPr>
        </p:nvSpPr>
        <p:spPr>
          <a:xfrm>
            <a:off x="609480" y="4443480"/>
            <a:ext cx="54860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2964" name="Группа 10"/>
          <p:cNvGrpSpPr/>
          <p:nvPr/>
        </p:nvGrpSpPr>
        <p:grpSpPr>
          <a:xfrm>
            <a:off x="7306560" y="609840"/>
            <a:ext cx="4272480" cy="5643360"/>
            <a:chOff x="7306560" y="609840"/>
            <a:chExt cx="4272480" cy="5643360"/>
          </a:xfrm>
        </p:grpSpPr>
        <p:sp>
          <p:nvSpPr>
            <p:cNvPr id="2965" name="Полилиния 11"/>
            <p:cNvSpPr/>
            <p:nvPr/>
          </p:nvSpPr>
          <p:spPr>
            <a:xfrm>
              <a:off x="7306560" y="3434760"/>
              <a:ext cx="2343240" cy="2008440"/>
            </a:xfrm>
            <a:custGeom>
              <a:avLst/>
              <a:gdLst>
                <a:gd name="textAreaLeft" fmla="*/ 0 w 2343240"/>
                <a:gd name="textAreaRight" fmla="*/ 2343600 w 2343240"/>
                <a:gd name="textAreaTop" fmla="*/ 0 h 2008440"/>
                <a:gd name="textAreaBottom" fmla="*/ 2008800 h 2008440"/>
                <a:gd name="GluePoint1X" fmla="*/ 4687832 w 4687832"/>
                <a:gd name="GluePoint1Y" fmla="*/ 0 h 4017412"/>
                <a:gd name="GluePoint2X" fmla="*/ 2007215 w 4687832"/>
                <a:gd name="GluePoint2Y" fmla="*/ 0 h 4017412"/>
                <a:gd name="GluePoint3X" fmla="*/ 0 w 4687832"/>
                <a:gd name="GluePoint3Y" fmla="*/ 2008706 h 4017412"/>
                <a:gd name="GluePoint4X" fmla="*/ 0 w 4687832"/>
                <a:gd name="GluePoint4Y" fmla="*/ 2008706 h 4017412"/>
                <a:gd name="GluePoint5X" fmla="*/ 2007215 w 4687832"/>
                <a:gd name="GluePoint5Y" fmla="*/ 4017413 h 4017412"/>
                <a:gd name="GluePoint6X" fmla="*/ 4687832 w 4687832"/>
                <a:gd name="GluePoint6Y" fmla="*/ 4017413 h 40174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66" name="Полилиния 12"/>
            <p:cNvSpPr/>
            <p:nvPr/>
          </p:nvSpPr>
          <p:spPr>
            <a:xfrm>
              <a:off x="9598320" y="1737360"/>
              <a:ext cx="1980720" cy="1295640"/>
            </a:xfrm>
            <a:custGeom>
              <a:avLst/>
              <a:gdLst>
                <a:gd name="textAreaLeft" fmla="*/ 0 w 1980720"/>
                <a:gd name="textAreaRight" fmla="*/ 1981080 w 1980720"/>
                <a:gd name="textAreaTop" fmla="*/ 0 h 1295640"/>
                <a:gd name="textAreaBottom" fmla="*/ 1296000 h 1295640"/>
                <a:gd name="GluePoint1X" fmla="*/ 0 w 3962648"/>
                <a:gd name="GluePoint1Y" fmla="*/ 0 h 2591875"/>
                <a:gd name="GluePoint2X" fmla="*/ 2667662 w 3962648"/>
                <a:gd name="GluePoint2Y" fmla="*/ 0 h 2591875"/>
                <a:gd name="GluePoint3X" fmla="*/ 3962648 w 3962648"/>
                <a:gd name="GluePoint3Y" fmla="*/ 1295931 h 2591875"/>
                <a:gd name="GluePoint4X" fmla="*/ 3962648 w 3962648"/>
                <a:gd name="GluePoint4Y" fmla="*/ 1295931 h 2591875"/>
                <a:gd name="GluePoint5X" fmla="*/ 2667662 w 3962648"/>
                <a:gd name="GluePoint5Y" fmla="*/ 2591876 h 2591875"/>
                <a:gd name="GluePoint6X" fmla="*/ 0 w 3962648"/>
                <a:gd name="GluePoint6Y" fmla="*/ 2591876 h 259187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67" name="Полилиния 13"/>
            <p:cNvSpPr/>
            <p:nvPr/>
          </p:nvSpPr>
          <p:spPr>
            <a:xfrm>
              <a:off x="8025120" y="4542840"/>
              <a:ext cx="2964960" cy="1710360"/>
            </a:xfrm>
            <a:custGeom>
              <a:avLst/>
              <a:gdLst>
                <a:gd name="textAreaLeft" fmla="*/ 0 w 2964960"/>
                <a:gd name="textAreaRight" fmla="*/ 2965320 w 2964960"/>
                <a:gd name="textAreaTop" fmla="*/ 0 h 1710360"/>
                <a:gd name="textAreaBottom" fmla="*/ 1710720 h 1710360"/>
                <a:gd name="GluePoint1X" fmla="*/ 5931273 w 5931273"/>
                <a:gd name="GluePoint1Y" fmla="*/ 3421549 h 3421548"/>
                <a:gd name="GluePoint2X" fmla="*/ 5931273 w 5931273"/>
                <a:gd name="GluePoint2Y" fmla="*/ 115410 h 3421548"/>
                <a:gd name="GluePoint3X" fmla="*/ 5815948 w 5931273"/>
                <a:gd name="GluePoint3Y" fmla="*/ 0 h 3421548"/>
                <a:gd name="GluePoint4X" fmla="*/ 0 w 5931273"/>
                <a:gd name="GluePoint4Y" fmla="*/ 0 h 3421548"/>
                <a:gd name="GluePoint5X" fmla="*/ 0 w 5931273"/>
                <a:gd name="GluePoint5Y" fmla="*/ 3306138 h 3421548"/>
                <a:gd name="GluePoint6X" fmla="*/ 115325 w 5931273"/>
                <a:gd name="GluePoint6Y" fmla="*/ 3421549 h 3421548"/>
                <a:gd name="GluePoint7X" fmla="*/ 5931273 w 5931273"/>
                <a:gd name="GluePoint7Y" fmla="*/ 3421549 h 34215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68" name="Полилиния 14"/>
            <p:cNvSpPr/>
            <p:nvPr/>
          </p:nvSpPr>
          <p:spPr>
            <a:xfrm>
              <a:off x="8342280" y="4536360"/>
              <a:ext cx="414000" cy="906840"/>
            </a:xfrm>
            <a:custGeom>
              <a:avLst/>
              <a:gdLst>
                <a:gd name="textAreaLeft" fmla="*/ 0 w 414000"/>
                <a:gd name="textAreaRight" fmla="*/ 414360 w 414000"/>
                <a:gd name="textAreaTop" fmla="*/ 0 h 906840"/>
                <a:gd name="textAreaBottom" fmla="*/ 907200 h 906840"/>
                <a:gd name="GluePoint1X" fmla="*/ 828790 w 828790"/>
                <a:gd name="GluePoint1Y" fmla="*/ 0 h 1814316"/>
                <a:gd name="GluePoint2X" fmla="*/ 0 w 828790"/>
                <a:gd name="GluePoint2Y" fmla="*/ 0 h 1814316"/>
                <a:gd name="GluePoint3X" fmla="*/ 0 w 828790"/>
                <a:gd name="GluePoint3Y" fmla="*/ 1814316 h 1814316"/>
                <a:gd name="GluePoint4X" fmla="*/ 414389 w 828790"/>
                <a:gd name="GluePoint4Y" fmla="*/ 1397146 h 1814316"/>
                <a:gd name="GluePoint5X" fmla="*/ 828790 w 828790"/>
                <a:gd name="GluePoint5Y" fmla="*/ 1814316 h 1814316"/>
                <a:gd name="GluePoint6X" fmla="*/ 828790 w 828790"/>
                <a:gd name="GluePoint6Y" fmla="*/ 0 h 18143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69" name="Полилиния 15"/>
            <p:cNvSpPr/>
            <p:nvPr/>
          </p:nvSpPr>
          <p:spPr>
            <a:xfrm>
              <a:off x="10442520" y="5482440"/>
              <a:ext cx="6120" cy="42084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20840"/>
                <a:gd name="textAreaBottom" fmla="*/ 421200 h 420840"/>
                <a:gd name="GluePoint1X" fmla="*/ 0 w 12813"/>
                <a:gd name="GluePoint1Y" fmla="*/ 842356 h 842355"/>
                <a:gd name="GluePoint2X" fmla="*/ 0 w 12813"/>
                <a:gd name="GluePoint2Y" fmla="*/ 0 h 8423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70" name="Полилиния 16"/>
            <p:cNvSpPr/>
            <p:nvPr/>
          </p:nvSpPr>
          <p:spPr>
            <a:xfrm>
              <a:off x="10280520" y="5475960"/>
              <a:ext cx="323280" cy="161640"/>
            </a:xfrm>
            <a:custGeom>
              <a:avLst/>
              <a:gdLst>
                <a:gd name="textAreaLeft" fmla="*/ 0 w 323280"/>
                <a:gd name="textAreaRight" fmla="*/ 323640 w 323280"/>
                <a:gd name="textAreaTop" fmla="*/ 0 h 161640"/>
                <a:gd name="textAreaBottom" fmla="*/ 162000 h 161640"/>
                <a:gd name="GluePoint1X" fmla="*/ 647486 w 647486"/>
                <a:gd name="GluePoint1Y" fmla="*/ 323983 h 323982"/>
                <a:gd name="GluePoint2X" fmla="*/ 323743 w 647486"/>
                <a:gd name="GluePoint2Y" fmla="*/ 0 h 323982"/>
                <a:gd name="GluePoint3X" fmla="*/ 0 w 647486"/>
                <a:gd name="GluePoint3Y" fmla="*/ 323983 h 3239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71" name="Полилиния 17"/>
            <p:cNvSpPr/>
            <p:nvPr/>
          </p:nvSpPr>
          <p:spPr>
            <a:xfrm>
              <a:off x="10057680" y="5307480"/>
              <a:ext cx="763560" cy="764280"/>
            </a:xfrm>
            <a:custGeom>
              <a:avLst/>
              <a:gdLst>
                <a:gd name="textAreaLeft" fmla="*/ 0 w 763560"/>
                <a:gd name="textAreaRight" fmla="*/ 763920 w 763560"/>
                <a:gd name="textAreaTop" fmla="*/ 0 h 764280"/>
                <a:gd name="textAreaBottom" fmla="*/ 764640 h 764280"/>
                <a:gd name="GluePoint1X" fmla="*/ 1528352 w 1528352"/>
                <a:gd name="GluePoint1Y" fmla="*/ 764735 h 1529470"/>
                <a:gd name="GluePoint2X" fmla="*/ 764170 w 1528352"/>
                <a:gd name="GluePoint2Y" fmla="*/ 1529470 h 1529470"/>
                <a:gd name="GluePoint3X" fmla="*/ 0 w 1528352"/>
                <a:gd name="GluePoint3Y" fmla="*/ 764735 h 1529470"/>
                <a:gd name="GluePoint4X" fmla="*/ 764170 w 1528352"/>
                <a:gd name="GluePoint4Y" fmla="*/ 0 h 1529470"/>
                <a:gd name="GluePoint5X" fmla="*/ 1528352 w 1528352"/>
                <a:gd name="GluePoint5Y" fmla="*/ 764735 h 152947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72" name="Полилиния 18"/>
            <p:cNvSpPr/>
            <p:nvPr/>
          </p:nvSpPr>
          <p:spPr>
            <a:xfrm>
              <a:off x="10012680" y="4406760"/>
              <a:ext cx="1113120" cy="777240"/>
            </a:xfrm>
            <a:custGeom>
              <a:avLst/>
              <a:gdLst>
                <a:gd name="textAreaLeft" fmla="*/ 0 w 1113120"/>
                <a:gd name="textAreaRight" fmla="*/ 1113480 w 1113120"/>
                <a:gd name="textAreaTop" fmla="*/ 0 h 777240"/>
                <a:gd name="textAreaBottom" fmla="*/ 777600 h 777240"/>
                <a:gd name="GluePoint1X" fmla="*/ 0 w 2227363"/>
                <a:gd name="GluePoint1Y" fmla="*/ 0 h 1555129"/>
                <a:gd name="GluePoint2X" fmla="*/ 2073597 w 2227363"/>
                <a:gd name="GluePoint2Y" fmla="*/ 0 h 1555129"/>
                <a:gd name="GluePoint3X" fmla="*/ 2227363 w 2227363"/>
                <a:gd name="GluePoint3Y" fmla="*/ 153881 h 1555129"/>
                <a:gd name="GluePoint4X" fmla="*/ 2227363 w 2227363"/>
                <a:gd name="GluePoint4Y" fmla="*/ 1555130 h 15551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73" name="Скругленный прямоугольник 19"/>
            <p:cNvSpPr/>
            <p:nvPr/>
          </p:nvSpPr>
          <p:spPr>
            <a:xfrm>
              <a:off x="9836640" y="609840"/>
              <a:ext cx="1035360" cy="518040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74" name="Полилиния 20"/>
            <p:cNvSpPr/>
            <p:nvPr/>
          </p:nvSpPr>
          <p:spPr>
            <a:xfrm>
              <a:off x="10432440" y="687600"/>
              <a:ext cx="362160" cy="362520"/>
            </a:xfrm>
            <a:custGeom>
              <a:avLst/>
              <a:gdLst>
                <a:gd name="textAreaLeft" fmla="*/ 0 w 362160"/>
                <a:gd name="textAreaRight" fmla="*/ 362520 w 362160"/>
                <a:gd name="textAreaTop" fmla="*/ 0 h 362520"/>
                <a:gd name="textAreaBottom" fmla="*/ 362880 h 362520"/>
                <a:gd name="GluePoint1X" fmla="*/ 725190 w 725189"/>
                <a:gd name="GluePoint1Y" fmla="*/ 362863 h 725726"/>
                <a:gd name="GluePoint2X" fmla="*/ 362595 w 725189"/>
                <a:gd name="GluePoint2Y" fmla="*/ 725727 h 725726"/>
                <a:gd name="GluePoint3X" fmla="*/ 0 w 725189"/>
                <a:gd name="GluePoint3Y" fmla="*/ 362863 h 725726"/>
                <a:gd name="GluePoint4X" fmla="*/ 362595 w 725189"/>
                <a:gd name="GluePoint4Y" fmla="*/ 0 h 725726"/>
                <a:gd name="GluePoint5X" fmla="*/ 725190 w 725189"/>
                <a:gd name="GluePoint5Y" fmla="*/ 362863 h 72572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75" name="Полилиния 21"/>
            <p:cNvSpPr/>
            <p:nvPr/>
          </p:nvSpPr>
          <p:spPr>
            <a:xfrm>
              <a:off x="7435800" y="869040"/>
              <a:ext cx="1812240" cy="1814040"/>
            </a:xfrm>
            <a:custGeom>
              <a:avLst/>
              <a:gdLst>
                <a:gd name="textAreaLeft" fmla="*/ 0 w 1812240"/>
                <a:gd name="textAreaRight" fmla="*/ 1812600 w 1812240"/>
                <a:gd name="textAreaTop" fmla="*/ 0 h 1814040"/>
                <a:gd name="textAreaBottom" fmla="*/ 1814400 h 1814040"/>
                <a:gd name="GluePoint1X" fmla="*/ 1812978 w 3625952"/>
                <a:gd name="GluePoint1Y" fmla="*/ 0 h 3628627"/>
                <a:gd name="GluePoint2X" fmla="*/ 805740 w 3625952"/>
                <a:gd name="GluePoint2Y" fmla="*/ 305766 h 3628627"/>
                <a:gd name="GluePoint3X" fmla="*/ 138005 w 3625952"/>
                <a:gd name="GluePoint3Y" fmla="*/ 1120009 h 3628627"/>
                <a:gd name="GluePoint4X" fmla="*/ 34836 w 3625952"/>
                <a:gd name="GluePoint4Y" fmla="*/ 2168269 h 3628627"/>
                <a:gd name="GluePoint5X" fmla="*/ 531009 w 3625952"/>
                <a:gd name="GluePoint5Y" fmla="*/ 3097234 h 3628627"/>
                <a:gd name="GluePoint6X" fmla="*/ 1459276 w 3625952"/>
                <a:gd name="GluePoint6Y" fmla="*/ 3593768 h 3628627"/>
                <a:gd name="GluePoint7X" fmla="*/ 2506774 w 3625952"/>
                <a:gd name="GluePoint7Y" fmla="*/ 3490527 h 3628627"/>
                <a:gd name="GluePoint8X" fmla="*/ 3320405 w 3625952"/>
                <a:gd name="GluePoint8Y" fmla="*/ 2822287 h 3628627"/>
                <a:gd name="GluePoint9X" fmla="*/ 3625953 w 3625952"/>
                <a:gd name="GluePoint9Y" fmla="*/ 1814318 h 3628627"/>
                <a:gd name="GluePoint10X" fmla="*/ 1812978 w 3625952"/>
                <a:gd name="GluePoint10Y" fmla="*/ 1814318 h 3628627"/>
                <a:gd name="GluePoint11X" fmla="*/ 1812978 w 3625952"/>
                <a:gd name="GluePoint11Y" fmla="*/ 0 h 36286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76" name="Полилиния 22"/>
            <p:cNvSpPr/>
            <p:nvPr/>
          </p:nvSpPr>
          <p:spPr>
            <a:xfrm>
              <a:off x="8471880" y="739440"/>
              <a:ext cx="906120" cy="906840"/>
            </a:xfrm>
            <a:custGeom>
              <a:avLst/>
              <a:gdLst>
                <a:gd name="textAreaLeft" fmla="*/ 0 w 906120"/>
                <a:gd name="textAreaRight" fmla="*/ 906480 w 906120"/>
                <a:gd name="textAreaTop" fmla="*/ 0 h 906840"/>
                <a:gd name="textAreaBottom" fmla="*/ 907200 h 906840"/>
                <a:gd name="GluePoint1X" fmla="*/ 1812975 w 1812975"/>
                <a:gd name="GluePoint1Y" fmla="*/ 1814318 h 1814317"/>
                <a:gd name="GluePoint2X" fmla="*/ 1674969 w 1812975"/>
                <a:gd name="GluePoint2Y" fmla="*/ 1120009 h 1814317"/>
                <a:gd name="GluePoint3X" fmla="*/ 1281967 w 1812975"/>
                <a:gd name="GluePoint3Y" fmla="*/ 531401 h 1814317"/>
                <a:gd name="GluePoint4X" fmla="*/ 693796 w 1812975"/>
                <a:gd name="GluePoint4Y" fmla="*/ 138107 h 1814317"/>
                <a:gd name="GluePoint5X" fmla="*/ 0 w 1812975"/>
                <a:gd name="GluePoint5Y" fmla="*/ 0 h 1814317"/>
                <a:gd name="GluePoint6X" fmla="*/ 0 w 1812975"/>
                <a:gd name="GluePoint6Y" fmla="*/ 1814318 h 1814317"/>
                <a:gd name="GluePoint7X" fmla="*/ 1812975 w 1812975"/>
                <a:gd name="GluePoint7Y" fmla="*/ 1814318 h 18143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77" name="Полилиния 23"/>
            <p:cNvSpPr/>
            <p:nvPr/>
          </p:nvSpPr>
          <p:spPr>
            <a:xfrm>
              <a:off x="9475560" y="1627560"/>
              <a:ext cx="219240" cy="219240"/>
            </a:xfrm>
            <a:custGeom>
              <a:avLst/>
              <a:gdLst>
                <a:gd name="textAreaLeft" fmla="*/ 0 w 219240"/>
                <a:gd name="textAreaRight" fmla="*/ 219600 w 219240"/>
                <a:gd name="textAreaTop" fmla="*/ 0 h 219240"/>
                <a:gd name="textAreaBottom" fmla="*/ 219600 h 219240"/>
                <a:gd name="GluePoint1X" fmla="*/ 219463 w 438927"/>
                <a:gd name="GluePoint1Y" fmla="*/ 439252 h 439252"/>
                <a:gd name="GluePoint2X" fmla="*/ 438927 w 438927"/>
                <a:gd name="GluePoint2Y" fmla="*/ 219626 h 439252"/>
                <a:gd name="GluePoint3X" fmla="*/ 219463 w 438927"/>
                <a:gd name="GluePoint3Y" fmla="*/ 0 h 439252"/>
                <a:gd name="GluePoint4X" fmla="*/ 0 w 438927"/>
                <a:gd name="GluePoint4Y" fmla="*/ 219626 h 439252"/>
                <a:gd name="GluePoint5X" fmla="*/ 219463 w 438927"/>
                <a:gd name="GluePoint5Y" fmla="*/ 439252 h 4392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78" name="Полилиния 24"/>
            <p:cNvSpPr/>
            <p:nvPr/>
          </p:nvSpPr>
          <p:spPr>
            <a:xfrm>
              <a:off x="8562960" y="2644920"/>
              <a:ext cx="2393640" cy="1164600"/>
            </a:xfrm>
            <a:custGeom>
              <a:avLst/>
              <a:gdLst>
                <a:gd name="textAreaLeft" fmla="*/ 0 w 2393640"/>
                <a:gd name="textAreaRight" fmla="*/ 2394000 w 2393640"/>
                <a:gd name="textAreaTop" fmla="*/ 0 h 1164600"/>
                <a:gd name="textAreaBottom" fmla="*/ 1164960 h 1164600"/>
                <a:gd name="GluePoint1X" fmla="*/ 1436067 w 4788708"/>
                <a:gd name="GluePoint1Y" fmla="*/ 905805 h 2329983"/>
                <a:gd name="GluePoint2X" fmla="*/ 1561643 w 4788708"/>
                <a:gd name="GluePoint2Y" fmla="*/ 880300 h 2329983"/>
                <a:gd name="GluePoint3X" fmla="*/ 1592832 w 4788708"/>
                <a:gd name="GluePoint3Y" fmla="*/ 1034039 h 2329983"/>
                <a:gd name="GluePoint4X" fmla="*/ 1436067 w 4788708"/>
                <a:gd name="GluePoint4Y" fmla="*/ 1034039 h 2329983"/>
                <a:gd name="GluePoint5X" fmla="*/ 1436067 w 4788708"/>
                <a:gd name="GluePoint5Y" fmla="*/ 905805 h 2329983"/>
                <a:gd name="GluePoint6X" fmla="*/ 2705143 w 4788708"/>
                <a:gd name="GluePoint6Y" fmla="*/ 1424178 h 2329983"/>
                <a:gd name="GluePoint7X" fmla="*/ 2579566 w 4788708"/>
                <a:gd name="GluePoint7Y" fmla="*/ 1449684 h 2329983"/>
                <a:gd name="GluePoint8X" fmla="*/ 2548377 w 4788708"/>
                <a:gd name="GluePoint8Y" fmla="*/ 1295944 h 2329983"/>
                <a:gd name="GluePoint9X" fmla="*/ 2705143 w 4788708"/>
                <a:gd name="GluePoint9Y" fmla="*/ 1295944 h 2329983"/>
                <a:gd name="GluePoint10X" fmla="*/ 2705143 w 4788708"/>
                <a:gd name="GluePoint10Y" fmla="*/ 1424178 h 2329983"/>
                <a:gd name="GluePoint11X" fmla="*/ 256278 w 4788708"/>
                <a:gd name="GluePoint11Y" fmla="*/ 1553784 h 2329983"/>
                <a:gd name="GluePoint12X" fmla="*/ 775625 w 4788708"/>
                <a:gd name="GluePoint12Y" fmla="*/ 2073516 h 2329983"/>
                <a:gd name="GluePoint13X" fmla="*/ 775625 w 4788708"/>
                <a:gd name="GluePoint13Y" fmla="*/ 2329983 h 2329983"/>
                <a:gd name="GluePoint14X" fmla="*/ 0 w 4788708"/>
                <a:gd name="GluePoint14Y" fmla="*/ 1553784 h 2329983"/>
                <a:gd name="GluePoint15X" fmla="*/ 256278 w 4788708"/>
                <a:gd name="GluePoint15Y" fmla="*/ 1553784 h 2329983"/>
                <a:gd name="GluePoint16X" fmla="*/ 775625 w 4788708"/>
                <a:gd name="GluePoint16Y" fmla="*/ 1034039 h 2329983"/>
                <a:gd name="GluePoint17X" fmla="*/ 256278 w 4788708"/>
                <a:gd name="GluePoint17Y" fmla="*/ 1553784 h 2329983"/>
                <a:gd name="GluePoint18X" fmla="*/ 0 w 4788708"/>
                <a:gd name="GluePoint18Y" fmla="*/ 1553784 h 2329983"/>
                <a:gd name="GluePoint19X" fmla="*/ 775625 w 4788708"/>
                <a:gd name="GluePoint19Y" fmla="*/ 777572 h 2329983"/>
                <a:gd name="GluePoint20X" fmla="*/ 775625 w 4788708"/>
                <a:gd name="GluePoint20Y" fmla="*/ 1034039 h 2329983"/>
                <a:gd name="GluePoint21X" fmla="*/ 1436067 w 4788708"/>
                <a:gd name="GluePoint21Y" fmla="*/ 1034039 h 2329983"/>
                <a:gd name="GluePoint22X" fmla="*/ 775625 w 4788708"/>
                <a:gd name="GluePoint22Y" fmla="*/ 1034039 h 2329983"/>
                <a:gd name="GluePoint23X" fmla="*/ 775625 w 4788708"/>
                <a:gd name="GluePoint23Y" fmla="*/ 777572 h 2329983"/>
                <a:gd name="GluePoint24X" fmla="*/ 1436067 w 4788708"/>
                <a:gd name="GluePoint24Y" fmla="*/ 777572 h 2329983"/>
                <a:gd name="GluePoint25X" fmla="*/ 1436067 w 4788708"/>
                <a:gd name="GluePoint25Y" fmla="*/ 1034039 h 2329983"/>
                <a:gd name="GluePoint26X" fmla="*/ 1551251 w 4788708"/>
                <a:gd name="GluePoint26Y" fmla="*/ 776212 h 2329983"/>
                <a:gd name="GluePoint27X" fmla="*/ 1561643 w 4788708"/>
                <a:gd name="GluePoint27Y" fmla="*/ 880300 h 2329983"/>
                <a:gd name="GluePoint28X" fmla="*/ 1310490 w 4788708"/>
                <a:gd name="GluePoint28Y" fmla="*/ 931324 h 2329983"/>
                <a:gd name="GluePoint29X" fmla="*/ 1294973 w 4788708"/>
                <a:gd name="GluePoint29Y" fmla="*/ 776212 h 2329983"/>
                <a:gd name="GluePoint30X" fmla="*/ 1551251 w 4788708"/>
                <a:gd name="GluePoint30Y" fmla="*/ 776212 h 2329983"/>
                <a:gd name="GluePoint31X" fmla="*/ 2070598 w 4788708"/>
                <a:gd name="GluePoint31Y" fmla="*/ 256468 h 2329983"/>
                <a:gd name="GluePoint32X" fmla="*/ 1551251 w 4788708"/>
                <a:gd name="GluePoint32Y" fmla="*/ 776212 h 2329983"/>
                <a:gd name="GluePoint33X" fmla="*/ 1294973 w 4788708"/>
                <a:gd name="GluePoint33Y" fmla="*/ 776212 h 2329983"/>
                <a:gd name="GluePoint34X" fmla="*/ 2070598 w 4788708"/>
                <a:gd name="GluePoint34Y" fmla="*/ 0 h 2329983"/>
                <a:gd name="GluePoint35X" fmla="*/ 2070598 w 4788708"/>
                <a:gd name="GluePoint35Y" fmla="*/ 256468 h 2329983"/>
                <a:gd name="GluePoint36X" fmla="*/ 4013070 w 4788708"/>
                <a:gd name="GluePoint36Y" fmla="*/ 256468 h 2329983"/>
                <a:gd name="GluePoint37X" fmla="*/ 2070598 w 4788708"/>
                <a:gd name="GluePoint37Y" fmla="*/ 256468 h 2329983"/>
                <a:gd name="GluePoint38X" fmla="*/ 2070598 w 4788708"/>
                <a:gd name="GluePoint38Y" fmla="*/ 0 h 2329983"/>
                <a:gd name="GluePoint39X" fmla="*/ 4013070 w 4788708"/>
                <a:gd name="GluePoint39Y" fmla="*/ 0 h 2329983"/>
                <a:gd name="GluePoint40X" fmla="*/ 4013070 w 4788708"/>
                <a:gd name="GluePoint40Y" fmla="*/ 256468 h 2329983"/>
                <a:gd name="GluePoint41X" fmla="*/ 4532431 w 4788708"/>
                <a:gd name="GluePoint41Y" fmla="*/ 776212 h 2329983"/>
                <a:gd name="GluePoint42X" fmla="*/ 4013070 w 4788708"/>
                <a:gd name="GluePoint42Y" fmla="*/ 256468 h 2329983"/>
                <a:gd name="GluePoint43X" fmla="*/ 4013070 w 4788708"/>
                <a:gd name="GluePoint43Y" fmla="*/ 0 h 2329983"/>
                <a:gd name="GluePoint44X" fmla="*/ 4788709 w 4788708"/>
                <a:gd name="GluePoint44Y" fmla="*/ 776212 h 2329983"/>
                <a:gd name="GluePoint45X" fmla="*/ 4532431 w 4788708"/>
                <a:gd name="GluePoint45Y" fmla="*/ 776212 h 2329983"/>
                <a:gd name="GluePoint46X" fmla="*/ 4013070 w 4788708"/>
                <a:gd name="GluePoint46Y" fmla="*/ 1295944 h 2329983"/>
                <a:gd name="GluePoint47X" fmla="*/ 4532431 w 4788708"/>
                <a:gd name="GluePoint47Y" fmla="*/ 776212 h 2329983"/>
                <a:gd name="GluePoint48X" fmla="*/ 4788709 w 4788708"/>
                <a:gd name="GluePoint48Y" fmla="*/ 776212 h 2329983"/>
                <a:gd name="GluePoint49X" fmla="*/ 4013070 w 4788708"/>
                <a:gd name="GluePoint49Y" fmla="*/ 1552412 h 2329983"/>
                <a:gd name="GluePoint50X" fmla="*/ 4013070 w 4788708"/>
                <a:gd name="GluePoint50Y" fmla="*/ 1295944 h 2329983"/>
                <a:gd name="GluePoint51X" fmla="*/ 2705143 w 4788708"/>
                <a:gd name="GluePoint51Y" fmla="*/ 1295944 h 2329983"/>
                <a:gd name="GluePoint52X" fmla="*/ 4013070 w 4788708"/>
                <a:gd name="GluePoint52Y" fmla="*/ 1295944 h 2329983"/>
                <a:gd name="GluePoint53X" fmla="*/ 4013070 w 4788708"/>
                <a:gd name="GluePoint53Y" fmla="*/ 1552412 h 2329983"/>
                <a:gd name="GluePoint54X" fmla="*/ 2705143 w 4788708"/>
                <a:gd name="GluePoint54Y" fmla="*/ 1552412 h 2329983"/>
                <a:gd name="GluePoint55X" fmla="*/ 2705143 w 4788708"/>
                <a:gd name="GluePoint55Y" fmla="*/ 1295944 h 2329983"/>
                <a:gd name="GluePoint56X" fmla="*/ 2589959 w 4788708"/>
                <a:gd name="GluePoint56Y" fmla="*/ 1553784 h 2329983"/>
                <a:gd name="GluePoint57X" fmla="*/ 2579566 w 4788708"/>
                <a:gd name="GluePoint57Y" fmla="*/ 1449684 h 2329983"/>
                <a:gd name="GluePoint58X" fmla="*/ 2830719 w 4788708"/>
                <a:gd name="GluePoint58Y" fmla="*/ 1398672 h 2329983"/>
                <a:gd name="GluePoint59X" fmla="*/ 2846237 w 4788708"/>
                <a:gd name="GluePoint59Y" fmla="*/ 1553784 h 2329983"/>
                <a:gd name="GluePoint60X" fmla="*/ 2589959 w 4788708"/>
                <a:gd name="GluePoint60Y" fmla="*/ 1553784 h 2329983"/>
                <a:gd name="GluePoint61X" fmla="*/ 2070611 w 4788708"/>
                <a:gd name="GluePoint61Y" fmla="*/ 2073516 h 2329983"/>
                <a:gd name="GluePoint62X" fmla="*/ 2589959 w 4788708"/>
                <a:gd name="GluePoint62Y" fmla="*/ 1553784 h 2329983"/>
                <a:gd name="GluePoint63X" fmla="*/ 2846237 w 4788708"/>
                <a:gd name="GluePoint63Y" fmla="*/ 1553784 h 2329983"/>
                <a:gd name="GluePoint64X" fmla="*/ 2070611 w 4788708"/>
                <a:gd name="GluePoint64Y" fmla="*/ 2329983 h 2329983"/>
                <a:gd name="GluePoint65X" fmla="*/ 2070611 w 4788708"/>
                <a:gd name="GluePoint65Y" fmla="*/ 2073516 h 2329983"/>
                <a:gd name="GluePoint66X" fmla="*/ 775625 w 4788708"/>
                <a:gd name="GluePoint66Y" fmla="*/ 2073516 h 2329983"/>
                <a:gd name="GluePoint67X" fmla="*/ 2070611 w 4788708"/>
                <a:gd name="GluePoint67Y" fmla="*/ 2073516 h 2329983"/>
                <a:gd name="GluePoint68X" fmla="*/ 2070611 w 4788708"/>
                <a:gd name="GluePoint68Y" fmla="*/ 2329983 h 2329983"/>
                <a:gd name="GluePoint69X" fmla="*/ 775625 w 4788708"/>
                <a:gd name="GluePoint69Y" fmla="*/ 2329983 h 2329983"/>
                <a:gd name="GluePoint70X" fmla="*/ 775625 w 4788708"/>
                <a:gd name="GluePoint70Y" fmla="*/ 2073516 h 23299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79" name="Скругленный прямоугольник 25"/>
            <p:cNvSpPr/>
            <p:nvPr/>
          </p:nvSpPr>
          <p:spPr>
            <a:xfrm flipV="1">
              <a:off x="9274320" y="2708640"/>
              <a:ext cx="1618200" cy="64764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80" name="Скругленный прямоугольник 26"/>
            <p:cNvSpPr/>
            <p:nvPr/>
          </p:nvSpPr>
          <p:spPr>
            <a:xfrm flipV="1">
              <a:off x="8633520" y="3103560"/>
              <a:ext cx="1281600" cy="634680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981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82" name="PlaceHolder 4"/>
          <p:cNvSpPr>
            <a:spLocks noGrp="1"/>
          </p:cNvSpPr>
          <p:nvPr>
            <p:ph type="sldNum" idx="9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C0DFCA3-4270-4FB0-B5D9-EBBE26DD768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98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85" name="PlaceHolder 1"/>
          <p:cNvSpPr>
            <a:spLocks noGrp="1"/>
          </p:cNvSpPr>
          <p:nvPr>
            <p:ph type="body"/>
          </p:nvPr>
        </p:nvSpPr>
        <p:spPr>
          <a:xfrm>
            <a:off x="609480" y="261144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Большой 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86" name="PlaceHolder 2"/>
          <p:cNvSpPr>
            <a:spLocks noGrp="1"/>
          </p:cNvSpPr>
          <p:nvPr>
            <p:ph type="body"/>
          </p:nvPr>
        </p:nvSpPr>
        <p:spPr>
          <a:xfrm>
            <a:off x="6000840" y="1725840"/>
            <a:ext cx="510156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87" name="PlaceHolder 3"/>
          <p:cNvSpPr>
            <a:spLocks noGrp="1"/>
          </p:cNvSpPr>
          <p:nvPr>
            <p:ph type="body"/>
          </p:nvPr>
        </p:nvSpPr>
        <p:spPr>
          <a:xfrm>
            <a:off x="6000840" y="3859560"/>
            <a:ext cx="55814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88" name="PlaceHolder 4"/>
          <p:cNvSpPr>
            <a:spLocks noGrp="1"/>
          </p:cNvSpPr>
          <p:nvPr>
            <p:ph type="sldNum" idx="9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A85674C-3F50-45BF-9440-C2BDB71C34C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очетания цветов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9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Сочетания цветов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TextBox 2"/>
          <p:cNvSpPr/>
          <p:nvPr/>
        </p:nvSpPr>
        <p:spPr>
          <a:xfrm>
            <a:off x="609480" y="1166400"/>
            <a:ext cx="60948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одной презентации используются не более двух акцентных цветов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(все акценты внутри разделов должны соответствовать двум выбранным цветам)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и закрывающий слайды – всегда темно-серые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акцентных плашках текст набирается светлым цветом (#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fafafa),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желтом фоне – текст тёмный (#141414)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TextBox 4"/>
          <p:cNvSpPr/>
          <p:nvPr/>
        </p:nvSpPr>
        <p:spPr>
          <a:xfrm>
            <a:off x="609480" y="3381480"/>
            <a:ext cx="195264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Допустимые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TextBox 5"/>
          <p:cNvSpPr/>
          <p:nvPr/>
        </p:nvSpPr>
        <p:spPr>
          <a:xfrm>
            <a:off x="609480" y="5172840"/>
            <a:ext cx="227340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НЕДОПУСТИМЫЕ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53" name="Прямая соединительная линия 6"/>
          <p:cNvCxnSpPr/>
          <p:nvPr/>
        </p:nvCxnSpPr>
        <p:spPr>
          <a:xfrm>
            <a:off x="609480" y="2670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254" name="Прямая соединительная линия 7"/>
          <p:cNvCxnSpPr/>
          <p:nvPr/>
        </p:nvCxnSpPr>
        <p:spPr>
          <a:xfrm>
            <a:off x="609480" y="4461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255" name="Прямая соединительная линия 8"/>
          <p:cNvCxnSpPr/>
          <p:nvPr/>
        </p:nvCxnSpPr>
        <p:spPr>
          <a:xfrm>
            <a:off x="609480" y="62539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grpSp>
        <p:nvGrpSpPr>
          <p:cNvPr id="256" name="Группа 9"/>
          <p:cNvGrpSpPr/>
          <p:nvPr/>
        </p:nvGrpSpPr>
        <p:grpSpPr>
          <a:xfrm>
            <a:off x="6640200" y="3737520"/>
            <a:ext cx="976320" cy="416880"/>
            <a:chOff x="6640200" y="3737520"/>
            <a:chExt cx="976320" cy="416880"/>
          </a:xfrm>
        </p:grpSpPr>
        <p:sp>
          <p:nvSpPr>
            <p:cNvPr id="257" name="Полилиния 10"/>
            <p:cNvSpPr/>
            <p:nvPr/>
          </p:nvSpPr>
          <p:spPr>
            <a:xfrm>
              <a:off x="6640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8" name="Полилиния 11"/>
            <p:cNvSpPr/>
            <p:nvPr/>
          </p:nvSpPr>
          <p:spPr>
            <a:xfrm>
              <a:off x="712836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59" name="Группа 12"/>
          <p:cNvGrpSpPr/>
          <p:nvPr/>
        </p:nvGrpSpPr>
        <p:grpSpPr>
          <a:xfrm>
            <a:off x="5062680" y="3737520"/>
            <a:ext cx="976680" cy="416880"/>
            <a:chOff x="5062680" y="3737520"/>
            <a:chExt cx="976680" cy="416880"/>
          </a:xfrm>
        </p:grpSpPr>
        <p:sp>
          <p:nvSpPr>
            <p:cNvPr id="260" name="Полилиния 13"/>
            <p:cNvSpPr/>
            <p:nvPr/>
          </p:nvSpPr>
          <p:spPr>
            <a:xfrm>
              <a:off x="506268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1" name="Полилиния 14"/>
            <p:cNvSpPr/>
            <p:nvPr/>
          </p:nvSpPr>
          <p:spPr>
            <a:xfrm>
              <a:off x="5551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62" name="Группа 15"/>
          <p:cNvGrpSpPr/>
          <p:nvPr/>
        </p:nvGrpSpPr>
        <p:grpSpPr>
          <a:xfrm>
            <a:off x="3483720" y="3739320"/>
            <a:ext cx="976680" cy="416880"/>
            <a:chOff x="3483720" y="3739320"/>
            <a:chExt cx="976680" cy="416880"/>
          </a:xfrm>
        </p:grpSpPr>
        <p:sp>
          <p:nvSpPr>
            <p:cNvPr id="263" name="Полилиния 16"/>
            <p:cNvSpPr/>
            <p:nvPr/>
          </p:nvSpPr>
          <p:spPr>
            <a:xfrm>
              <a:off x="348372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4" name="Полилиния 17"/>
            <p:cNvSpPr/>
            <p:nvPr/>
          </p:nvSpPr>
          <p:spPr>
            <a:xfrm>
              <a:off x="397224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65" name="Группа 18"/>
          <p:cNvGrpSpPr/>
          <p:nvPr/>
        </p:nvGrpSpPr>
        <p:grpSpPr>
          <a:xfrm>
            <a:off x="3483720" y="2976480"/>
            <a:ext cx="978120" cy="416880"/>
            <a:chOff x="3483720" y="2976480"/>
            <a:chExt cx="978120" cy="416880"/>
          </a:xfrm>
        </p:grpSpPr>
        <p:sp>
          <p:nvSpPr>
            <p:cNvPr id="266" name="Полилиния 19"/>
            <p:cNvSpPr/>
            <p:nvPr/>
          </p:nvSpPr>
          <p:spPr>
            <a:xfrm>
              <a:off x="348372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67" name="Полилиния 20"/>
            <p:cNvSpPr/>
            <p:nvPr/>
          </p:nvSpPr>
          <p:spPr>
            <a:xfrm>
              <a:off x="397296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68" name="Группа 21"/>
          <p:cNvGrpSpPr/>
          <p:nvPr/>
        </p:nvGrpSpPr>
        <p:grpSpPr>
          <a:xfrm>
            <a:off x="8218800" y="2976480"/>
            <a:ext cx="978120" cy="416880"/>
            <a:chOff x="8218800" y="2976480"/>
            <a:chExt cx="978120" cy="416880"/>
          </a:xfrm>
        </p:grpSpPr>
        <p:sp>
          <p:nvSpPr>
            <p:cNvPr id="269" name="Полилиния 22"/>
            <p:cNvSpPr/>
            <p:nvPr/>
          </p:nvSpPr>
          <p:spPr>
            <a:xfrm>
              <a:off x="82188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70" name="Полилиния 23"/>
            <p:cNvSpPr/>
            <p:nvPr/>
          </p:nvSpPr>
          <p:spPr>
            <a:xfrm>
              <a:off x="870804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71" name="Группа 24"/>
          <p:cNvGrpSpPr/>
          <p:nvPr/>
        </p:nvGrpSpPr>
        <p:grpSpPr>
          <a:xfrm>
            <a:off x="6640200" y="2976480"/>
            <a:ext cx="977760" cy="416880"/>
            <a:chOff x="6640200" y="2976480"/>
            <a:chExt cx="977760" cy="416880"/>
          </a:xfrm>
        </p:grpSpPr>
        <p:sp>
          <p:nvSpPr>
            <p:cNvPr id="272" name="Полилиния 25"/>
            <p:cNvSpPr/>
            <p:nvPr/>
          </p:nvSpPr>
          <p:spPr>
            <a:xfrm>
              <a:off x="66402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73" name="Полилиния 26"/>
            <p:cNvSpPr/>
            <p:nvPr/>
          </p:nvSpPr>
          <p:spPr>
            <a:xfrm>
              <a:off x="712908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74" name="Группа 27"/>
          <p:cNvGrpSpPr/>
          <p:nvPr/>
        </p:nvGrpSpPr>
        <p:grpSpPr>
          <a:xfrm>
            <a:off x="5062680" y="2976480"/>
            <a:ext cx="976680" cy="416880"/>
            <a:chOff x="5062680" y="2976480"/>
            <a:chExt cx="976680" cy="416880"/>
          </a:xfrm>
        </p:grpSpPr>
        <p:sp>
          <p:nvSpPr>
            <p:cNvPr id="275" name="Полилиния 28"/>
            <p:cNvSpPr/>
            <p:nvPr/>
          </p:nvSpPr>
          <p:spPr>
            <a:xfrm>
              <a:off x="506268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76" name="Полилиния 29"/>
            <p:cNvSpPr/>
            <p:nvPr/>
          </p:nvSpPr>
          <p:spPr>
            <a:xfrm>
              <a:off x="555120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77" name="Группа 30"/>
          <p:cNvGrpSpPr/>
          <p:nvPr/>
        </p:nvGrpSpPr>
        <p:grpSpPr>
          <a:xfrm>
            <a:off x="3483720" y="5149440"/>
            <a:ext cx="978120" cy="416880"/>
            <a:chOff x="3483720" y="5149440"/>
            <a:chExt cx="978120" cy="416880"/>
          </a:xfrm>
        </p:grpSpPr>
        <p:sp>
          <p:nvSpPr>
            <p:cNvPr id="278" name="Полилиния 31"/>
            <p:cNvSpPr/>
            <p:nvPr/>
          </p:nvSpPr>
          <p:spPr>
            <a:xfrm>
              <a:off x="348372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79" name="Полилиния 32"/>
            <p:cNvSpPr/>
            <p:nvPr/>
          </p:nvSpPr>
          <p:spPr>
            <a:xfrm>
              <a:off x="397296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80" name="Группа 33"/>
          <p:cNvGrpSpPr/>
          <p:nvPr/>
        </p:nvGrpSpPr>
        <p:grpSpPr>
          <a:xfrm>
            <a:off x="6640200" y="5149440"/>
            <a:ext cx="977760" cy="416880"/>
            <a:chOff x="6640200" y="5149440"/>
            <a:chExt cx="977760" cy="416880"/>
          </a:xfrm>
        </p:grpSpPr>
        <p:sp>
          <p:nvSpPr>
            <p:cNvPr id="281" name="Полилиния 34"/>
            <p:cNvSpPr/>
            <p:nvPr/>
          </p:nvSpPr>
          <p:spPr>
            <a:xfrm>
              <a:off x="664020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82" name="Полилиния 35"/>
            <p:cNvSpPr/>
            <p:nvPr/>
          </p:nvSpPr>
          <p:spPr>
            <a:xfrm>
              <a:off x="712908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283" name="Группа 36"/>
          <p:cNvGrpSpPr/>
          <p:nvPr/>
        </p:nvGrpSpPr>
        <p:grpSpPr>
          <a:xfrm>
            <a:off x="5062680" y="5149440"/>
            <a:ext cx="976680" cy="416880"/>
            <a:chOff x="5062680" y="5149440"/>
            <a:chExt cx="976680" cy="416880"/>
          </a:xfrm>
        </p:grpSpPr>
        <p:sp>
          <p:nvSpPr>
            <p:cNvPr id="284" name="Полилиния 37"/>
            <p:cNvSpPr/>
            <p:nvPr/>
          </p:nvSpPr>
          <p:spPr>
            <a:xfrm>
              <a:off x="506268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85" name="Полилиния 38"/>
            <p:cNvSpPr/>
            <p:nvPr/>
          </p:nvSpPr>
          <p:spPr>
            <a:xfrm>
              <a:off x="555120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286" name="Рисунок 39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34160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7" name="Рисунок 40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9162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8" name="Рисунок 41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74966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99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91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body"/>
          </p:nvPr>
        </p:nvSpPr>
        <p:spPr>
          <a:xfrm>
            <a:off x="6883200" y="9406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 type="body"/>
          </p:nvPr>
        </p:nvSpPr>
        <p:spPr>
          <a:xfrm>
            <a:off x="6883200" y="12456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94" name="PlaceHolder 4"/>
          <p:cNvSpPr>
            <a:spLocks noGrp="1"/>
          </p:cNvSpPr>
          <p:nvPr>
            <p:ph type="body"/>
          </p:nvPr>
        </p:nvSpPr>
        <p:spPr>
          <a:xfrm>
            <a:off x="6883200" y="228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95" name="PlaceHolder 5"/>
          <p:cNvSpPr>
            <a:spLocks noGrp="1"/>
          </p:cNvSpPr>
          <p:nvPr>
            <p:ph type="body"/>
          </p:nvPr>
        </p:nvSpPr>
        <p:spPr>
          <a:xfrm>
            <a:off x="6883200" y="259272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96" name="PlaceHolder 6"/>
          <p:cNvSpPr>
            <a:spLocks noGrp="1"/>
          </p:cNvSpPr>
          <p:nvPr>
            <p:ph type="body"/>
          </p:nvPr>
        </p:nvSpPr>
        <p:spPr>
          <a:xfrm>
            <a:off x="6883200" y="3633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97" name="PlaceHolder 7"/>
          <p:cNvSpPr>
            <a:spLocks noGrp="1"/>
          </p:cNvSpPr>
          <p:nvPr>
            <p:ph type="body"/>
          </p:nvPr>
        </p:nvSpPr>
        <p:spPr>
          <a:xfrm>
            <a:off x="6883200" y="393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98" name="PlaceHolder 8"/>
          <p:cNvSpPr>
            <a:spLocks noGrp="1"/>
          </p:cNvSpPr>
          <p:nvPr>
            <p:ph type="body"/>
          </p:nvPr>
        </p:nvSpPr>
        <p:spPr>
          <a:xfrm>
            <a:off x="6883200" y="497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99" name="PlaceHolder 9"/>
          <p:cNvSpPr>
            <a:spLocks noGrp="1"/>
          </p:cNvSpPr>
          <p:nvPr>
            <p:ph type="body"/>
          </p:nvPr>
        </p:nvSpPr>
        <p:spPr>
          <a:xfrm>
            <a:off x="6883200" y="528264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00" name="PlaceHolder 10"/>
          <p:cNvSpPr>
            <a:spLocks noGrp="1"/>
          </p:cNvSpPr>
          <p:nvPr>
            <p:ph type="sldNum" idx="9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5BB889E-0F9C-4561-91FD-D1C2F0D24B6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PlaceHolder 1"/>
          <p:cNvSpPr>
            <a:spLocks noGrp="1"/>
          </p:cNvSpPr>
          <p:nvPr>
            <p:ph type="body"/>
          </p:nvPr>
        </p:nvSpPr>
        <p:spPr>
          <a:xfrm>
            <a:off x="6883200" y="845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02" name="PlaceHolder 2"/>
          <p:cNvSpPr>
            <a:spLocks noGrp="1"/>
          </p:cNvSpPr>
          <p:nvPr>
            <p:ph type="body"/>
          </p:nvPr>
        </p:nvSpPr>
        <p:spPr>
          <a:xfrm>
            <a:off x="6883200" y="1789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03" name="PlaceHolder 3"/>
          <p:cNvSpPr>
            <a:spLocks noGrp="1"/>
          </p:cNvSpPr>
          <p:nvPr>
            <p:ph type="body"/>
          </p:nvPr>
        </p:nvSpPr>
        <p:spPr>
          <a:xfrm>
            <a:off x="6883200" y="2733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04" name="PlaceHolder 4"/>
          <p:cNvSpPr>
            <a:spLocks noGrp="1"/>
          </p:cNvSpPr>
          <p:nvPr>
            <p:ph type="body"/>
          </p:nvPr>
        </p:nvSpPr>
        <p:spPr>
          <a:xfrm>
            <a:off x="6883200" y="3677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05" name="PlaceHolder 5"/>
          <p:cNvSpPr>
            <a:spLocks noGrp="1"/>
          </p:cNvSpPr>
          <p:nvPr>
            <p:ph type="body"/>
          </p:nvPr>
        </p:nvSpPr>
        <p:spPr>
          <a:xfrm>
            <a:off x="6883200" y="46209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06" name="PlaceHolder 6"/>
          <p:cNvSpPr>
            <a:spLocks noGrp="1"/>
          </p:cNvSpPr>
          <p:nvPr>
            <p:ph type="body"/>
          </p:nvPr>
        </p:nvSpPr>
        <p:spPr>
          <a:xfrm>
            <a:off x="6883200" y="5564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007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08" name="Image 4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09" name="PlaceHolder 7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10" name="PlaceHolder 8"/>
          <p:cNvSpPr>
            <a:spLocks noGrp="1"/>
          </p:cNvSpPr>
          <p:nvPr>
            <p:ph type="sldNum" idx="9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760A833-C77C-4294-B885-32C668D3880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12" name="Shape 1"/>
          <p:cNvSpPr/>
          <p:nvPr/>
        </p:nvSpPr>
        <p:spPr>
          <a:xfrm>
            <a:off x="609480" y="1879560"/>
            <a:ext cx="5390640" cy="43686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13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14" name="Shape 2"/>
          <p:cNvSpPr/>
          <p:nvPr/>
        </p:nvSpPr>
        <p:spPr>
          <a:xfrm>
            <a:off x="6191280" y="1879560"/>
            <a:ext cx="5390640" cy="43686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15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12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16" name="PlaceHolder 1"/>
          <p:cNvSpPr>
            <a:spLocks noGrp="1"/>
          </p:cNvSpPr>
          <p:nvPr>
            <p:ph type="body"/>
          </p:nvPr>
        </p:nvSpPr>
        <p:spPr>
          <a:xfrm>
            <a:off x="187956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17" name="PlaceHolder 2"/>
          <p:cNvSpPr>
            <a:spLocks noGrp="1"/>
          </p:cNvSpPr>
          <p:nvPr>
            <p:ph type="body"/>
          </p:nvPr>
        </p:nvSpPr>
        <p:spPr>
          <a:xfrm>
            <a:off x="750564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18" name="PlaceHolder 3"/>
          <p:cNvSpPr>
            <a:spLocks noGrp="1"/>
          </p:cNvSpPr>
          <p:nvPr>
            <p:ph type="body"/>
          </p:nvPr>
        </p:nvSpPr>
        <p:spPr>
          <a:xfrm>
            <a:off x="15739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19" name="PlaceHolder 4"/>
          <p:cNvSpPr>
            <a:spLocks noGrp="1"/>
          </p:cNvSpPr>
          <p:nvPr>
            <p:ph type="body"/>
          </p:nvPr>
        </p:nvSpPr>
        <p:spPr>
          <a:xfrm>
            <a:off x="15739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20" name="PlaceHolder 5"/>
          <p:cNvSpPr>
            <a:spLocks noGrp="1"/>
          </p:cNvSpPr>
          <p:nvPr>
            <p:ph type="body"/>
          </p:nvPr>
        </p:nvSpPr>
        <p:spPr>
          <a:xfrm>
            <a:off x="15739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21" name="PlaceHolder 6"/>
          <p:cNvSpPr>
            <a:spLocks noGrp="1"/>
          </p:cNvSpPr>
          <p:nvPr>
            <p:ph type="body"/>
          </p:nvPr>
        </p:nvSpPr>
        <p:spPr>
          <a:xfrm>
            <a:off x="15739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22" name="PlaceHolder 7"/>
          <p:cNvSpPr>
            <a:spLocks noGrp="1"/>
          </p:cNvSpPr>
          <p:nvPr>
            <p:ph type="body"/>
          </p:nvPr>
        </p:nvSpPr>
        <p:spPr>
          <a:xfrm>
            <a:off x="15739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23" name="PlaceHolder 8"/>
          <p:cNvSpPr>
            <a:spLocks noGrp="1"/>
          </p:cNvSpPr>
          <p:nvPr>
            <p:ph type="body"/>
          </p:nvPr>
        </p:nvSpPr>
        <p:spPr>
          <a:xfrm>
            <a:off x="71557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24" name="PlaceHolder 9"/>
          <p:cNvSpPr>
            <a:spLocks noGrp="1"/>
          </p:cNvSpPr>
          <p:nvPr>
            <p:ph type="body"/>
          </p:nvPr>
        </p:nvSpPr>
        <p:spPr>
          <a:xfrm>
            <a:off x="71557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25" name="PlaceHolder 10"/>
          <p:cNvSpPr>
            <a:spLocks noGrp="1"/>
          </p:cNvSpPr>
          <p:nvPr>
            <p:ph type="body"/>
          </p:nvPr>
        </p:nvSpPr>
        <p:spPr>
          <a:xfrm>
            <a:off x="71557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26" name="PlaceHolder 11"/>
          <p:cNvSpPr>
            <a:spLocks noGrp="1"/>
          </p:cNvSpPr>
          <p:nvPr>
            <p:ph type="body"/>
          </p:nvPr>
        </p:nvSpPr>
        <p:spPr>
          <a:xfrm>
            <a:off x="71557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27" name="PlaceHolder 12"/>
          <p:cNvSpPr>
            <a:spLocks noGrp="1"/>
          </p:cNvSpPr>
          <p:nvPr>
            <p:ph type="body"/>
          </p:nvPr>
        </p:nvSpPr>
        <p:spPr>
          <a:xfrm>
            <a:off x="71557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28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29" name="PlaceHolder 14"/>
          <p:cNvSpPr>
            <a:spLocks noGrp="1"/>
          </p:cNvSpPr>
          <p:nvPr>
            <p:ph type="sldNum" idx="10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8338073-3C95-4014-912B-3B1F1F712E6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31" name="PlaceHolder 1"/>
          <p:cNvSpPr>
            <a:spLocks noGrp="1"/>
          </p:cNvSpPr>
          <p:nvPr>
            <p:ph type="body"/>
          </p:nvPr>
        </p:nvSpPr>
        <p:spPr>
          <a:xfrm>
            <a:off x="187956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32" name="PlaceHolder 2"/>
          <p:cNvSpPr>
            <a:spLocks noGrp="1"/>
          </p:cNvSpPr>
          <p:nvPr>
            <p:ph type="body"/>
          </p:nvPr>
        </p:nvSpPr>
        <p:spPr>
          <a:xfrm>
            <a:off x="750564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33" name="PlaceHolder 3"/>
          <p:cNvSpPr>
            <a:spLocks noGrp="1"/>
          </p:cNvSpPr>
          <p:nvPr>
            <p:ph type="body"/>
          </p:nvPr>
        </p:nvSpPr>
        <p:spPr>
          <a:xfrm>
            <a:off x="91440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34" name="PlaceHolder 4"/>
          <p:cNvSpPr>
            <a:spLocks noGrp="1"/>
          </p:cNvSpPr>
          <p:nvPr>
            <p:ph type="body"/>
          </p:nvPr>
        </p:nvSpPr>
        <p:spPr>
          <a:xfrm>
            <a:off x="654048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35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36" name="PlaceHolder 6"/>
          <p:cNvSpPr>
            <a:spLocks noGrp="1"/>
          </p:cNvSpPr>
          <p:nvPr>
            <p:ph type="sldNum" idx="10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A6E2535-9C17-4BE1-81FF-EFCF2AE409C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38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39" name="PlaceHolder 2"/>
          <p:cNvSpPr>
            <a:spLocks noGrp="1"/>
          </p:cNvSpPr>
          <p:nvPr>
            <p:ph type="body"/>
          </p:nvPr>
        </p:nvSpPr>
        <p:spPr>
          <a:xfrm>
            <a:off x="6883200" y="191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40" name="PlaceHolder 3"/>
          <p:cNvSpPr>
            <a:spLocks noGrp="1"/>
          </p:cNvSpPr>
          <p:nvPr>
            <p:ph type="body"/>
          </p:nvPr>
        </p:nvSpPr>
        <p:spPr>
          <a:xfrm>
            <a:off x="6883200" y="2861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41" name="PlaceHolder 4"/>
          <p:cNvSpPr>
            <a:spLocks noGrp="1"/>
          </p:cNvSpPr>
          <p:nvPr>
            <p:ph type="body"/>
          </p:nvPr>
        </p:nvSpPr>
        <p:spPr>
          <a:xfrm>
            <a:off x="6883200" y="3805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42" name="PlaceHolder 5"/>
          <p:cNvSpPr>
            <a:spLocks noGrp="1"/>
          </p:cNvSpPr>
          <p:nvPr>
            <p:ph type="body"/>
          </p:nvPr>
        </p:nvSpPr>
        <p:spPr>
          <a:xfrm>
            <a:off x="6883200" y="4749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43" name="PlaceHolder 6"/>
          <p:cNvSpPr>
            <a:spLocks noGrp="1"/>
          </p:cNvSpPr>
          <p:nvPr>
            <p:ph type="body"/>
          </p:nvPr>
        </p:nvSpPr>
        <p:spPr>
          <a:xfrm>
            <a:off x="6883200" y="5693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44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45" name="PlaceHolder 8"/>
          <p:cNvSpPr>
            <a:spLocks noGrp="1"/>
          </p:cNvSpPr>
          <p:nvPr>
            <p:ph type="sldNum" idx="10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A0A7041-7B20-49DD-917C-EC20B20E4AC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PlaceHolder 1"/>
          <p:cNvSpPr>
            <a:spLocks noGrp="1"/>
          </p:cNvSpPr>
          <p:nvPr>
            <p:ph type="body"/>
          </p:nvPr>
        </p:nvSpPr>
        <p:spPr>
          <a:xfrm>
            <a:off x="7045560" y="530244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47" name="PlaceHolder 2"/>
          <p:cNvSpPr>
            <a:spLocks noGrp="1"/>
          </p:cNvSpPr>
          <p:nvPr>
            <p:ph type="body"/>
          </p:nvPr>
        </p:nvSpPr>
        <p:spPr>
          <a:xfrm>
            <a:off x="11739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48" name="PlaceHolder 3"/>
          <p:cNvSpPr>
            <a:spLocks noGrp="1"/>
          </p:cNvSpPr>
          <p:nvPr>
            <p:ph type="body"/>
          </p:nvPr>
        </p:nvSpPr>
        <p:spPr>
          <a:xfrm>
            <a:off x="11739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49" name="PlaceHolder 4"/>
          <p:cNvSpPr>
            <a:spLocks noGrp="1"/>
          </p:cNvSpPr>
          <p:nvPr>
            <p:ph type="body"/>
          </p:nvPr>
        </p:nvSpPr>
        <p:spPr>
          <a:xfrm>
            <a:off x="11739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50" name="PlaceHolder 5"/>
          <p:cNvSpPr>
            <a:spLocks noGrp="1"/>
          </p:cNvSpPr>
          <p:nvPr>
            <p:ph type="body"/>
          </p:nvPr>
        </p:nvSpPr>
        <p:spPr>
          <a:xfrm>
            <a:off x="11739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51" name="PlaceHolder 6"/>
          <p:cNvSpPr>
            <a:spLocks noGrp="1"/>
          </p:cNvSpPr>
          <p:nvPr>
            <p:ph type="body"/>
          </p:nvPr>
        </p:nvSpPr>
        <p:spPr>
          <a:xfrm>
            <a:off x="11739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52" name="PlaceHolder 7"/>
          <p:cNvSpPr>
            <a:spLocks noGrp="1"/>
          </p:cNvSpPr>
          <p:nvPr>
            <p:ph type="body"/>
          </p:nvPr>
        </p:nvSpPr>
        <p:spPr>
          <a:xfrm>
            <a:off x="51681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53" name="PlaceHolder 8"/>
          <p:cNvSpPr>
            <a:spLocks noGrp="1"/>
          </p:cNvSpPr>
          <p:nvPr>
            <p:ph type="body"/>
          </p:nvPr>
        </p:nvSpPr>
        <p:spPr>
          <a:xfrm>
            <a:off x="51681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54" name="PlaceHolder 9"/>
          <p:cNvSpPr>
            <a:spLocks noGrp="1"/>
          </p:cNvSpPr>
          <p:nvPr>
            <p:ph type="body"/>
          </p:nvPr>
        </p:nvSpPr>
        <p:spPr>
          <a:xfrm>
            <a:off x="51681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55" name="PlaceHolder 10"/>
          <p:cNvSpPr>
            <a:spLocks noGrp="1"/>
          </p:cNvSpPr>
          <p:nvPr>
            <p:ph type="body"/>
          </p:nvPr>
        </p:nvSpPr>
        <p:spPr>
          <a:xfrm>
            <a:off x="51681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56" name="PlaceHolder 11"/>
          <p:cNvSpPr>
            <a:spLocks noGrp="1"/>
          </p:cNvSpPr>
          <p:nvPr>
            <p:ph type="body"/>
          </p:nvPr>
        </p:nvSpPr>
        <p:spPr>
          <a:xfrm>
            <a:off x="51681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57" name="PlaceHolder 12"/>
          <p:cNvSpPr>
            <a:spLocks noGrp="1"/>
          </p:cNvSpPr>
          <p:nvPr>
            <p:ph type="body"/>
          </p:nvPr>
        </p:nvSpPr>
        <p:spPr>
          <a:xfrm>
            <a:off x="6094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58" name="PlaceHolder 13"/>
          <p:cNvSpPr>
            <a:spLocks noGrp="1"/>
          </p:cNvSpPr>
          <p:nvPr>
            <p:ph type="body"/>
          </p:nvPr>
        </p:nvSpPr>
        <p:spPr>
          <a:xfrm>
            <a:off x="46036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05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60" name="PlaceHolder 14"/>
          <p:cNvSpPr>
            <a:spLocks noGrp="1"/>
          </p:cNvSpPr>
          <p:nvPr>
            <p:ph type="sldNum" idx="10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9227964-4428-4F20-B69E-65E5A47D41A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62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3063" name="Группа 1"/>
          <p:cNvGrpSpPr/>
          <p:nvPr/>
        </p:nvGrpSpPr>
        <p:grpSpPr>
          <a:xfrm>
            <a:off x="-1976040" y="3875040"/>
            <a:ext cx="5196240" cy="4759560"/>
            <a:chOff x="-1976040" y="3875040"/>
            <a:chExt cx="5196240" cy="4759560"/>
          </a:xfrm>
        </p:grpSpPr>
        <p:sp>
          <p:nvSpPr>
            <p:cNvPr id="3064" name="Полилиния 9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065" name="Полилиния 14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066" name="Полилиния 15"/>
            <p:cNvSpPr/>
            <p:nvPr/>
          </p:nvSpPr>
          <p:spPr>
            <a:xfrm>
              <a:off x="2349000" y="4221000"/>
              <a:ext cx="320040" cy="320040"/>
            </a:xfrm>
            <a:custGeom>
              <a:avLst/>
              <a:gdLst>
                <a:gd name="textAreaLeft" fmla="*/ 0 w 320040"/>
                <a:gd name="textAreaRight" fmla="*/ 320400 w 320040"/>
                <a:gd name="textAreaTop" fmla="*/ 0 h 320040"/>
                <a:gd name="textAreaBottom" fmla="*/ 320400 h 32004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067" name="Полилиния 16"/>
            <p:cNvSpPr/>
            <p:nvPr/>
          </p:nvSpPr>
          <p:spPr>
            <a:xfrm>
              <a:off x="-1976040" y="6255000"/>
              <a:ext cx="5196240" cy="6120"/>
            </a:xfrm>
            <a:custGeom>
              <a:avLst/>
              <a:gdLst>
                <a:gd name="textAreaLeft" fmla="*/ 0 w 5196240"/>
                <a:gd name="textAreaRight" fmla="*/ 5196600 w 5196240"/>
                <a:gd name="textAreaTop" fmla="*/ 0 h 6120"/>
                <a:gd name="textAreaBottom" fmla="*/ 6480 h 612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068" name="Полилиния 18"/>
            <p:cNvSpPr/>
            <p:nvPr/>
          </p:nvSpPr>
          <p:spPr>
            <a:xfrm>
              <a:off x="622080" y="3875040"/>
              <a:ext cx="6120" cy="47595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759560"/>
                <a:gd name="textAreaBottom" fmla="*/ 4759920 h 47595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069" name="Полилиния 20"/>
            <p:cNvSpPr/>
            <p:nvPr/>
          </p:nvSpPr>
          <p:spPr>
            <a:xfrm>
              <a:off x="1464840" y="7072560"/>
              <a:ext cx="178920" cy="178920"/>
            </a:xfrm>
            <a:custGeom>
              <a:avLst/>
              <a:gdLst>
                <a:gd name="textAreaLeft" fmla="*/ 0 w 178920"/>
                <a:gd name="textAreaRight" fmla="*/ 179280 w 178920"/>
                <a:gd name="textAreaTop" fmla="*/ 0 h 178920"/>
                <a:gd name="textAreaBottom" fmla="*/ 179280 h 1789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070" name="Полилиния 21"/>
            <p:cNvSpPr/>
            <p:nvPr/>
          </p:nvSpPr>
          <p:spPr>
            <a:xfrm>
              <a:off x="-1659960" y="6123600"/>
              <a:ext cx="262440" cy="262440"/>
            </a:xfrm>
            <a:custGeom>
              <a:avLst/>
              <a:gdLst>
                <a:gd name="textAreaLeft" fmla="*/ 0 w 262440"/>
                <a:gd name="textAreaRight" fmla="*/ 262800 w 262440"/>
                <a:gd name="textAreaTop" fmla="*/ 0 h 262440"/>
                <a:gd name="textAreaBottom" fmla="*/ 262800 h 2624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3071" name="PlaceHolder 2"/>
          <p:cNvSpPr>
            <a:spLocks noGrp="1"/>
          </p:cNvSpPr>
          <p:nvPr>
            <p:ph type="body"/>
          </p:nvPr>
        </p:nvSpPr>
        <p:spPr>
          <a:xfrm>
            <a:off x="6540480" y="12952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72" name="PlaceHolder 3"/>
          <p:cNvSpPr>
            <a:spLocks noGrp="1"/>
          </p:cNvSpPr>
          <p:nvPr>
            <p:ph type="body"/>
          </p:nvPr>
        </p:nvSpPr>
        <p:spPr>
          <a:xfrm>
            <a:off x="6540480" y="2365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73" name="PlaceHolder 4"/>
          <p:cNvSpPr>
            <a:spLocks noGrp="1"/>
          </p:cNvSpPr>
          <p:nvPr>
            <p:ph type="body"/>
          </p:nvPr>
        </p:nvSpPr>
        <p:spPr>
          <a:xfrm>
            <a:off x="6540480" y="3433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74" name="PlaceHolder 5"/>
          <p:cNvSpPr>
            <a:spLocks noGrp="1"/>
          </p:cNvSpPr>
          <p:nvPr>
            <p:ph type="body"/>
          </p:nvPr>
        </p:nvSpPr>
        <p:spPr>
          <a:xfrm>
            <a:off x="6540480" y="4501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75" name="PlaceHolder 6"/>
          <p:cNvSpPr>
            <a:spLocks noGrp="1"/>
          </p:cNvSpPr>
          <p:nvPr>
            <p:ph type="body"/>
          </p:nvPr>
        </p:nvSpPr>
        <p:spPr>
          <a:xfrm>
            <a:off x="6540480" y="5569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76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77" name="PlaceHolder 8"/>
          <p:cNvSpPr>
            <a:spLocks noGrp="1"/>
          </p:cNvSpPr>
          <p:nvPr>
            <p:ph type="sldNum" idx="10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D258579-5AE3-4EE1-99DF-83BA077DBE7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79" name="PlaceHolder 1"/>
          <p:cNvSpPr>
            <a:spLocks noGrp="1"/>
          </p:cNvSpPr>
          <p:nvPr>
            <p:ph type="sldNum" idx="10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083783F-A3B7-4CCD-956F-58F274A2034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81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82" name="PlaceHolder 2"/>
          <p:cNvSpPr>
            <a:spLocks noGrp="1"/>
          </p:cNvSpPr>
          <p:nvPr>
            <p:ph type="body"/>
          </p:nvPr>
        </p:nvSpPr>
        <p:spPr>
          <a:xfrm>
            <a:off x="114948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083" name="Рисунок 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8950320" y="609840"/>
            <a:ext cx="2631600" cy="573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84" name="PlaceHolder 3"/>
          <p:cNvSpPr>
            <a:spLocks noGrp="1"/>
          </p:cNvSpPr>
          <p:nvPr>
            <p:ph type="body"/>
          </p:nvPr>
        </p:nvSpPr>
        <p:spPr>
          <a:xfrm>
            <a:off x="1149480" y="3865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85" name="PlaceHolder 4"/>
          <p:cNvSpPr>
            <a:spLocks noGrp="1"/>
          </p:cNvSpPr>
          <p:nvPr>
            <p:ph type="body"/>
          </p:nvPr>
        </p:nvSpPr>
        <p:spPr>
          <a:xfrm>
            <a:off x="1149480" y="4932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86" name="PlaceHolder 5"/>
          <p:cNvSpPr>
            <a:spLocks noGrp="1"/>
          </p:cNvSpPr>
          <p:nvPr>
            <p:ph type="sldNum" idx="10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363D839-3717-4730-AB65-FB9510B93FC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88" name="PlaceHolder 1"/>
          <p:cNvSpPr>
            <a:spLocks noGrp="1"/>
          </p:cNvSpPr>
          <p:nvPr>
            <p:ph type="body"/>
          </p:nvPr>
        </p:nvSpPr>
        <p:spPr>
          <a:xfrm>
            <a:off x="114948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89" name="PlaceHolder 2"/>
          <p:cNvSpPr>
            <a:spLocks noGrp="1"/>
          </p:cNvSpPr>
          <p:nvPr>
            <p:ph type="body"/>
          </p:nvPr>
        </p:nvSpPr>
        <p:spPr>
          <a:xfrm>
            <a:off x="114948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90" name="PlaceHolder 3"/>
          <p:cNvSpPr>
            <a:spLocks noGrp="1"/>
          </p:cNvSpPr>
          <p:nvPr>
            <p:ph type="body"/>
          </p:nvPr>
        </p:nvSpPr>
        <p:spPr>
          <a:xfrm>
            <a:off x="114948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91" name="PlaceHolder 4"/>
          <p:cNvSpPr>
            <a:spLocks noGrp="1"/>
          </p:cNvSpPr>
          <p:nvPr>
            <p:ph type="body"/>
          </p:nvPr>
        </p:nvSpPr>
        <p:spPr>
          <a:xfrm>
            <a:off x="114948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92" name="PlaceHolder 5"/>
          <p:cNvSpPr>
            <a:spLocks noGrp="1"/>
          </p:cNvSpPr>
          <p:nvPr>
            <p:ph type="body"/>
          </p:nvPr>
        </p:nvSpPr>
        <p:spPr>
          <a:xfrm>
            <a:off x="713880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93" name="PlaceHolder 6"/>
          <p:cNvSpPr>
            <a:spLocks noGrp="1"/>
          </p:cNvSpPr>
          <p:nvPr>
            <p:ph type="body"/>
          </p:nvPr>
        </p:nvSpPr>
        <p:spPr>
          <a:xfrm>
            <a:off x="713880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94" name="PlaceHolder 7"/>
          <p:cNvSpPr>
            <a:spLocks noGrp="1"/>
          </p:cNvSpPr>
          <p:nvPr>
            <p:ph type="body"/>
          </p:nvPr>
        </p:nvSpPr>
        <p:spPr>
          <a:xfrm>
            <a:off x="713880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95" name="PlaceHolder 8"/>
          <p:cNvSpPr>
            <a:spLocks noGrp="1"/>
          </p:cNvSpPr>
          <p:nvPr>
            <p:ph type="body"/>
          </p:nvPr>
        </p:nvSpPr>
        <p:spPr>
          <a:xfrm>
            <a:off x="713880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96" name="PlaceHolder 9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97" name="PlaceHolder 10"/>
          <p:cNvSpPr>
            <a:spLocks noGrp="1"/>
          </p:cNvSpPr>
          <p:nvPr>
            <p:ph type="sldNum" idx="10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41C14BE-AB12-4E68-BDAB-5C27A2816AB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пографика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0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Типографика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TextBox 31"/>
          <p:cNvSpPr/>
          <p:nvPr/>
        </p:nvSpPr>
        <p:spPr>
          <a:xfrm>
            <a:off x="609480" y="1365840"/>
            <a:ext cx="853272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5499"/>
              </a:lnSpc>
              <a:tabLst>
                <a:tab algn="l" pos="0"/>
              </a:tabLst>
            </a:pPr>
            <a:r>
              <a:rPr b="1" lang="ru-RU" sz="5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TextBox 32"/>
          <p:cNvSpPr/>
          <p:nvPr/>
        </p:nvSpPr>
        <p:spPr>
          <a:xfrm>
            <a:off x="609480" y="2517120"/>
            <a:ext cx="85327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2599"/>
              </a:lnSpc>
              <a:tabLst>
                <a:tab algn="l" pos="0"/>
              </a:tabLst>
            </a:pPr>
            <a:r>
              <a:rPr b="0" lang="ru-RU" sz="21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Text 0"/>
          <p:cNvSpPr/>
          <p:nvPr/>
        </p:nvSpPr>
        <p:spPr>
          <a:xfrm>
            <a:off x="609480" y="335052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слайда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TextBox 34"/>
          <p:cNvSpPr/>
          <p:nvPr/>
        </p:nvSpPr>
        <p:spPr>
          <a:xfrm>
            <a:off x="609480" y="4398840"/>
            <a:ext cx="28375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TextBox 35"/>
          <p:cNvSpPr/>
          <p:nvPr/>
        </p:nvSpPr>
        <p:spPr>
          <a:xfrm>
            <a:off x="609480" y="5141880"/>
            <a:ext cx="28375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2001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Наборный текст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TextBox 36"/>
          <p:cNvSpPr/>
          <p:nvPr/>
        </p:nvSpPr>
        <p:spPr>
          <a:xfrm>
            <a:off x="609480" y="5847480"/>
            <a:ext cx="283752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Ссылка/сноска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97" name="Группа 37"/>
          <p:cNvGrpSpPr/>
          <p:nvPr/>
        </p:nvGrpSpPr>
        <p:grpSpPr>
          <a:xfrm>
            <a:off x="6356880" y="5724000"/>
            <a:ext cx="1431000" cy="418680"/>
            <a:chOff x="6356880" y="5724000"/>
            <a:chExt cx="1431000" cy="418680"/>
          </a:xfrm>
        </p:grpSpPr>
        <p:sp>
          <p:nvSpPr>
            <p:cNvPr id="298" name="Прямоугольник 38"/>
            <p:cNvSpPr/>
            <p:nvPr/>
          </p:nvSpPr>
          <p:spPr>
            <a:xfrm>
              <a:off x="6356880" y="5724000"/>
              <a:ext cx="1431000" cy="4186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99" name="Text 4"/>
            <p:cNvSpPr/>
            <p:nvPr/>
          </p:nvSpPr>
          <p:spPr>
            <a:xfrm>
              <a:off x="6503400" y="5796000"/>
              <a:ext cx="113796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150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ТЕГ</a:t>
              </a:r>
              <a:endPara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00" name="TextBox 40"/>
          <p:cNvSpPr/>
          <p:nvPr/>
        </p:nvSpPr>
        <p:spPr>
          <a:xfrm>
            <a:off x="9869040" y="14875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100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01" name="Прямая соединительная линия 41"/>
          <p:cNvCxnSpPr/>
          <p:nvPr/>
        </p:nvCxnSpPr>
        <p:spPr>
          <a:xfrm>
            <a:off x="609480" y="22712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02" name="Прямая соединительная линия 42"/>
          <p:cNvCxnSpPr/>
          <p:nvPr/>
        </p:nvCxnSpPr>
        <p:spPr>
          <a:xfrm>
            <a:off x="609480" y="31147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03" name="Прямая соединительная линия 43"/>
          <p:cNvCxnSpPr/>
          <p:nvPr/>
        </p:nvCxnSpPr>
        <p:spPr>
          <a:xfrm>
            <a:off x="609480" y="41630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04" name="Прямая соединительная линия 44"/>
          <p:cNvCxnSpPr/>
          <p:nvPr/>
        </p:nvCxnSpPr>
        <p:spPr>
          <a:xfrm>
            <a:off x="609480" y="49060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05" name="Прямая соединительная линия 45"/>
          <p:cNvCxnSpPr/>
          <p:nvPr/>
        </p:nvCxnSpPr>
        <p:spPr>
          <a:xfrm>
            <a:off x="609480" y="56116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06" name="Прямая соединительная линия 46"/>
          <p:cNvCxnSpPr/>
          <p:nvPr/>
        </p:nvCxnSpPr>
        <p:spPr>
          <a:xfrm>
            <a:off x="609480" y="625536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307" name="TextBox 47"/>
          <p:cNvSpPr/>
          <p:nvPr/>
        </p:nvSpPr>
        <p:spPr>
          <a:xfrm>
            <a:off x="9869040" y="24624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4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TextBox 48"/>
          <p:cNvSpPr/>
          <p:nvPr/>
        </p:nvSpPr>
        <p:spPr>
          <a:xfrm>
            <a:off x="9869040" y="340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75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TextBox 49"/>
          <p:cNvSpPr/>
          <p:nvPr/>
        </p:nvSpPr>
        <p:spPr>
          <a:xfrm>
            <a:off x="417780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36-30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TextBox 50"/>
          <p:cNvSpPr/>
          <p:nvPr/>
        </p:nvSpPr>
        <p:spPr>
          <a:xfrm>
            <a:off x="417780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30-24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TextBox 51"/>
          <p:cNvSpPr/>
          <p:nvPr/>
        </p:nvSpPr>
        <p:spPr>
          <a:xfrm>
            <a:off x="417780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20-18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5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12" name="Прямая соединительная линия 52"/>
          <p:cNvCxnSpPr/>
          <p:nvPr/>
        </p:nvCxnSpPr>
        <p:spPr>
          <a:xfrm>
            <a:off x="6095880" y="4159080"/>
            <a:ext cx="360" cy="209664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313" name="TextBox 53"/>
          <p:cNvSpPr/>
          <p:nvPr/>
        </p:nvSpPr>
        <p:spPr>
          <a:xfrm>
            <a:off x="6356880" y="516672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Математический шрифт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TextBox 54"/>
          <p:cNvSpPr/>
          <p:nvPr/>
        </p:nvSpPr>
        <p:spPr>
          <a:xfrm>
            <a:off x="986904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STIX Two Math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TextBox 55"/>
          <p:cNvSpPr/>
          <p:nvPr/>
        </p:nvSpPr>
        <p:spPr>
          <a:xfrm>
            <a:off x="6356880" y="446616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1" lang="ru-RU" sz="1300" strike="noStrike" u="none">
                <a:solidFill>
                  <a:srgbClr val="141414"/>
                </a:solidFill>
                <a:effectLst/>
                <a:uFillTx/>
                <a:latin typeface="Courier New"/>
                <a:ea typeface="STIX Two Math Regular"/>
              </a:rPr>
              <a:t>Код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TextBox 56"/>
          <p:cNvSpPr/>
          <p:nvPr/>
        </p:nvSpPr>
        <p:spPr>
          <a:xfrm>
            <a:off x="986904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Courier New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26-20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TextBox 57"/>
          <p:cNvSpPr/>
          <p:nvPr/>
        </p:nvSpPr>
        <p:spPr>
          <a:xfrm>
            <a:off x="986904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18" name="Прямая соединительная линия 58"/>
          <p:cNvCxnSpPr/>
          <p:nvPr/>
        </p:nvCxnSpPr>
        <p:spPr>
          <a:xfrm>
            <a:off x="609480" y="11653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99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00" name="PlaceHolder 2"/>
          <p:cNvSpPr>
            <a:spLocks noGrp="1"/>
          </p:cNvSpPr>
          <p:nvPr>
            <p:ph type="body"/>
          </p:nvPr>
        </p:nvSpPr>
        <p:spPr>
          <a:xfrm>
            <a:off x="149220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3101" name="Группа 2"/>
          <p:cNvGrpSpPr/>
          <p:nvPr/>
        </p:nvGrpSpPr>
        <p:grpSpPr>
          <a:xfrm>
            <a:off x="7116480" y="2781360"/>
            <a:ext cx="4465440" cy="3493080"/>
            <a:chOff x="7116480" y="2781360"/>
            <a:chExt cx="4465440" cy="3493080"/>
          </a:xfrm>
        </p:grpSpPr>
        <p:pic>
          <p:nvPicPr>
            <p:cNvPr id="3102" name="Image 0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9445320" y="402480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03" name="Image 1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932320" y="6069960"/>
              <a:ext cx="231408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04" name="Image 2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7776360" y="6069960"/>
              <a:ext cx="232020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05" name="Image 3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926200" y="4360320"/>
              <a:ext cx="2320200" cy="172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06" name="Image 4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9018000" y="445248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07" name="Image 5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105051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08" name="Image 6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069344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09" name="Image 7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108813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10" name="Image 8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9530640" y="2841120"/>
              <a:ext cx="1343880" cy="642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11" name="Image 9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10817280" y="2781360"/>
              <a:ext cx="101880" cy="10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12" name="Image 10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7130880" y="3471480"/>
              <a:ext cx="1715760" cy="16365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113" name="Shape 1"/>
            <p:cNvSpPr/>
            <p:nvPr/>
          </p:nvSpPr>
          <p:spPr>
            <a:xfrm>
              <a:off x="8419680" y="3221280"/>
              <a:ext cx="1025280" cy="512640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3114" name="Image 11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8594640" y="3473640"/>
              <a:ext cx="67932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15" name="Image 12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9138960" y="3343320"/>
              <a:ext cx="146160" cy="274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16" name="Image 13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8133120" y="4320000"/>
              <a:ext cx="512640" cy="512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17" name="Image 14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8249400" y="4467240"/>
              <a:ext cx="280440" cy="249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18" name="Image 15" descr=" "/>
            <p:cNvPicPr/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/>
          </p:blipFill>
          <p:spPr>
            <a:xfrm>
              <a:off x="7180200" y="5847840"/>
              <a:ext cx="1281960" cy="362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19" name="Image 16" descr=" "/>
            <p:cNvPicPr/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/>
          </p:blipFill>
          <p:spPr>
            <a:xfrm>
              <a:off x="7116480" y="5784480"/>
              <a:ext cx="1473480" cy="4899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120" name="PlaceHolder 3"/>
          <p:cNvSpPr>
            <a:spLocks noGrp="1"/>
          </p:cNvSpPr>
          <p:nvPr>
            <p:ph type="body"/>
          </p:nvPr>
        </p:nvSpPr>
        <p:spPr>
          <a:xfrm>
            <a:off x="1492200" y="3645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21" name="PlaceHolder 4"/>
          <p:cNvSpPr>
            <a:spLocks noGrp="1"/>
          </p:cNvSpPr>
          <p:nvPr>
            <p:ph type="body"/>
          </p:nvPr>
        </p:nvSpPr>
        <p:spPr>
          <a:xfrm>
            <a:off x="1492200" y="448380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22" name="PlaceHolder 5"/>
          <p:cNvSpPr>
            <a:spLocks noGrp="1"/>
          </p:cNvSpPr>
          <p:nvPr>
            <p:ph type="sldNum" idx="10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02EFA27-3016-4F20-BC2B-C8AC6903F4F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24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25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26" name="PlaceHolder 2"/>
          <p:cNvSpPr>
            <a:spLocks noGrp="1"/>
          </p:cNvSpPr>
          <p:nvPr>
            <p:ph type="body"/>
          </p:nvPr>
        </p:nvSpPr>
        <p:spPr>
          <a:xfrm>
            <a:off x="5308560" y="9133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27" name="PlaceHolder 3"/>
          <p:cNvSpPr>
            <a:spLocks noGrp="1"/>
          </p:cNvSpPr>
          <p:nvPr>
            <p:ph type="body"/>
          </p:nvPr>
        </p:nvSpPr>
        <p:spPr>
          <a:xfrm>
            <a:off x="5731920" y="2042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28" name="PlaceHolder 4"/>
          <p:cNvSpPr>
            <a:spLocks noGrp="1"/>
          </p:cNvSpPr>
          <p:nvPr>
            <p:ph type="body"/>
          </p:nvPr>
        </p:nvSpPr>
        <p:spPr>
          <a:xfrm>
            <a:off x="6138360" y="3171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29" name="PlaceHolder 5"/>
          <p:cNvSpPr>
            <a:spLocks noGrp="1"/>
          </p:cNvSpPr>
          <p:nvPr>
            <p:ph type="body"/>
          </p:nvPr>
        </p:nvSpPr>
        <p:spPr>
          <a:xfrm>
            <a:off x="5731920" y="43005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30" name="PlaceHolder 6"/>
          <p:cNvSpPr>
            <a:spLocks noGrp="1"/>
          </p:cNvSpPr>
          <p:nvPr>
            <p:ph type="body"/>
          </p:nvPr>
        </p:nvSpPr>
        <p:spPr>
          <a:xfrm>
            <a:off x="5308560" y="5429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31" name="PlaceHolder 7"/>
          <p:cNvSpPr>
            <a:spLocks noGrp="1"/>
          </p:cNvSpPr>
          <p:nvPr>
            <p:ph type="sldNum" idx="10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7BCC253-3189-4184-9FA9-E9C07917EE0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33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6472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Слайд с пуктами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34" name="PlaceHolder 2"/>
          <p:cNvSpPr>
            <a:spLocks noGrp="1"/>
          </p:cNvSpPr>
          <p:nvPr>
            <p:ph type="body"/>
          </p:nvPr>
        </p:nvSpPr>
        <p:spPr>
          <a:xfrm>
            <a:off x="6094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35" name="PlaceHolder 3"/>
          <p:cNvSpPr>
            <a:spLocks noGrp="1"/>
          </p:cNvSpPr>
          <p:nvPr>
            <p:ph type="body"/>
          </p:nvPr>
        </p:nvSpPr>
        <p:spPr>
          <a:xfrm>
            <a:off x="6094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36" name="PlaceHolder 4"/>
          <p:cNvSpPr>
            <a:spLocks noGrp="1"/>
          </p:cNvSpPr>
          <p:nvPr>
            <p:ph type="body"/>
          </p:nvPr>
        </p:nvSpPr>
        <p:spPr>
          <a:xfrm>
            <a:off x="6094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37" name="PlaceHolder 5"/>
          <p:cNvSpPr>
            <a:spLocks noGrp="1"/>
          </p:cNvSpPr>
          <p:nvPr>
            <p:ph type="body"/>
          </p:nvPr>
        </p:nvSpPr>
        <p:spPr>
          <a:xfrm>
            <a:off x="61912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04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38" name="PlaceHolder 6"/>
          <p:cNvSpPr>
            <a:spLocks noGrp="1"/>
          </p:cNvSpPr>
          <p:nvPr>
            <p:ph type="body"/>
          </p:nvPr>
        </p:nvSpPr>
        <p:spPr>
          <a:xfrm>
            <a:off x="61912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05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39" name="PlaceHolder 7"/>
          <p:cNvSpPr>
            <a:spLocks noGrp="1"/>
          </p:cNvSpPr>
          <p:nvPr>
            <p:ph type="body"/>
          </p:nvPr>
        </p:nvSpPr>
        <p:spPr>
          <a:xfrm>
            <a:off x="61912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06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40" name="PlaceHolder 8"/>
          <p:cNvSpPr>
            <a:spLocks noGrp="1"/>
          </p:cNvSpPr>
          <p:nvPr>
            <p:ph type="body"/>
          </p:nvPr>
        </p:nvSpPr>
        <p:spPr>
          <a:xfrm>
            <a:off x="174636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41" name="PlaceHolder 9"/>
          <p:cNvSpPr>
            <a:spLocks noGrp="1"/>
          </p:cNvSpPr>
          <p:nvPr>
            <p:ph type="body"/>
          </p:nvPr>
        </p:nvSpPr>
        <p:spPr>
          <a:xfrm>
            <a:off x="174636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42" name="PlaceHolder 10"/>
          <p:cNvSpPr>
            <a:spLocks noGrp="1"/>
          </p:cNvSpPr>
          <p:nvPr>
            <p:ph type="body"/>
          </p:nvPr>
        </p:nvSpPr>
        <p:spPr>
          <a:xfrm>
            <a:off x="174636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43" name="PlaceHolder 11"/>
          <p:cNvSpPr>
            <a:spLocks noGrp="1"/>
          </p:cNvSpPr>
          <p:nvPr>
            <p:ph type="body"/>
          </p:nvPr>
        </p:nvSpPr>
        <p:spPr>
          <a:xfrm>
            <a:off x="732780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44" name="PlaceHolder 12"/>
          <p:cNvSpPr>
            <a:spLocks noGrp="1"/>
          </p:cNvSpPr>
          <p:nvPr>
            <p:ph type="body"/>
          </p:nvPr>
        </p:nvSpPr>
        <p:spPr>
          <a:xfrm>
            <a:off x="732780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45" name="PlaceHolder 13"/>
          <p:cNvSpPr>
            <a:spLocks noGrp="1"/>
          </p:cNvSpPr>
          <p:nvPr>
            <p:ph type="body"/>
          </p:nvPr>
        </p:nvSpPr>
        <p:spPr>
          <a:xfrm>
            <a:off x="732780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46" name="PlaceHolder 14"/>
          <p:cNvSpPr>
            <a:spLocks noGrp="1"/>
          </p:cNvSpPr>
          <p:nvPr>
            <p:ph type="body"/>
          </p:nvPr>
        </p:nvSpPr>
        <p:spPr>
          <a:xfrm>
            <a:off x="174636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47" name="PlaceHolder 15"/>
          <p:cNvSpPr>
            <a:spLocks noGrp="1"/>
          </p:cNvSpPr>
          <p:nvPr>
            <p:ph type="body"/>
          </p:nvPr>
        </p:nvSpPr>
        <p:spPr>
          <a:xfrm>
            <a:off x="174636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48" name="PlaceHolder 16"/>
          <p:cNvSpPr>
            <a:spLocks noGrp="1"/>
          </p:cNvSpPr>
          <p:nvPr>
            <p:ph type="body"/>
          </p:nvPr>
        </p:nvSpPr>
        <p:spPr>
          <a:xfrm>
            <a:off x="174636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49" name="PlaceHolder 17"/>
          <p:cNvSpPr>
            <a:spLocks noGrp="1"/>
          </p:cNvSpPr>
          <p:nvPr>
            <p:ph type="body"/>
          </p:nvPr>
        </p:nvSpPr>
        <p:spPr>
          <a:xfrm>
            <a:off x="732780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50" name="PlaceHolder 18"/>
          <p:cNvSpPr>
            <a:spLocks noGrp="1"/>
          </p:cNvSpPr>
          <p:nvPr>
            <p:ph type="body"/>
          </p:nvPr>
        </p:nvSpPr>
        <p:spPr>
          <a:xfrm>
            <a:off x="732780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51" name="PlaceHolder 19"/>
          <p:cNvSpPr>
            <a:spLocks noGrp="1"/>
          </p:cNvSpPr>
          <p:nvPr>
            <p:ph type="body"/>
          </p:nvPr>
        </p:nvSpPr>
        <p:spPr>
          <a:xfrm>
            <a:off x="732780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52" name="PlaceHolder 20"/>
          <p:cNvSpPr>
            <a:spLocks noGrp="1"/>
          </p:cNvSpPr>
          <p:nvPr>
            <p:ph type="sldNum" idx="11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AF76498-D841-4FE2-B908-29336D3F8C5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154" name="Прямая соединительная линия 37"/>
          <p:cNvCxnSpPr/>
          <p:nvPr/>
        </p:nvCxnSpPr>
        <p:spPr>
          <a:xfrm>
            <a:off x="609480" y="13014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3155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56548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56" name="PlaceHolder 2"/>
          <p:cNvSpPr>
            <a:spLocks noGrp="1"/>
          </p:cNvSpPr>
          <p:nvPr>
            <p:ph type="body"/>
          </p:nvPr>
        </p:nvSpPr>
        <p:spPr>
          <a:xfrm>
            <a:off x="609480" y="1752480"/>
            <a:ext cx="1919520" cy="2320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57" name="PlaceHolder 3"/>
          <p:cNvSpPr>
            <a:spLocks noGrp="1"/>
          </p:cNvSpPr>
          <p:nvPr>
            <p:ph type="body"/>
          </p:nvPr>
        </p:nvSpPr>
        <p:spPr>
          <a:xfrm>
            <a:off x="6375240" y="2057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58" name="PlaceHolder 4"/>
          <p:cNvSpPr>
            <a:spLocks noGrp="1"/>
          </p:cNvSpPr>
          <p:nvPr>
            <p:ph type="body"/>
          </p:nvPr>
        </p:nvSpPr>
        <p:spPr>
          <a:xfrm>
            <a:off x="6375240" y="1752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59" name="PlaceHolder 5"/>
          <p:cNvSpPr>
            <a:spLocks noGrp="1"/>
          </p:cNvSpPr>
          <p:nvPr>
            <p:ph type="body"/>
          </p:nvPr>
        </p:nvSpPr>
        <p:spPr>
          <a:xfrm>
            <a:off x="6375240" y="5662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60" name="PlaceHolder 6"/>
          <p:cNvSpPr>
            <a:spLocks noGrp="1"/>
          </p:cNvSpPr>
          <p:nvPr>
            <p:ph type="body"/>
          </p:nvPr>
        </p:nvSpPr>
        <p:spPr>
          <a:xfrm>
            <a:off x="6375240" y="5357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61" name="PlaceHolder 7"/>
          <p:cNvSpPr>
            <a:spLocks noGrp="1"/>
          </p:cNvSpPr>
          <p:nvPr>
            <p:ph type="body"/>
          </p:nvPr>
        </p:nvSpPr>
        <p:spPr>
          <a:xfrm>
            <a:off x="6375240" y="4460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62" name="PlaceHolder 8"/>
          <p:cNvSpPr>
            <a:spLocks noGrp="1"/>
          </p:cNvSpPr>
          <p:nvPr>
            <p:ph type="body"/>
          </p:nvPr>
        </p:nvSpPr>
        <p:spPr>
          <a:xfrm>
            <a:off x="6375240" y="41558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63" name="PlaceHolder 9"/>
          <p:cNvSpPr>
            <a:spLocks noGrp="1"/>
          </p:cNvSpPr>
          <p:nvPr>
            <p:ph type="body"/>
          </p:nvPr>
        </p:nvSpPr>
        <p:spPr>
          <a:xfrm>
            <a:off x="6375240" y="3259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64" name="PlaceHolder 10"/>
          <p:cNvSpPr>
            <a:spLocks noGrp="1"/>
          </p:cNvSpPr>
          <p:nvPr>
            <p:ph type="body"/>
          </p:nvPr>
        </p:nvSpPr>
        <p:spPr>
          <a:xfrm>
            <a:off x="6375240" y="2954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65" name="PlaceHolder 11"/>
          <p:cNvSpPr>
            <a:spLocks noGrp="1"/>
          </p:cNvSpPr>
          <p:nvPr>
            <p:ph type="sldNum" idx="11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7A5B548-CBE6-4793-8C99-D30BF027CE2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67" name="PlaceHolder 1"/>
          <p:cNvSpPr>
            <a:spLocks noGrp="1"/>
          </p:cNvSpPr>
          <p:nvPr>
            <p:ph type="body"/>
          </p:nvPr>
        </p:nvSpPr>
        <p:spPr>
          <a:xfrm>
            <a:off x="6375240" y="1143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68" name="PlaceHolder 2"/>
          <p:cNvSpPr>
            <a:spLocks noGrp="1"/>
          </p:cNvSpPr>
          <p:nvPr>
            <p:ph type="body"/>
          </p:nvPr>
        </p:nvSpPr>
        <p:spPr>
          <a:xfrm>
            <a:off x="6375240" y="838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69" name="PlaceHolder 3"/>
          <p:cNvSpPr>
            <a:spLocks noGrp="1"/>
          </p:cNvSpPr>
          <p:nvPr>
            <p:ph type="body"/>
          </p:nvPr>
        </p:nvSpPr>
        <p:spPr>
          <a:xfrm>
            <a:off x="6375240" y="53722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70" name="PlaceHolder 4"/>
          <p:cNvSpPr>
            <a:spLocks noGrp="1"/>
          </p:cNvSpPr>
          <p:nvPr>
            <p:ph type="body"/>
          </p:nvPr>
        </p:nvSpPr>
        <p:spPr>
          <a:xfrm>
            <a:off x="6375240" y="50673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71" name="PlaceHolder 5"/>
          <p:cNvSpPr>
            <a:spLocks noGrp="1"/>
          </p:cNvSpPr>
          <p:nvPr>
            <p:ph type="body"/>
          </p:nvPr>
        </p:nvSpPr>
        <p:spPr>
          <a:xfrm>
            <a:off x="6375240" y="3962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72" name="PlaceHolder 6"/>
          <p:cNvSpPr>
            <a:spLocks noGrp="1"/>
          </p:cNvSpPr>
          <p:nvPr>
            <p:ph type="body"/>
          </p:nvPr>
        </p:nvSpPr>
        <p:spPr>
          <a:xfrm>
            <a:off x="6375240" y="3657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73" name="PlaceHolder 7"/>
          <p:cNvSpPr>
            <a:spLocks noGrp="1"/>
          </p:cNvSpPr>
          <p:nvPr>
            <p:ph type="body"/>
          </p:nvPr>
        </p:nvSpPr>
        <p:spPr>
          <a:xfrm>
            <a:off x="6375240" y="25527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74" name="PlaceHolder 8"/>
          <p:cNvSpPr>
            <a:spLocks noGrp="1"/>
          </p:cNvSpPr>
          <p:nvPr>
            <p:ph type="body"/>
          </p:nvPr>
        </p:nvSpPr>
        <p:spPr>
          <a:xfrm>
            <a:off x="6375240" y="2248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3175" name="Прямая соединительная линия 25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176" name="Прямая соединительная линия 26"/>
          <p:cNvCxnSpPr/>
          <p:nvPr/>
        </p:nvCxnSpPr>
        <p:spPr>
          <a:xfrm>
            <a:off x="5499720" y="201204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177" name="Прямая соединительная линия 27"/>
          <p:cNvCxnSpPr/>
          <p:nvPr/>
        </p:nvCxnSpPr>
        <p:spPr>
          <a:xfrm>
            <a:off x="5499720" y="34218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178" name="Прямая соединительная линия 28"/>
          <p:cNvCxnSpPr/>
          <p:nvPr/>
        </p:nvCxnSpPr>
        <p:spPr>
          <a:xfrm>
            <a:off x="5499720" y="48312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179" name="Прямая соединительная линия 29"/>
          <p:cNvCxnSpPr/>
          <p:nvPr/>
        </p:nvCxnSpPr>
        <p:spPr>
          <a:xfrm>
            <a:off x="5499720" y="624096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3180" name="PlaceHolder 9"/>
          <p:cNvSpPr>
            <a:spLocks noGrp="1"/>
          </p:cNvSpPr>
          <p:nvPr>
            <p:ph type="body"/>
          </p:nvPr>
        </p:nvSpPr>
        <p:spPr>
          <a:xfrm>
            <a:off x="609480" y="83844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81" name="PlaceHolder 10"/>
          <p:cNvSpPr>
            <a:spLocks noGrp="1"/>
          </p:cNvSpPr>
          <p:nvPr>
            <p:ph type="sldNum" idx="11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B4FBC62-C8E3-4F87-8DDF-727AED41C8F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8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184" name="Группа 33"/>
          <p:cNvGrpSpPr/>
          <p:nvPr/>
        </p:nvGrpSpPr>
        <p:grpSpPr>
          <a:xfrm>
            <a:off x="711360" y="876240"/>
            <a:ext cx="3879360" cy="5108760"/>
            <a:chOff x="711360" y="876240"/>
            <a:chExt cx="3879360" cy="5108760"/>
          </a:xfrm>
        </p:grpSpPr>
        <p:pic>
          <p:nvPicPr>
            <p:cNvPr id="3185" name="Image 2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11360" y="3424680"/>
              <a:ext cx="2126880" cy="1828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86" name="Image 2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2791800" y="1889640"/>
              <a:ext cx="1798920" cy="118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87" name="Image 2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1362240" y="4426920"/>
              <a:ext cx="2694960" cy="1558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88" name="Image 2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1654920" y="4426920"/>
              <a:ext cx="37476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89" name="Image 25" descr=" "/>
            <p:cNvPicPr/>
            <p:nvPr/>
          </p:nvPicPr>
          <p:blipFill>
            <a:blip r:embed="rId12"/>
            <a:stretch/>
          </p:blipFill>
          <p:spPr>
            <a:xfrm>
              <a:off x="3201840" y="5118480"/>
              <a:ext cx="702720" cy="702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90" name="Image 26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166560" y="4303440"/>
              <a:ext cx="1013760" cy="709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91" name="Image 27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248640" y="876240"/>
              <a:ext cx="937080" cy="468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92" name="Image 28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3787920" y="946440"/>
              <a:ext cx="327600" cy="327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93" name="Image 29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834840" y="1110600"/>
              <a:ext cx="1640160" cy="1640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94" name="Image 30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1772280" y="993600"/>
              <a:ext cx="82008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95" name="Image 31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2646360" y="1761840"/>
              <a:ext cx="267120" cy="2671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196" name="Image 32" descr=" "/>
            <p:cNvSpPr/>
            <p:nvPr/>
          </p:nvSpPr>
          <p:spPr>
            <a:xfrm>
              <a:off x="1850760" y="2717280"/>
              <a:ext cx="2170800" cy="1055520"/>
            </a:xfrm>
            <a:custGeom>
              <a:avLst/>
              <a:gdLst>
                <a:gd name="textAreaLeft" fmla="*/ 0 w 2170800"/>
                <a:gd name="textAreaRight" fmla="*/ 2171160 w 2170800"/>
                <a:gd name="textAreaTop" fmla="*/ 0 h 1055520"/>
                <a:gd name="textAreaBottom" fmla="*/ 1055880 h 1055520"/>
                <a:gd name="GluePoint1X" fmla="*/ 1306766 w 4342831"/>
                <a:gd name="GluePoint1Y" fmla="*/ 823422 h 2111804"/>
                <a:gd name="GluePoint2X" fmla="*/ 1430863 w 4342831"/>
                <a:gd name="GluePoint2Y" fmla="*/ 798361 h 2111804"/>
                <a:gd name="GluePoint3X" fmla="*/ 1461685 w 4342831"/>
                <a:gd name="GluePoint3Y" fmla="*/ 949398 h 2111804"/>
                <a:gd name="GluePoint4X" fmla="*/ 1306766 w 4342831"/>
                <a:gd name="GluePoint4Y" fmla="*/ 949398 h 2111804"/>
                <a:gd name="GluePoint5X" fmla="*/ 1306766 w 4342831"/>
                <a:gd name="GluePoint5Y" fmla="*/ 823422 h 2111804"/>
                <a:gd name="GluePoint6X" fmla="*/ 2451842 w 4342831"/>
                <a:gd name="GluePoint6Y" fmla="*/ 1288380 h 2111804"/>
                <a:gd name="GluePoint7X" fmla="*/ 2327745 w 4342831"/>
                <a:gd name="GluePoint7Y" fmla="*/ 1313449 h 2111804"/>
                <a:gd name="GluePoint8X" fmla="*/ 2296923 w 4342831"/>
                <a:gd name="GluePoint8Y" fmla="*/ 1162408 h 2111804"/>
                <a:gd name="GluePoint9X" fmla="*/ 2451842 w 4342831"/>
                <a:gd name="GluePoint9Y" fmla="*/ 1162408 h 2111804"/>
                <a:gd name="GluePoint10X" fmla="*/ 2451842 w 4342831"/>
                <a:gd name="GluePoint10Y" fmla="*/ 1288380 h 2111804"/>
                <a:gd name="GluePoint11X" fmla="*/ 253259 w 4342831"/>
                <a:gd name="GluePoint11Y" fmla="*/ 1404630 h 2111804"/>
                <a:gd name="GluePoint12X" fmla="*/ 710854 w 4342831"/>
                <a:gd name="GluePoint12Y" fmla="*/ 1859854 h 2111804"/>
                <a:gd name="GluePoint13X" fmla="*/ 710854 w 4342831"/>
                <a:gd name="GluePoint13Y" fmla="*/ 2111805 h 2111804"/>
                <a:gd name="GluePoint14X" fmla="*/ 0 w 4342831"/>
                <a:gd name="GluePoint14Y" fmla="*/ 1404630 h 2111804"/>
                <a:gd name="GluePoint15X" fmla="*/ 253259 w 4342831"/>
                <a:gd name="GluePoint15Y" fmla="*/ 1404630 h 2111804"/>
                <a:gd name="GluePoint16X" fmla="*/ 710854 w 4342831"/>
                <a:gd name="GluePoint16Y" fmla="*/ 949398 h 2111804"/>
                <a:gd name="GluePoint17X" fmla="*/ 253259 w 4342831"/>
                <a:gd name="GluePoint17Y" fmla="*/ 1404630 h 2111804"/>
                <a:gd name="GluePoint18X" fmla="*/ 0 w 4342831"/>
                <a:gd name="GluePoint18Y" fmla="*/ 1404630 h 2111804"/>
                <a:gd name="GluePoint19X" fmla="*/ 710854 w 4342831"/>
                <a:gd name="GluePoint19Y" fmla="*/ 697447 h 2111804"/>
                <a:gd name="GluePoint20X" fmla="*/ 710854 w 4342831"/>
                <a:gd name="GluePoint20Y" fmla="*/ 949398 h 2111804"/>
                <a:gd name="GluePoint21X" fmla="*/ 1306766 w 4342831"/>
                <a:gd name="GluePoint21Y" fmla="*/ 949398 h 2111804"/>
                <a:gd name="GluePoint22X" fmla="*/ 710854 w 4342831"/>
                <a:gd name="GluePoint22Y" fmla="*/ 949398 h 2111804"/>
                <a:gd name="GluePoint23X" fmla="*/ 710854 w 4342831"/>
                <a:gd name="GluePoint23Y" fmla="*/ 697447 h 2111804"/>
                <a:gd name="GluePoint24X" fmla="*/ 1306766 w 4342831"/>
                <a:gd name="GluePoint24Y" fmla="*/ 697447 h 2111804"/>
                <a:gd name="GluePoint25X" fmla="*/ 1306766 w 4342831"/>
                <a:gd name="GluePoint25Y" fmla="*/ 949398 h 2111804"/>
                <a:gd name="GluePoint26X" fmla="*/ 1421708 w 4342831"/>
                <a:gd name="GluePoint26Y" fmla="*/ 707180 h 2111804"/>
                <a:gd name="GluePoint27X" fmla="*/ 1430863 w 4342831"/>
                <a:gd name="GluePoint27Y" fmla="*/ 798361 h 2111804"/>
                <a:gd name="GluePoint28X" fmla="*/ 1182667 w 4342831"/>
                <a:gd name="GluePoint28Y" fmla="*/ 848483 h 2111804"/>
                <a:gd name="GluePoint29X" fmla="*/ 1168449 w 4342831"/>
                <a:gd name="GluePoint29Y" fmla="*/ 707180 h 2111804"/>
                <a:gd name="GluePoint30X" fmla="*/ 1421708 w 4342831"/>
                <a:gd name="GluePoint30Y" fmla="*/ 707180 h 2111804"/>
                <a:gd name="GluePoint31X" fmla="*/ 1879297 w 4342831"/>
                <a:gd name="GluePoint31Y" fmla="*/ 251950 h 2111804"/>
                <a:gd name="GluePoint32X" fmla="*/ 1421708 w 4342831"/>
                <a:gd name="GluePoint32Y" fmla="*/ 707180 h 2111804"/>
                <a:gd name="GluePoint33X" fmla="*/ 1168449 w 4342831"/>
                <a:gd name="GluePoint33Y" fmla="*/ 707180 h 2111804"/>
                <a:gd name="GluePoint34X" fmla="*/ 1879297 w 4342831"/>
                <a:gd name="GluePoint34Y" fmla="*/ 0 h 2111804"/>
                <a:gd name="GluePoint35X" fmla="*/ 1879297 w 4342831"/>
                <a:gd name="GluePoint35Y" fmla="*/ 251950 h 2111804"/>
                <a:gd name="GluePoint36X" fmla="*/ 3631982 w 4342831"/>
                <a:gd name="GluePoint36Y" fmla="*/ 251950 h 2111804"/>
                <a:gd name="GluePoint37X" fmla="*/ 1879297 w 4342831"/>
                <a:gd name="GluePoint37Y" fmla="*/ 251950 h 2111804"/>
                <a:gd name="GluePoint38X" fmla="*/ 1879297 w 4342831"/>
                <a:gd name="GluePoint38Y" fmla="*/ 0 h 2111804"/>
                <a:gd name="GluePoint39X" fmla="*/ 3631982 w 4342831"/>
                <a:gd name="GluePoint39Y" fmla="*/ 0 h 2111804"/>
                <a:gd name="GluePoint40X" fmla="*/ 3631982 w 4342831"/>
                <a:gd name="GluePoint40Y" fmla="*/ 251950 h 2111804"/>
                <a:gd name="GluePoint41X" fmla="*/ 4089572 w 4342831"/>
                <a:gd name="GluePoint41Y" fmla="*/ 707180 h 2111804"/>
                <a:gd name="GluePoint42X" fmla="*/ 3631982 w 4342831"/>
                <a:gd name="GluePoint42Y" fmla="*/ 251950 h 2111804"/>
                <a:gd name="GluePoint43X" fmla="*/ 3631982 w 4342831"/>
                <a:gd name="GluePoint43Y" fmla="*/ 0 h 2111804"/>
                <a:gd name="GluePoint44X" fmla="*/ 4342831 w 4342831"/>
                <a:gd name="GluePoint44Y" fmla="*/ 707180 h 2111804"/>
                <a:gd name="GluePoint45X" fmla="*/ 4089572 w 4342831"/>
                <a:gd name="GluePoint45Y" fmla="*/ 707180 h 2111804"/>
                <a:gd name="GluePoint46X" fmla="*/ 3631982 w 4342831"/>
                <a:gd name="GluePoint46Y" fmla="*/ 1162408 h 2111804"/>
                <a:gd name="GluePoint47X" fmla="*/ 4089572 w 4342831"/>
                <a:gd name="GluePoint47Y" fmla="*/ 707180 h 2111804"/>
                <a:gd name="GluePoint48X" fmla="*/ 4342831 w 4342831"/>
                <a:gd name="GluePoint48Y" fmla="*/ 707180 h 2111804"/>
                <a:gd name="GluePoint49X" fmla="*/ 3631982 w 4342831"/>
                <a:gd name="GluePoint49Y" fmla="*/ 1414355 h 2111804"/>
                <a:gd name="GluePoint50X" fmla="*/ 3631982 w 4342831"/>
                <a:gd name="GluePoint50Y" fmla="*/ 1162408 h 2111804"/>
                <a:gd name="GluePoint51X" fmla="*/ 2451842 w 4342831"/>
                <a:gd name="GluePoint51Y" fmla="*/ 1162408 h 2111804"/>
                <a:gd name="GluePoint52X" fmla="*/ 3631982 w 4342831"/>
                <a:gd name="GluePoint52Y" fmla="*/ 1162408 h 2111804"/>
                <a:gd name="GluePoint53X" fmla="*/ 3631982 w 4342831"/>
                <a:gd name="GluePoint53Y" fmla="*/ 1414355 h 2111804"/>
                <a:gd name="GluePoint54X" fmla="*/ 2451842 w 4342831"/>
                <a:gd name="GluePoint54Y" fmla="*/ 1414355 h 2111804"/>
                <a:gd name="GluePoint55X" fmla="*/ 2451842 w 4342831"/>
                <a:gd name="GluePoint55Y" fmla="*/ 1162408 h 2111804"/>
                <a:gd name="GluePoint56X" fmla="*/ 2336900 w 4342831"/>
                <a:gd name="GluePoint56Y" fmla="*/ 1404630 h 2111804"/>
                <a:gd name="GluePoint57X" fmla="*/ 2327745 w 4342831"/>
                <a:gd name="GluePoint57Y" fmla="*/ 1313449 h 2111804"/>
                <a:gd name="GluePoint58X" fmla="*/ 2575939 w 4342831"/>
                <a:gd name="GluePoint58Y" fmla="*/ 1263323 h 2111804"/>
                <a:gd name="GluePoint59X" fmla="*/ 2590160 w 4342831"/>
                <a:gd name="GluePoint59Y" fmla="*/ 1404630 h 2111804"/>
                <a:gd name="GluePoint60X" fmla="*/ 2336900 w 4342831"/>
                <a:gd name="GluePoint60Y" fmla="*/ 1404630 h 2111804"/>
                <a:gd name="GluePoint61X" fmla="*/ 1879297 w 4342831"/>
                <a:gd name="GluePoint61Y" fmla="*/ 1859854 h 2111804"/>
                <a:gd name="GluePoint62X" fmla="*/ 2336900 w 4342831"/>
                <a:gd name="GluePoint62Y" fmla="*/ 1404630 h 2111804"/>
                <a:gd name="GluePoint63X" fmla="*/ 2590160 w 4342831"/>
                <a:gd name="GluePoint63Y" fmla="*/ 1404630 h 2111804"/>
                <a:gd name="GluePoint64X" fmla="*/ 1879297 w 4342831"/>
                <a:gd name="GluePoint64Y" fmla="*/ 2111805 h 2111804"/>
                <a:gd name="GluePoint65X" fmla="*/ 1879297 w 4342831"/>
                <a:gd name="GluePoint65Y" fmla="*/ 1859854 h 2111804"/>
                <a:gd name="GluePoint66X" fmla="*/ 710854 w 4342831"/>
                <a:gd name="GluePoint66Y" fmla="*/ 1859854 h 2111804"/>
                <a:gd name="GluePoint67X" fmla="*/ 1879297 w 4342831"/>
                <a:gd name="GluePoint67Y" fmla="*/ 1859854 h 2111804"/>
                <a:gd name="GluePoint68X" fmla="*/ 1879297 w 4342831"/>
                <a:gd name="GluePoint68Y" fmla="*/ 2111805 h 2111804"/>
                <a:gd name="GluePoint69X" fmla="*/ 710854 w 4342831"/>
                <a:gd name="GluePoint69Y" fmla="*/ 2111805 h 2111804"/>
                <a:gd name="GluePoint70X" fmla="*/ 710854 w 4342831"/>
                <a:gd name="GluePoint70Y" fmla="*/ 1859854 h 211180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3197" name="Image 33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2498760" y="2774880"/>
              <a:ext cx="1464480" cy="5857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198" name="Shape 23"/>
            <p:cNvSpPr/>
            <p:nvPr/>
          </p:nvSpPr>
          <p:spPr>
            <a:xfrm>
              <a:off x="1912680" y="3133080"/>
              <a:ext cx="1171440" cy="585720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199" name="PlaceHolder 1"/>
          <p:cNvSpPr>
            <a:spLocks noGrp="1"/>
          </p:cNvSpPr>
          <p:nvPr>
            <p:ph type="body"/>
          </p:nvPr>
        </p:nvSpPr>
        <p:spPr>
          <a:xfrm>
            <a:off x="600444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00" name="PlaceHolder 2"/>
          <p:cNvSpPr>
            <a:spLocks noGrp="1"/>
          </p:cNvSpPr>
          <p:nvPr>
            <p:ph type="body"/>
          </p:nvPr>
        </p:nvSpPr>
        <p:spPr>
          <a:xfrm>
            <a:off x="6883200" y="1810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01" name="PlaceHolder 3"/>
          <p:cNvSpPr>
            <a:spLocks noGrp="1"/>
          </p:cNvSpPr>
          <p:nvPr>
            <p:ph type="body"/>
          </p:nvPr>
        </p:nvSpPr>
        <p:spPr>
          <a:xfrm>
            <a:off x="6883200" y="1505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02" name="PlaceHolder 4"/>
          <p:cNvSpPr>
            <a:spLocks noGrp="1"/>
          </p:cNvSpPr>
          <p:nvPr>
            <p:ph type="body"/>
          </p:nvPr>
        </p:nvSpPr>
        <p:spPr>
          <a:xfrm>
            <a:off x="6883200" y="30888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03" name="PlaceHolder 5"/>
          <p:cNvSpPr>
            <a:spLocks noGrp="1"/>
          </p:cNvSpPr>
          <p:nvPr>
            <p:ph type="body"/>
          </p:nvPr>
        </p:nvSpPr>
        <p:spPr>
          <a:xfrm>
            <a:off x="6883200" y="2790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04" name="PlaceHolder 6"/>
          <p:cNvSpPr>
            <a:spLocks noGrp="1"/>
          </p:cNvSpPr>
          <p:nvPr>
            <p:ph type="body"/>
          </p:nvPr>
        </p:nvSpPr>
        <p:spPr>
          <a:xfrm>
            <a:off x="6883200" y="4367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05" name="PlaceHolder 7"/>
          <p:cNvSpPr>
            <a:spLocks noGrp="1"/>
          </p:cNvSpPr>
          <p:nvPr>
            <p:ph type="body"/>
          </p:nvPr>
        </p:nvSpPr>
        <p:spPr>
          <a:xfrm>
            <a:off x="6883200" y="4069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06" name="PlaceHolder 8"/>
          <p:cNvSpPr>
            <a:spLocks noGrp="1"/>
          </p:cNvSpPr>
          <p:nvPr>
            <p:ph type="body"/>
          </p:nvPr>
        </p:nvSpPr>
        <p:spPr>
          <a:xfrm>
            <a:off x="6883200" y="56458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07" name="PlaceHolder 9"/>
          <p:cNvSpPr>
            <a:spLocks noGrp="1"/>
          </p:cNvSpPr>
          <p:nvPr>
            <p:ph type="body"/>
          </p:nvPr>
        </p:nvSpPr>
        <p:spPr>
          <a:xfrm>
            <a:off x="6883200" y="534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08" name="PlaceHolder 10"/>
          <p:cNvSpPr>
            <a:spLocks noGrp="1"/>
          </p:cNvSpPr>
          <p:nvPr>
            <p:ph type="sldNum" idx="11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C03AC00-6876-4161-A62B-D3B82CB9233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10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3211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3212" name="PlaceHolder 1"/>
          <p:cNvSpPr>
            <a:spLocks noGrp="1"/>
          </p:cNvSpPr>
          <p:nvPr>
            <p:ph type="body"/>
          </p:nvPr>
        </p:nvSpPr>
        <p:spPr>
          <a:xfrm>
            <a:off x="1308240" y="157896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13" name="PlaceHolder 2"/>
          <p:cNvSpPr>
            <a:spLocks noGrp="1"/>
          </p:cNvSpPr>
          <p:nvPr>
            <p:ph type="body"/>
          </p:nvPr>
        </p:nvSpPr>
        <p:spPr>
          <a:xfrm>
            <a:off x="1308240" y="2709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14" name="PlaceHolder 3"/>
          <p:cNvSpPr>
            <a:spLocks noGrp="1"/>
          </p:cNvSpPr>
          <p:nvPr>
            <p:ph type="body"/>
          </p:nvPr>
        </p:nvSpPr>
        <p:spPr>
          <a:xfrm>
            <a:off x="1308240" y="41889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15" name="PlaceHolder 4"/>
          <p:cNvSpPr>
            <a:spLocks noGrp="1"/>
          </p:cNvSpPr>
          <p:nvPr>
            <p:ph type="body"/>
          </p:nvPr>
        </p:nvSpPr>
        <p:spPr>
          <a:xfrm>
            <a:off x="7237080" y="27090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16" name="PlaceHolder 5"/>
          <p:cNvSpPr>
            <a:spLocks noGrp="1"/>
          </p:cNvSpPr>
          <p:nvPr>
            <p:ph type="body"/>
          </p:nvPr>
        </p:nvSpPr>
        <p:spPr>
          <a:xfrm>
            <a:off x="7237080" y="318384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17" name="PlaceHolder 6"/>
          <p:cNvSpPr>
            <a:spLocks noGrp="1"/>
          </p:cNvSpPr>
          <p:nvPr>
            <p:ph type="body"/>
          </p:nvPr>
        </p:nvSpPr>
        <p:spPr>
          <a:xfrm>
            <a:off x="7237080" y="36583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18" name="PlaceHolder 7"/>
          <p:cNvSpPr>
            <a:spLocks noGrp="1"/>
          </p:cNvSpPr>
          <p:nvPr>
            <p:ph type="body"/>
          </p:nvPr>
        </p:nvSpPr>
        <p:spPr>
          <a:xfrm>
            <a:off x="7237080" y="41328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19" name="PlaceHolder 8"/>
          <p:cNvSpPr>
            <a:spLocks noGrp="1"/>
          </p:cNvSpPr>
          <p:nvPr>
            <p:ph type="body"/>
          </p:nvPr>
        </p:nvSpPr>
        <p:spPr>
          <a:xfrm>
            <a:off x="7237080" y="460188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20" name="PlaceHolder 9"/>
          <p:cNvSpPr>
            <a:spLocks noGrp="1"/>
          </p:cNvSpPr>
          <p:nvPr>
            <p:ph type="body"/>
          </p:nvPr>
        </p:nvSpPr>
        <p:spPr>
          <a:xfrm>
            <a:off x="7237080" y="50821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21" name="PlaceHolder 10"/>
          <p:cNvSpPr>
            <a:spLocks noGrp="1"/>
          </p:cNvSpPr>
          <p:nvPr>
            <p:ph type="sldNum" idx="11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90F3BB4-91A8-449C-B80C-27348B5AF85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23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3224" name="PlaceHolder 1"/>
          <p:cNvSpPr>
            <a:spLocks noGrp="1"/>
          </p:cNvSpPr>
          <p:nvPr>
            <p:ph type="body"/>
          </p:nvPr>
        </p:nvSpPr>
        <p:spPr>
          <a:xfrm>
            <a:off x="60948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25" name="PlaceHolder 2"/>
          <p:cNvSpPr>
            <a:spLocks noGrp="1"/>
          </p:cNvSpPr>
          <p:nvPr>
            <p:ph type="body"/>
          </p:nvPr>
        </p:nvSpPr>
        <p:spPr>
          <a:xfrm>
            <a:off x="34034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26" name="PlaceHolder 3"/>
          <p:cNvSpPr>
            <a:spLocks noGrp="1"/>
          </p:cNvSpPr>
          <p:nvPr>
            <p:ph type="body"/>
          </p:nvPr>
        </p:nvSpPr>
        <p:spPr>
          <a:xfrm>
            <a:off x="619740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27" name="PlaceHolder 4"/>
          <p:cNvSpPr>
            <a:spLocks noGrp="1"/>
          </p:cNvSpPr>
          <p:nvPr>
            <p:ph type="body"/>
          </p:nvPr>
        </p:nvSpPr>
        <p:spPr>
          <a:xfrm>
            <a:off x="89852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28" name="PlaceHolder 5"/>
          <p:cNvSpPr>
            <a:spLocks noGrp="1"/>
          </p:cNvSpPr>
          <p:nvPr>
            <p:ph type="body"/>
          </p:nvPr>
        </p:nvSpPr>
        <p:spPr>
          <a:xfrm>
            <a:off x="60948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29" name="PlaceHolder 6"/>
          <p:cNvSpPr>
            <a:spLocks noGrp="1"/>
          </p:cNvSpPr>
          <p:nvPr>
            <p:ph type="body"/>
          </p:nvPr>
        </p:nvSpPr>
        <p:spPr>
          <a:xfrm>
            <a:off x="34034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30" name="PlaceHolder 7"/>
          <p:cNvSpPr>
            <a:spLocks noGrp="1"/>
          </p:cNvSpPr>
          <p:nvPr>
            <p:ph type="body"/>
          </p:nvPr>
        </p:nvSpPr>
        <p:spPr>
          <a:xfrm>
            <a:off x="619740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31" name="PlaceHolder 8"/>
          <p:cNvSpPr>
            <a:spLocks noGrp="1"/>
          </p:cNvSpPr>
          <p:nvPr>
            <p:ph type="body"/>
          </p:nvPr>
        </p:nvSpPr>
        <p:spPr>
          <a:xfrm>
            <a:off x="89852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32" name="PlaceHolder 9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33" name="PlaceHolder 10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34" name="PlaceHolder 1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35" name="PlaceHolder 12"/>
          <p:cNvSpPr>
            <a:spLocks noGrp="1"/>
          </p:cNvSpPr>
          <p:nvPr>
            <p:ph type="sldNum" idx="11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E934D06-0941-4FAE-94C5-EF5C4ABF4D8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7" name="PlaceHolder 1"/>
          <p:cNvSpPr>
            <a:spLocks noGrp="1"/>
          </p:cNvSpPr>
          <p:nvPr>
            <p:ph type="sldNum" idx="11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C3A4132-528B-499B-A6AE-FD67DB7561B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239" name="Прямая соединительная линия 1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240" name="Прямая соединительная линия 5"/>
          <p:cNvCxnSpPr/>
          <p:nvPr/>
        </p:nvCxnSpPr>
        <p:spPr>
          <a:xfrm>
            <a:off x="606240" y="172548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241" name="Прямая соединительная линия 6"/>
          <p:cNvCxnSpPr/>
          <p:nvPr/>
        </p:nvCxnSpPr>
        <p:spPr>
          <a:xfrm>
            <a:off x="606240" y="285444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242" name="Прямая соединительная линия 7"/>
          <p:cNvCxnSpPr/>
          <p:nvPr/>
        </p:nvCxnSpPr>
        <p:spPr>
          <a:xfrm>
            <a:off x="606240" y="51123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243" name="Прямая соединительная линия 8"/>
          <p:cNvCxnSpPr/>
          <p:nvPr/>
        </p:nvCxnSpPr>
        <p:spPr>
          <a:xfrm>
            <a:off x="606240" y="62409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3244" name="Прямая соединительная линия 28"/>
          <p:cNvCxnSpPr/>
          <p:nvPr/>
        </p:nvCxnSpPr>
        <p:spPr>
          <a:xfrm>
            <a:off x="606240" y="398340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3245" name="PlaceHolder 1"/>
          <p:cNvSpPr>
            <a:spLocks noGrp="1"/>
          </p:cNvSpPr>
          <p:nvPr>
            <p:ph type="body"/>
          </p:nvPr>
        </p:nvSpPr>
        <p:spPr>
          <a:xfrm>
            <a:off x="1492200" y="9208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46" name="PlaceHolder 2"/>
          <p:cNvSpPr>
            <a:spLocks noGrp="1"/>
          </p:cNvSpPr>
          <p:nvPr>
            <p:ph type="body"/>
          </p:nvPr>
        </p:nvSpPr>
        <p:spPr>
          <a:xfrm>
            <a:off x="1492200" y="20487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47" name="PlaceHolder 3"/>
          <p:cNvSpPr>
            <a:spLocks noGrp="1"/>
          </p:cNvSpPr>
          <p:nvPr>
            <p:ph type="body"/>
          </p:nvPr>
        </p:nvSpPr>
        <p:spPr>
          <a:xfrm>
            <a:off x="1492200" y="31762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48" name="PlaceHolder 4"/>
          <p:cNvSpPr>
            <a:spLocks noGrp="1"/>
          </p:cNvSpPr>
          <p:nvPr>
            <p:ph type="body"/>
          </p:nvPr>
        </p:nvSpPr>
        <p:spPr>
          <a:xfrm>
            <a:off x="1492200" y="43041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49" name="PlaceHolder 5"/>
          <p:cNvSpPr>
            <a:spLocks noGrp="1"/>
          </p:cNvSpPr>
          <p:nvPr>
            <p:ph type="body"/>
          </p:nvPr>
        </p:nvSpPr>
        <p:spPr>
          <a:xfrm>
            <a:off x="1492200" y="543204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50" name="PlaceHolder 6"/>
          <p:cNvSpPr>
            <a:spLocks noGrp="1"/>
          </p:cNvSpPr>
          <p:nvPr>
            <p:ph type="body"/>
          </p:nvPr>
        </p:nvSpPr>
        <p:spPr>
          <a:xfrm>
            <a:off x="5492880" y="84744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51" name="PlaceHolder 7"/>
          <p:cNvSpPr>
            <a:spLocks noGrp="1"/>
          </p:cNvSpPr>
          <p:nvPr>
            <p:ph type="body"/>
          </p:nvPr>
        </p:nvSpPr>
        <p:spPr>
          <a:xfrm>
            <a:off x="5492880" y="1976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52" name="PlaceHolder 8"/>
          <p:cNvSpPr>
            <a:spLocks noGrp="1"/>
          </p:cNvSpPr>
          <p:nvPr>
            <p:ph type="body"/>
          </p:nvPr>
        </p:nvSpPr>
        <p:spPr>
          <a:xfrm>
            <a:off x="5492880" y="3105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53" name="PlaceHolder 9"/>
          <p:cNvSpPr>
            <a:spLocks noGrp="1"/>
          </p:cNvSpPr>
          <p:nvPr>
            <p:ph type="body"/>
          </p:nvPr>
        </p:nvSpPr>
        <p:spPr>
          <a:xfrm>
            <a:off x="5492880" y="4234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54" name="PlaceHolder 10"/>
          <p:cNvSpPr>
            <a:spLocks noGrp="1"/>
          </p:cNvSpPr>
          <p:nvPr>
            <p:ph type="body"/>
          </p:nvPr>
        </p:nvSpPr>
        <p:spPr>
          <a:xfrm>
            <a:off x="5492880" y="53629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55" name="PlaceHolder 11"/>
          <p:cNvSpPr>
            <a:spLocks noGrp="1"/>
          </p:cNvSpPr>
          <p:nvPr>
            <p:ph type="sldNum" idx="11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B44A3E5-0C71-44FD-8458-EC7AF1D7067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верстка с плашками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0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Вёрстка с плашками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1" name="Рисунок 2" descr=""/>
          <p:cNvPicPr/>
          <p:nvPr/>
        </p:nvPicPr>
        <p:blipFill>
          <a:blip r:embed="rId4"/>
          <a:stretch/>
        </p:blipFill>
        <p:spPr>
          <a:xfrm>
            <a:off x="6252480" y="3051720"/>
            <a:ext cx="4856760" cy="2727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2" name="Рисунок 4" descr=""/>
          <p:cNvPicPr/>
          <p:nvPr/>
        </p:nvPicPr>
        <p:blipFill>
          <a:blip r:embed="rId5"/>
          <a:stretch/>
        </p:blipFill>
        <p:spPr>
          <a:xfrm>
            <a:off x="609480" y="3051720"/>
            <a:ext cx="4856760" cy="272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" name="TextBox 5"/>
          <p:cNvSpPr/>
          <p:nvPr/>
        </p:nvSpPr>
        <p:spPr>
          <a:xfrm>
            <a:off x="609480" y="1166400"/>
            <a:ext cx="485676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Боковая плашка может быть в форме прямоугольника или полукруга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Ширина боковой плашки, когда она расположена слева, фиксирована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равняется 29,46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слева, обычно добавляем заголовок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подзаголовок, его можно расположить по верхней границе сетки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по центру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к заголовку можно добавить подходящую по смыслу иллюстрацию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TextBox 6"/>
          <p:cNvSpPr/>
          <p:nvPr/>
        </p:nvSpPr>
        <p:spPr>
          <a:xfrm>
            <a:off x="6252480" y="1166400"/>
            <a:ext cx="533304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плашка расположена справа, размер может меняться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справа, можем поместить любой контент: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фотографию, текстовые блоки, иллюстрацию, схему и тд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слайд можно разделить поровну двумя плашками одинакового размера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257" name="Прямая соединительная линия 4"/>
          <p:cNvCxnSpPr/>
          <p:nvPr/>
        </p:nvCxnSpPr>
        <p:spPr>
          <a:xfrm>
            <a:off x="609480" y="61704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3258" name="Прямая соединительная линия 9"/>
          <p:cNvCxnSpPr/>
          <p:nvPr/>
        </p:nvCxnSpPr>
        <p:spPr>
          <a:xfrm>
            <a:off x="609480" y="624852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3259" name="Прямая соединительная линия 10"/>
          <p:cNvCxnSpPr/>
          <p:nvPr/>
        </p:nvCxnSpPr>
        <p:spPr>
          <a:xfrm>
            <a:off x="5625360" y="6248520"/>
            <a:ext cx="59605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3260" name="Прямая соединительная линия 11"/>
          <p:cNvCxnSpPr/>
          <p:nvPr/>
        </p:nvCxnSpPr>
        <p:spPr>
          <a:xfrm>
            <a:off x="5625360" y="617040"/>
            <a:ext cx="52866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3261" name="Прямая соединительная линия 12"/>
          <p:cNvCxnSpPr/>
          <p:nvPr/>
        </p:nvCxnSpPr>
        <p:spPr>
          <a:xfrm>
            <a:off x="530532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3262" name="PlaceHolder 1"/>
          <p:cNvSpPr>
            <a:spLocks noGrp="1"/>
          </p:cNvSpPr>
          <p:nvPr>
            <p:ph type="body"/>
          </p:nvPr>
        </p:nvSpPr>
        <p:spPr>
          <a:xfrm>
            <a:off x="6684120" y="1462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63" name="PlaceHolder 2"/>
          <p:cNvSpPr>
            <a:spLocks noGrp="1"/>
          </p:cNvSpPr>
          <p:nvPr>
            <p:ph type="body"/>
          </p:nvPr>
        </p:nvSpPr>
        <p:spPr>
          <a:xfrm>
            <a:off x="6684120" y="1157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64" name="PlaceHolder 3"/>
          <p:cNvSpPr>
            <a:spLocks noGrp="1"/>
          </p:cNvSpPr>
          <p:nvPr>
            <p:ph type="body"/>
          </p:nvPr>
        </p:nvSpPr>
        <p:spPr>
          <a:xfrm>
            <a:off x="6684120" y="5067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65" name="PlaceHolder 4"/>
          <p:cNvSpPr>
            <a:spLocks noGrp="1"/>
          </p:cNvSpPr>
          <p:nvPr>
            <p:ph type="body"/>
          </p:nvPr>
        </p:nvSpPr>
        <p:spPr>
          <a:xfrm>
            <a:off x="6684120" y="4762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66" name="PlaceHolder 5"/>
          <p:cNvSpPr>
            <a:spLocks noGrp="1"/>
          </p:cNvSpPr>
          <p:nvPr>
            <p:ph type="body"/>
          </p:nvPr>
        </p:nvSpPr>
        <p:spPr>
          <a:xfrm>
            <a:off x="6684120" y="38656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67" name="PlaceHolder 6"/>
          <p:cNvSpPr>
            <a:spLocks noGrp="1"/>
          </p:cNvSpPr>
          <p:nvPr>
            <p:ph type="body"/>
          </p:nvPr>
        </p:nvSpPr>
        <p:spPr>
          <a:xfrm>
            <a:off x="6684120" y="356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68" name="PlaceHolder 7"/>
          <p:cNvSpPr>
            <a:spLocks noGrp="1"/>
          </p:cNvSpPr>
          <p:nvPr>
            <p:ph type="body"/>
          </p:nvPr>
        </p:nvSpPr>
        <p:spPr>
          <a:xfrm>
            <a:off x="6684120" y="2664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69" name="PlaceHolder 8"/>
          <p:cNvSpPr>
            <a:spLocks noGrp="1"/>
          </p:cNvSpPr>
          <p:nvPr>
            <p:ph type="body"/>
          </p:nvPr>
        </p:nvSpPr>
        <p:spPr>
          <a:xfrm>
            <a:off x="6684120" y="2359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70" name="PlaceHolder 9"/>
          <p:cNvSpPr>
            <a:spLocks noGrp="1"/>
          </p:cNvSpPr>
          <p:nvPr>
            <p:ph type="body"/>
          </p:nvPr>
        </p:nvSpPr>
        <p:spPr>
          <a:xfrm>
            <a:off x="609480" y="-13457160"/>
            <a:ext cx="440568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71" name="PlaceHolder 10"/>
          <p:cNvSpPr>
            <a:spLocks noGrp="1"/>
          </p:cNvSpPr>
          <p:nvPr>
            <p:ph type="sldNum" idx="11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E124665-408E-4487-897A-355DE46BE64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273" name="Группа 1"/>
          <p:cNvGrpSpPr/>
          <p:nvPr/>
        </p:nvGrpSpPr>
        <p:grpSpPr>
          <a:xfrm>
            <a:off x="637920" y="4664880"/>
            <a:ext cx="10915920" cy="3394080"/>
            <a:chOff x="637920" y="4664880"/>
            <a:chExt cx="10915920" cy="3394080"/>
          </a:xfrm>
        </p:grpSpPr>
        <p:sp>
          <p:nvSpPr>
            <p:cNvPr id="3274" name="Полилиния 3"/>
            <p:cNvSpPr/>
            <p:nvPr/>
          </p:nvSpPr>
          <p:spPr>
            <a:xfrm>
              <a:off x="6095880" y="4664880"/>
              <a:ext cx="5760" cy="33940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394080"/>
                <a:gd name="textAreaBottom" fmla="*/ 3394440 h 3394080"/>
                <a:gd name="GluePoint1X" fmla="*/ 0 w 12563"/>
                <a:gd name="GluePoint1Y" fmla="*/ 0 h 6788607"/>
                <a:gd name="GluePoint2X" fmla="*/ 0 w 12563"/>
                <a:gd name="GluePoint2Y" fmla="*/ 6788607 h 67886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cap="sq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275" name="Полилиния 4"/>
            <p:cNvSpPr/>
            <p:nvPr/>
          </p:nvSpPr>
          <p:spPr>
            <a:xfrm>
              <a:off x="816840" y="6256080"/>
              <a:ext cx="10643040" cy="5760"/>
            </a:xfrm>
            <a:custGeom>
              <a:avLst/>
              <a:gdLst>
                <a:gd name="textAreaLeft" fmla="*/ 0 w 10643040"/>
                <a:gd name="textAreaRight" fmla="*/ 10643400 w 10643040"/>
                <a:gd name="textAreaTop" fmla="*/ 0 h 5760"/>
                <a:gd name="textAreaBottom" fmla="*/ 6120 h 5760"/>
                <a:gd name="GluePoint1X" fmla="*/ 21289472 w 21289472"/>
                <a:gd name="GluePoint1Y" fmla="*/ 0 h 12556"/>
                <a:gd name="GluePoint2X" fmla="*/ 0 w 21289472"/>
                <a:gd name="GluePoint2Y" fmla="*/ 0 h 125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880" bIns="-388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276" name="Полилиния 5"/>
            <p:cNvSpPr/>
            <p:nvPr/>
          </p:nvSpPr>
          <p:spPr>
            <a:xfrm>
              <a:off x="13683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9461982 w 9461982"/>
                <a:gd name="GluePoint1Y" fmla="*/ 3101167 h 6553646"/>
                <a:gd name="GluePoint2X" fmla="*/ 1577787 w 9461982"/>
                <a:gd name="GluePoint2Y" fmla="*/ 343370 h 6553646"/>
                <a:gd name="GluePoint3X" fmla="*/ 1577787 w 9461982"/>
                <a:gd name="GluePoint3Y" fmla="*/ 6283512 h 6553646"/>
                <a:gd name="GluePoint4X" fmla="*/ 9461982 w 9461982"/>
                <a:gd name="GluePoint4Y" fmla="*/ 3101380 h 6553646"/>
                <a:gd name="GluePoint5X" fmla="*/ 9461982 w 9461982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277" name="Полилиния 6"/>
            <p:cNvSpPr/>
            <p:nvPr/>
          </p:nvSpPr>
          <p:spPr>
            <a:xfrm>
              <a:off x="27273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6743618 w 6743617"/>
                <a:gd name="GluePoint1Y" fmla="*/ 3178306 h 6575756"/>
                <a:gd name="GluePoint2X" fmla="*/ 1520631 w 6743617"/>
                <a:gd name="GluePoint2Y" fmla="*/ 59168 h 6575756"/>
                <a:gd name="GluePoint3X" fmla="*/ 1520631 w 6743617"/>
                <a:gd name="GluePoint3Y" fmla="*/ 6523993 h 6575756"/>
                <a:gd name="GluePoint4X" fmla="*/ 6743618 w 6743617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278" name="Полилиния 7"/>
            <p:cNvSpPr/>
            <p:nvPr/>
          </p:nvSpPr>
          <p:spPr>
            <a:xfrm>
              <a:off x="435168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3494601 w 3494600"/>
                <a:gd name="GluePoint1Y" fmla="*/ 3181752 h 6576567"/>
                <a:gd name="GluePoint2X" fmla="*/ 932835 w 3494600"/>
                <a:gd name="GluePoint2Y" fmla="*/ 5460 h 6576567"/>
                <a:gd name="GluePoint3X" fmla="*/ 932835 w 3494600"/>
                <a:gd name="GluePoint3Y" fmla="*/ 6571887 h 6576567"/>
                <a:gd name="GluePoint4X" fmla="*/ 3494601 w 349460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279" name="Полилиния 8"/>
            <p:cNvSpPr/>
            <p:nvPr/>
          </p:nvSpPr>
          <p:spPr>
            <a:xfrm>
              <a:off x="60987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0 w 9462017"/>
                <a:gd name="GluePoint1Y" fmla="*/ 3101167 h 6553646"/>
                <a:gd name="GluePoint2X" fmla="*/ 7884157 w 9462017"/>
                <a:gd name="GluePoint2Y" fmla="*/ 343370 h 6553646"/>
                <a:gd name="GluePoint3X" fmla="*/ 7884157 w 9462017"/>
                <a:gd name="GluePoint3Y" fmla="*/ 6283512 h 6553646"/>
                <a:gd name="GluePoint4X" fmla="*/ 0 w 9462017"/>
                <a:gd name="GluePoint4Y" fmla="*/ 3101380 h 6553646"/>
                <a:gd name="GluePoint5X" fmla="*/ 0 w 9462017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280" name="Полилиния 9"/>
            <p:cNvSpPr/>
            <p:nvPr/>
          </p:nvSpPr>
          <p:spPr>
            <a:xfrm>
              <a:off x="60987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0 w 6743655"/>
                <a:gd name="GluePoint1Y" fmla="*/ 3178306 h 6575756"/>
                <a:gd name="GluePoint2X" fmla="*/ 5223025 w 6743655"/>
                <a:gd name="GluePoint2Y" fmla="*/ 59168 h 6575756"/>
                <a:gd name="GluePoint3X" fmla="*/ 5223025 w 6743655"/>
                <a:gd name="GluePoint3Y" fmla="*/ 6523993 h 6575756"/>
                <a:gd name="GluePoint4X" fmla="*/ 0 w 6743655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281" name="Полилиния 10"/>
            <p:cNvSpPr/>
            <p:nvPr/>
          </p:nvSpPr>
          <p:spPr>
            <a:xfrm>
              <a:off x="609876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0 w 3494590"/>
                <a:gd name="GluePoint1Y" fmla="*/ 3181752 h 6576567"/>
                <a:gd name="GluePoint2X" fmla="*/ 2561765 w 3494590"/>
                <a:gd name="GluePoint2Y" fmla="*/ 5460 h 6576567"/>
                <a:gd name="GluePoint3X" fmla="*/ 2561765 w 3494590"/>
                <a:gd name="GluePoint3Y" fmla="*/ 6571887 h 6576567"/>
                <a:gd name="GluePoint4X" fmla="*/ 0 w 349459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282" name="Полилиния 11"/>
            <p:cNvSpPr/>
            <p:nvPr/>
          </p:nvSpPr>
          <p:spPr>
            <a:xfrm>
              <a:off x="63792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283" name="Полилиния 12"/>
            <p:cNvSpPr/>
            <p:nvPr/>
          </p:nvSpPr>
          <p:spPr>
            <a:xfrm>
              <a:off x="1699200" y="512316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8 h 276233"/>
                <a:gd name="GluePoint2X" fmla="*/ 138202 w 276403"/>
                <a:gd name="GluePoint2Y" fmla="*/ 276233 h 276233"/>
                <a:gd name="GluePoint3X" fmla="*/ 0 w 276403"/>
                <a:gd name="GluePoint3Y" fmla="*/ 138118 h 276233"/>
                <a:gd name="GluePoint4X" fmla="*/ 138202 w 276403"/>
                <a:gd name="GluePoint4Y" fmla="*/ 0 h 276233"/>
                <a:gd name="GluePoint5X" fmla="*/ 276403 w 276403"/>
                <a:gd name="GluePoint5Y" fmla="*/ 138118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284" name="Полилиния 13"/>
            <p:cNvSpPr/>
            <p:nvPr/>
          </p:nvSpPr>
          <p:spPr>
            <a:xfrm>
              <a:off x="9186120" y="730800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7 h 276233"/>
                <a:gd name="GluePoint2X" fmla="*/ 138202 w 276403"/>
                <a:gd name="GluePoint2Y" fmla="*/ 276233 h 276233"/>
                <a:gd name="GluePoint3X" fmla="*/ 0 w 276403"/>
                <a:gd name="GluePoint3Y" fmla="*/ 138117 h 276233"/>
                <a:gd name="GluePoint4X" fmla="*/ 138202 w 276403"/>
                <a:gd name="GluePoint4Y" fmla="*/ 0 h 276233"/>
                <a:gd name="GluePoint5X" fmla="*/ 276403 w 276403"/>
                <a:gd name="GluePoint5Y" fmla="*/ 138117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285" name="Полилиния 14"/>
            <p:cNvSpPr/>
            <p:nvPr/>
          </p:nvSpPr>
          <p:spPr>
            <a:xfrm>
              <a:off x="1141596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3286" name="Shape 11"/>
          <p:cNvSpPr/>
          <p:nvPr/>
        </p:nvSpPr>
        <p:spPr>
          <a:xfrm>
            <a:off x="60948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7" name="Shape 11"/>
          <p:cNvSpPr/>
          <p:nvPr/>
        </p:nvSpPr>
        <p:spPr>
          <a:xfrm>
            <a:off x="619272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8" name="PlaceHolder 1"/>
          <p:cNvSpPr>
            <a:spLocks noGrp="1"/>
          </p:cNvSpPr>
          <p:nvPr>
            <p:ph type="body"/>
          </p:nvPr>
        </p:nvSpPr>
        <p:spPr>
          <a:xfrm>
            <a:off x="87696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89" name="PlaceHolder 2"/>
          <p:cNvSpPr>
            <a:spLocks noGrp="1"/>
          </p:cNvSpPr>
          <p:nvPr>
            <p:ph type="body"/>
          </p:nvPr>
        </p:nvSpPr>
        <p:spPr>
          <a:xfrm>
            <a:off x="646020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90" name="PlaceHolder 3"/>
          <p:cNvSpPr>
            <a:spLocks noGrp="1"/>
          </p:cNvSpPr>
          <p:nvPr>
            <p:ph type="body"/>
          </p:nvPr>
        </p:nvSpPr>
        <p:spPr>
          <a:xfrm>
            <a:off x="87696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91" name="PlaceHolder 4"/>
          <p:cNvSpPr>
            <a:spLocks noGrp="1"/>
          </p:cNvSpPr>
          <p:nvPr>
            <p:ph type="body"/>
          </p:nvPr>
        </p:nvSpPr>
        <p:spPr>
          <a:xfrm>
            <a:off x="646020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92" name="PlaceHolder 5"/>
          <p:cNvSpPr>
            <a:spLocks noGrp="1"/>
          </p:cNvSpPr>
          <p:nvPr>
            <p:ph type="sldNum" idx="11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5FD96A-0DAE-4663-8C67-870649997D1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94" name="Shape 0"/>
          <p:cNvSpPr/>
          <p:nvPr/>
        </p:nvSpPr>
        <p:spPr>
          <a:xfrm>
            <a:off x="805176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95" name="Shape 4"/>
          <p:cNvSpPr/>
          <p:nvPr/>
        </p:nvSpPr>
        <p:spPr>
          <a:xfrm>
            <a:off x="433080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96" name="Shape 8"/>
          <p:cNvSpPr/>
          <p:nvPr/>
        </p:nvSpPr>
        <p:spPr>
          <a:xfrm>
            <a:off x="60948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97" name="PlaceHolder 1"/>
          <p:cNvSpPr>
            <a:spLocks noGrp="1"/>
          </p:cNvSpPr>
          <p:nvPr>
            <p:ph type="body"/>
          </p:nvPr>
        </p:nvSpPr>
        <p:spPr>
          <a:xfrm>
            <a:off x="86364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98" name="PlaceHolder 2"/>
          <p:cNvSpPr>
            <a:spLocks noGrp="1"/>
          </p:cNvSpPr>
          <p:nvPr>
            <p:ph type="body"/>
          </p:nvPr>
        </p:nvSpPr>
        <p:spPr>
          <a:xfrm>
            <a:off x="458460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99" name="PlaceHolder 3"/>
          <p:cNvSpPr>
            <a:spLocks noGrp="1"/>
          </p:cNvSpPr>
          <p:nvPr>
            <p:ph type="body"/>
          </p:nvPr>
        </p:nvSpPr>
        <p:spPr>
          <a:xfrm>
            <a:off x="830592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00" name="PlaceHolder 4"/>
          <p:cNvSpPr>
            <a:spLocks noGrp="1"/>
          </p:cNvSpPr>
          <p:nvPr>
            <p:ph type="body"/>
          </p:nvPr>
        </p:nvSpPr>
        <p:spPr>
          <a:xfrm>
            <a:off x="86364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01" name="PlaceHolder 5"/>
          <p:cNvSpPr>
            <a:spLocks noGrp="1"/>
          </p:cNvSpPr>
          <p:nvPr>
            <p:ph type="body"/>
          </p:nvPr>
        </p:nvSpPr>
        <p:spPr>
          <a:xfrm>
            <a:off x="458460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02" name="PlaceHolder 6"/>
          <p:cNvSpPr>
            <a:spLocks noGrp="1"/>
          </p:cNvSpPr>
          <p:nvPr>
            <p:ph type="body"/>
          </p:nvPr>
        </p:nvSpPr>
        <p:spPr>
          <a:xfrm>
            <a:off x="830592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03" name="PlaceHolder 7"/>
          <p:cNvSpPr>
            <a:spLocks noGrp="1"/>
          </p:cNvSpPr>
          <p:nvPr>
            <p:ph type="body"/>
          </p:nvPr>
        </p:nvSpPr>
        <p:spPr>
          <a:xfrm>
            <a:off x="609480" y="1445040"/>
            <a:ext cx="89226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04" name="PlaceHolder 8"/>
          <p:cNvSpPr>
            <a:spLocks noGrp="1"/>
          </p:cNvSpPr>
          <p:nvPr>
            <p:ph type="sldNum" idx="12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85AF379-6002-4D03-B610-595D731BBBF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06" name="Shape 3"/>
          <p:cNvSpPr/>
          <p:nvPr/>
        </p:nvSpPr>
        <p:spPr>
          <a:xfrm>
            <a:off x="805176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7" name="Shape 7"/>
          <p:cNvSpPr/>
          <p:nvPr/>
        </p:nvSpPr>
        <p:spPr>
          <a:xfrm>
            <a:off x="433080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8" name="Shape 11"/>
          <p:cNvSpPr/>
          <p:nvPr/>
        </p:nvSpPr>
        <p:spPr>
          <a:xfrm>
            <a:off x="60948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9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10" name="PlaceHolder 2"/>
          <p:cNvSpPr>
            <a:spLocks noGrp="1"/>
          </p:cNvSpPr>
          <p:nvPr>
            <p:ph type="body"/>
          </p:nvPr>
        </p:nvSpPr>
        <p:spPr>
          <a:xfrm>
            <a:off x="86364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11" name="PlaceHolder 3"/>
          <p:cNvSpPr>
            <a:spLocks noGrp="1"/>
          </p:cNvSpPr>
          <p:nvPr>
            <p:ph type="body"/>
          </p:nvPr>
        </p:nvSpPr>
        <p:spPr>
          <a:xfrm>
            <a:off x="86364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12" name="PlaceHolder 4"/>
          <p:cNvSpPr>
            <a:spLocks noGrp="1"/>
          </p:cNvSpPr>
          <p:nvPr>
            <p:ph type="body"/>
          </p:nvPr>
        </p:nvSpPr>
        <p:spPr>
          <a:xfrm>
            <a:off x="458460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13" name="PlaceHolder 5"/>
          <p:cNvSpPr>
            <a:spLocks noGrp="1"/>
          </p:cNvSpPr>
          <p:nvPr>
            <p:ph type="body"/>
          </p:nvPr>
        </p:nvSpPr>
        <p:spPr>
          <a:xfrm>
            <a:off x="830592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14" name="PlaceHolder 6"/>
          <p:cNvSpPr>
            <a:spLocks noGrp="1"/>
          </p:cNvSpPr>
          <p:nvPr>
            <p:ph type="body"/>
          </p:nvPr>
        </p:nvSpPr>
        <p:spPr>
          <a:xfrm>
            <a:off x="458460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15" name="PlaceHolder 7"/>
          <p:cNvSpPr>
            <a:spLocks noGrp="1"/>
          </p:cNvSpPr>
          <p:nvPr>
            <p:ph type="body"/>
          </p:nvPr>
        </p:nvSpPr>
        <p:spPr>
          <a:xfrm>
            <a:off x="830592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16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17" name="PlaceHolder 9"/>
          <p:cNvSpPr>
            <a:spLocks noGrp="1"/>
          </p:cNvSpPr>
          <p:nvPr>
            <p:ph type="sldNum" idx="12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F9B0D7A-FD63-4E88-A495-3867B8DD848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19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3320" name="Прямая соединительная линия 8"/>
          <p:cNvCxnSpPr/>
          <p:nvPr/>
        </p:nvCxnSpPr>
        <p:spPr>
          <a:xfrm>
            <a:off x="60948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3321" name="Прямая соединительная линия 9"/>
          <p:cNvCxnSpPr/>
          <p:nvPr/>
        </p:nvCxnSpPr>
        <p:spPr>
          <a:xfrm>
            <a:off x="60948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3322" name="Прямая соединительная линия 10"/>
          <p:cNvCxnSpPr/>
          <p:nvPr/>
        </p:nvCxnSpPr>
        <p:spPr>
          <a:xfrm>
            <a:off x="441936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3323" name="Прямая соединительная линия 11"/>
          <p:cNvCxnSpPr/>
          <p:nvPr/>
        </p:nvCxnSpPr>
        <p:spPr>
          <a:xfrm>
            <a:off x="441936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3324" name="Прямая соединительная линия 12"/>
          <p:cNvCxnSpPr/>
          <p:nvPr/>
        </p:nvCxnSpPr>
        <p:spPr>
          <a:xfrm>
            <a:off x="8229240" y="205092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3325" name="Прямая соединительная линия 13"/>
          <p:cNvCxnSpPr/>
          <p:nvPr/>
        </p:nvCxnSpPr>
        <p:spPr>
          <a:xfrm>
            <a:off x="8229240" y="625536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3326" name="Прямая соединительная линия 14"/>
          <p:cNvCxnSpPr/>
          <p:nvPr/>
        </p:nvCxnSpPr>
        <p:spPr>
          <a:xfrm>
            <a:off x="418932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3327" name="PlaceHolder 2"/>
          <p:cNvSpPr>
            <a:spLocks noGrp="1"/>
          </p:cNvSpPr>
          <p:nvPr>
            <p:ph type="body"/>
          </p:nvPr>
        </p:nvSpPr>
        <p:spPr>
          <a:xfrm>
            <a:off x="60948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28" name="PlaceHolder 3"/>
          <p:cNvSpPr>
            <a:spLocks noGrp="1"/>
          </p:cNvSpPr>
          <p:nvPr>
            <p:ph type="body"/>
          </p:nvPr>
        </p:nvSpPr>
        <p:spPr>
          <a:xfrm>
            <a:off x="60948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29" name="PlaceHolder 4"/>
          <p:cNvSpPr>
            <a:spLocks noGrp="1"/>
          </p:cNvSpPr>
          <p:nvPr>
            <p:ph type="body"/>
          </p:nvPr>
        </p:nvSpPr>
        <p:spPr>
          <a:xfrm>
            <a:off x="441972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30" name="PlaceHolder 5"/>
          <p:cNvSpPr>
            <a:spLocks noGrp="1"/>
          </p:cNvSpPr>
          <p:nvPr>
            <p:ph type="body"/>
          </p:nvPr>
        </p:nvSpPr>
        <p:spPr>
          <a:xfrm>
            <a:off x="822960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31" name="PlaceHolder 6"/>
          <p:cNvSpPr>
            <a:spLocks noGrp="1"/>
          </p:cNvSpPr>
          <p:nvPr>
            <p:ph type="body"/>
          </p:nvPr>
        </p:nvSpPr>
        <p:spPr>
          <a:xfrm>
            <a:off x="441972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32" name="PlaceHolder 7"/>
          <p:cNvSpPr>
            <a:spLocks noGrp="1"/>
          </p:cNvSpPr>
          <p:nvPr>
            <p:ph type="body"/>
          </p:nvPr>
        </p:nvSpPr>
        <p:spPr>
          <a:xfrm>
            <a:off x="822960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3333" name="Прямая соединительная линия 23"/>
          <p:cNvCxnSpPr/>
          <p:nvPr/>
        </p:nvCxnSpPr>
        <p:spPr>
          <a:xfrm>
            <a:off x="800064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3334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35" name="PlaceHolder 9"/>
          <p:cNvSpPr>
            <a:spLocks noGrp="1"/>
          </p:cNvSpPr>
          <p:nvPr>
            <p:ph type="sldNum" idx="12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899FC8B-FE14-4452-83A6-3359B19DCA4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37" name="Shape 0"/>
          <p:cNvSpPr/>
          <p:nvPr/>
        </p:nvSpPr>
        <p:spPr>
          <a:xfrm>
            <a:off x="897876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8" name="Shape 6"/>
          <p:cNvSpPr/>
          <p:nvPr/>
        </p:nvSpPr>
        <p:spPr>
          <a:xfrm>
            <a:off x="618480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9" name="Shape 12"/>
          <p:cNvSpPr/>
          <p:nvPr/>
        </p:nvSpPr>
        <p:spPr>
          <a:xfrm>
            <a:off x="339732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0" name="Shape 18"/>
          <p:cNvSpPr/>
          <p:nvPr/>
        </p:nvSpPr>
        <p:spPr>
          <a:xfrm>
            <a:off x="60948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1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42" name="PlaceHolder 2"/>
          <p:cNvSpPr>
            <a:spLocks noGrp="1"/>
          </p:cNvSpPr>
          <p:nvPr>
            <p:ph type="body"/>
          </p:nvPr>
        </p:nvSpPr>
        <p:spPr>
          <a:xfrm>
            <a:off x="86364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43" name="PlaceHolder 3"/>
          <p:cNvSpPr>
            <a:spLocks noGrp="1"/>
          </p:cNvSpPr>
          <p:nvPr>
            <p:ph type="body"/>
          </p:nvPr>
        </p:nvSpPr>
        <p:spPr>
          <a:xfrm>
            <a:off x="86364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44" name="PlaceHolder 4"/>
          <p:cNvSpPr>
            <a:spLocks noGrp="1"/>
          </p:cNvSpPr>
          <p:nvPr>
            <p:ph type="body"/>
          </p:nvPr>
        </p:nvSpPr>
        <p:spPr>
          <a:xfrm>
            <a:off x="36511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45" name="PlaceHolder 5"/>
          <p:cNvSpPr>
            <a:spLocks noGrp="1"/>
          </p:cNvSpPr>
          <p:nvPr>
            <p:ph type="body"/>
          </p:nvPr>
        </p:nvSpPr>
        <p:spPr>
          <a:xfrm>
            <a:off x="643896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46" name="PlaceHolder 6"/>
          <p:cNvSpPr>
            <a:spLocks noGrp="1"/>
          </p:cNvSpPr>
          <p:nvPr>
            <p:ph type="body"/>
          </p:nvPr>
        </p:nvSpPr>
        <p:spPr>
          <a:xfrm>
            <a:off x="92329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47" name="PlaceHolder 7"/>
          <p:cNvSpPr>
            <a:spLocks noGrp="1"/>
          </p:cNvSpPr>
          <p:nvPr>
            <p:ph type="body"/>
          </p:nvPr>
        </p:nvSpPr>
        <p:spPr>
          <a:xfrm>
            <a:off x="36511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48" name="PlaceHolder 8"/>
          <p:cNvSpPr>
            <a:spLocks noGrp="1"/>
          </p:cNvSpPr>
          <p:nvPr>
            <p:ph type="body"/>
          </p:nvPr>
        </p:nvSpPr>
        <p:spPr>
          <a:xfrm>
            <a:off x="643896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49" name="PlaceHolder 9"/>
          <p:cNvSpPr>
            <a:spLocks noGrp="1"/>
          </p:cNvSpPr>
          <p:nvPr>
            <p:ph type="body"/>
          </p:nvPr>
        </p:nvSpPr>
        <p:spPr>
          <a:xfrm>
            <a:off x="92329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50" name="PlaceHolder 10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51" name="PlaceHolder 11"/>
          <p:cNvSpPr>
            <a:spLocks noGrp="1"/>
          </p:cNvSpPr>
          <p:nvPr>
            <p:ph type="sldNum" idx="12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8FFDDCC-33D5-4531-9BEB-360CA6E0502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5363280" cy="564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53" name="Shape 0"/>
          <p:cNvSpPr/>
          <p:nvPr/>
        </p:nvSpPr>
        <p:spPr>
          <a:xfrm>
            <a:off x="897876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54" name="Shape 6"/>
          <p:cNvSpPr/>
          <p:nvPr/>
        </p:nvSpPr>
        <p:spPr>
          <a:xfrm>
            <a:off x="618480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55" name="Shape 12"/>
          <p:cNvSpPr/>
          <p:nvPr/>
        </p:nvSpPr>
        <p:spPr>
          <a:xfrm>
            <a:off x="897876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56" name="Shape 18"/>
          <p:cNvSpPr/>
          <p:nvPr/>
        </p:nvSpPr>
        <p:spPr>
          <a:xfrm>
            <a:off x="618480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357" name="Группа 39"/>
          <p:cNvGrpSpPr/>
          <p:nvPr/>
        </p:nvGrpSpPr>
        <p:grpSpPr>
          <a:xfrm>
            <a:off x="609480" y="5638680"/>
            <a:ext cx="736200" cy="609120"/>
            <a:chOff x="609480" y="5638680"/>
            <a:chExt cx="736200" cy="609120"/>
          </a:xfrm>
        </p:grpSpPr>
        <p:sp>
          <p:nvSpPr>
            <p:cNvPr id="3358" name="Shape 24"/>
            <p:cNvSpPr/>
            <p:nvPr/>
          </p:nvSpPr>
          <p:spPr>
            <a:xfrm>
              <a:off x="609480" y="5638680"/>
              <a:ext cx="736200" cy="6091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3359" name="Image 2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736560" y="5784840"/>
              <a:ext cx="482400" cy="317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360" name="PlaceHolder 2"/>
          <p:cNvSpPr>
            <a:spLocks noGrp="1"/>
          </p:cNvSpPr>
          <p:nvPr>
            <p:ph type="body"/>
          </p:nvPr>
        </p:nvSpPr>
        <p:spPr>
          <a:xfrm>
            <a:off x="643896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61" name="PlaceHolder 3"/>
          <p:cNvSpPr>
            <a:spLocks noGrp="1"/>
          </p:cNvSpPr>
          <p:nvPr>
            <p:ph type="body"/>
          </p:nvPr>
        </p:nvSpPr>
        <p:spPr>
          <a:xfrm>
            <a:off x="923292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62" name="PlaceHolder 4"/>
          <p:cNvSpPr>
            <a:spLocks noGrp="1"/>
          </p:cNvSpPr>
          <p:nvPr>
            <p:ph type="body"/>
          </p:nvPr>
        </p:nvSpPr>
        <p:spPr>
          <a:xfrm>
            <a:off x="923292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63" name="PlaceHolder 5"/>
          <p:cNvSpPr>
            <a:spLocks noGrp="1"/>
          </p:cNvSpPr>
          <p:nvPr>
            <p:ph type="body"/>
          </p:nvPr>
        </p:nvSpPr>
        <p:spPr>
          <a:xfrm>
            <a:off x="643896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64" name="PlaceHolder 6"/>
          <p:cNvSpPr>
            <a:spLocks noGrp="1"/>
          </p:cNvSpPr>
          <p:nvPr>
            <p:ph type="body"/>
          </p:nvPr>
        </p:nvSpPr>
        <p:spPr>
          <a:xfrm>
            <a:off x="643896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65" name="PlaceHolder 7"/>
          <p:cNvSpPr>
            <a:spLocks noGrp="1"/>
          </p:cNvSpPr>
          <p:nvPr>
            <p:ph type="body"/>
          </p:nvPr>
        </p:nvSpPr>
        <p:spPr>
          <a:xfrm>
            <a:off x="923292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66" name="PlaceHolder 8"/>
          <p:cNvSpPr>
            <a:spLocks noGrp="1"/>
          </p:cNvSpPr>
          <p:nvPr>
            <p:ph type="body"/>
          </p:nvPr>
        </p:nvSpPr>
        <p:spPr>
          <a:xfrm>
            <a:off x="923292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67" name="PlaceHolder 9"/>
          <p:cNvSpPr>
            <a:spLocks noGrp="1"/>
          </p:cNvSpPr>
          <p:nvPr>
            <p:ph type="body"/>
          </p:nvPr>
        </p:nvSpPr>
        <p:spPr>
          <a:xfrm>
            <a:off x="643896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68" name="PlaceHolder 10"/>
          <p:cNvSpPr>
            <a:spLocks noGrp="1"/>
          </p:cNvSpPr>
          <p:nvPr>
            <p:ph type="body"/>
          </p:nvPr>
        </p:nvSpPr>
        <p:spPr>
          <a:xfrm>
            <a:off x="643896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69" name="PlaceHolder 11"/>
          <p:cNvSpPr>
            <a:spLocks noGrp="1"/>
          </p:cNvSpPr>
          <p:nvPr>
            <p:ph type="body"/>
          </p:nvPr>
        </p:nvSpPr>
        <p:spPr>
          <a:xfrm>
            <a:off x="923292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70" name="PlaceHolder 12"/>
          <p:cNvSpPr>
            <a:spLocks noGrp="1"/>
          </p:cNvSpPr>
          <p:nvPr>
            <p:ph type="body"/>
          </p:nvPr>
        </p:nvSpPr>
        <p:spPr>
          <a:xfrm>
            <a:off x="923292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71" name="PlaceHolder 13"/>
          <p:cNvSpPr>
            <a:spLocks noGrp="1"/>
          </p:cNvSpPr>
          <p:nvPr>
            <p:ph type="body"/>
          </p:nvPr>
        </p:nvSpPr>
        <p:spPr>
          <a:xfrm>
            <a:off x="643896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72" name="PlaceHolder 14"/>
          <p:cNvSpPr>
            <a:spLocks noGrp="1"/>
          </p:cNvSpPr>
          <p:nvPr>
            <p:ph type="sldNum" idx="12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9489234-3EEB-4BDA-A8D3-E5BB853A517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Shape 0"/>
          <p:cNvSpPr/>
          <p:nvPr/>
        </p:nvSpPr>
        <p:spPr>
          <a:xfrm>
            <a:off x="433080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4" name="Shape 6"/>
          <p:cNvSpPr/>
          <p:nvPr/>
        </p:nvSpPr>
        <p:spPr>
          <a:xfrm>
            <a:off x="433080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5" name="Shape 12"/>
          <p:cNvSpPr/>
          <p:nvPr/>
        </p:nvSpPr>
        <p:spPr>
          <a:xfrm>
            <a:off x="805176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6" name="Shape 18"/>
          <p:cNvSpPr/>
          <p:nvPr/>
        </p:nvSpPr>
        <p:spPr>
          <a:xfrm>
            <a:off x="805176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77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78" name="PlaceHolder 1"/>
          <p:cNvSpPr>
            <a:spLocks noGrp="1"/>
          </p:cNvSpPr>
          <p:nvPr>
            <p:ph type="body"/>
          </p:nvPr>
        </p:nvSpPr>
        <p:spPr>
          <a:xfrm>
            <a:off x="609480" y="2298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79" name="PlaceHolder 2"/>
          <p:cNvSpPr>
            <a:spLocks noGrp="1"/>
          </p:cNvSpPr>
          <p:nvPr>
            <p:ph type="body"/>
          </p:nvPr>
        </p:nvSpPr>
        <p:spPr>
          <a:xfrm>
            <a:off x="458460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80" name="PlaceHolder 3"/>
          <p:cNvSpPr>
            <a:spLocks noGrp="1"/>
          </p:cNvSpPr>
          <p:nvPr>
            <p:ph type="body"/>
          </p:nvPr>
        </p:nvSpPr>
        <p:spPr>
          <a:xfrm>
            <a:off x="458460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81" name="PlaceHolder 4"/>
          <p:cNvSpPr>
            <a:spLocks noGrp="1"/>
          </p:cNvSpPr>
          <p:nvPr>
            <p:ph type="body"/>
          </p:nvPr>
        </p:nvSpPr>
        <p:spPr>
          <a:xfrm>
            <a:off x="827064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82" name="PlaceHolder 5"/>
          <p:cNvSpPr>
            <a:spLocks noGrp="1"/>
          </p:cNvSpPr>
          <p:nvPr>
            <p:ph type="body"/>
          </p:nvPr>
        </p:nvSpPr>
        <p:spPr>
          <a:xfrm>
            <a:off x="827064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83" name="PlaceHolder 6"/>
          <p:cNvSpPr>
            <a:spLocks noGrp="1"/>
          </p:cNvSpPr>
          <p:nvPr>
            <p:ph type="body"/>
          </p:nvPr>
        </p:nvSpPr>
        <p:spPr>
          <a:xfrm>
            <a:off x="458460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84" name="PlaceHolder 7"/>
          <p:cNvSpPr>
            <a:spLocks noGrp="1"/>
          </p:cNvSpPr>
          <p:nvPr>
            <p:ph type="body"/>
          </p:nvPr>
        </p:nvSpPr>
        <p:spPr>
          <a:xfrm>
            <a:off x="458460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85" name="PlaceHolder 8"/>
          <p:cNvSpPr>
            <a:spLocks noGrp="1"/>
          </p:cNvSpPr>
          <p:nvPr>
            <p:ph type="body"/>
          </p:nvPr>
        </p:nvSpPr>
        <p:spPr>
          <a:xfrm>
            <a:off x="827064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86" name="PlaceHolder 9"/>
          <p:cNvSpPr>
            <a:spLocks noGrp="1"/>
          </p:cNvSpPr>
          <p:nvPr>
            <p:ph type="body"/>
          </p:nvPr>
        </p:nvSpPr>
        <p:spPr>
          <a:xfrm>
            <a:off x="827064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87" name="PlaceHolder 10"/>
          <p:cNvSpPr>
            <a:spLocks noGrp="1"/>
          </p:cNvSpPr>
          <p:nvPr>
            <p:ph type="body"/>
          </p:nvPr>
        </p:nvSpPr>
        <p:spPr>
          <a:xfrm>
            <a:off x="454968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88" name="PlaceHolder 11"/>
          <p:cNvSpPr>
            <a:spLocks noGrp="1"/>
          </p:cNvSpPr>
          <p:nvPr>
            <p:ph type="body"/>
          </p:nvPr>
        </p:nvSpPr>
        <p:spPr>
          <a:xfrm>
            <a:off x="827064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89" name="PlaceHolder 12"/>
          <p:cNvSpPr>
            <a:spLocks noGrp="1"/>
          </p:cNvSpPr>
          <p:nvPr>
            <p:ph type="body"/>
          </p:nvPr>
        </p:nvSpPr>
        <p:spPr>
          <a:xfrm>
            <a:off x="827064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90" name="PlaceHolder 13"/>
          <p:cNvSpPr>
            <a:spLocks noGrp="1"/>
          </p:cNvSpPr>
          <p:nvPr>
            <p:ph type="body"/>
          </p:nvPr>
        </p:nvSpPr>
        <p:spPr>
          <a:xfrm>
            <a:off x="454968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91" name="PlaceHolder 14"/>
          <p:cNvSpPr>
            <a:spLocks noGrp="1"/>
          </p:cNvSpPr>
          <p:nvPr>
            <p:ph type="body"/>
          </p:nvPr>
        </p:nvSpPr>
        <p:spPr>
          <a:xfrm>
            <a:off x="609480" y="868680"/>
            <a:ext cx="3482280" cy="1929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92" name="PlaceHolder 15"/>
          <p:cNvSpPr>
            <a:spLocks noGrp="1"/>
          </p:cNvSpPr>
          <p:nvPr>
            <p:ph type="sldNum" idx="12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4CE16E1-39CC-4BC9-846A-F1F074C461E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Shape 0"/>
          <p:cNvSpPr/>
          <p:nvPr/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94" name="Shape 3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5" name="Shape 5"/>
          <p:cNvSpPr/>
          <p:nvPr/>
        </p:nvSpPr>
        <p:spPr>
          <a:xfrm>
            <a:off x="433080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6" name="Shape 7"/>
          <p:cNvSpPr/>
          <p:nvPr/>
        </p:nvSpPr>
        <p:spPr>
          <a:xfrm>
            <a:off x="60948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7" name="Shape 9"/>
          <p:cNvSpPr/>
          <p:nvPr/>
        </p:nvSpPr>
        <p:spPr>
          <a:xfrm>
            <a:off x="805176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8" name="Shape 11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9" name="Shape 13"/>
          <p:cNvSpPr/>
          <p:nvPr/>
        </p:nvSpPr>
        <p:spPr>
          <a:xfrm>
            <a:off x="10960200" y="343080"/>
            <a:ext cx="761760" cy="50760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00" name="Image 5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401" name="Группа 34"/>
          <p:cNvGrpSpPr/>
          <p:nvPr/>
        </p:nvGrpSpPr>
        <p:grpSpPr>
          <a:xfrm>
            <a:off x="3376080" y="2577240"/>
            <a:ext cx="449640" cy="449640"/>
            <a:chOff x="3376080" y="2577240"/>
            <a:chExt cx="449640" cy="449640"/>
          </a:xfrm>
        </p:grpSpPr>
        <p:sp>
          <p:nvSpPr>
            <p:cNvPr id="3402" name="Овал 35"/>
            <p:cNvSpPr/>
            <p:nvPr/>
          </p:nvSpPr>
          <p:spPr>
            <a:xfrm>
              <a:off x="3376080" y="2577240"/>
              <a:ext cx="449640" cy="44964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3403" name="Рисунок 3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480120" y="27104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404" name="PlaceHolder 1"/>
          <p:cNvSpPr>
            <a:spLocks noGrp="1"/>
          </p:cNvSpPr>
          <p:nvPr>
            <p:ph type="body"/>
          </p:nvPr>
        </p:nvSpPr>
        <p:spPr>
          <a:xfrm>
            <a:off x="863640" y="863640"/>
            <a:ext cx="2962080" cy="2192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000"/>
            </a:b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карточке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05" name="PlaceHolder 2"/>
          <p:cNvSpPr>
            <a:spLocks noGrp="1"/>
          </p:cNvSpPr>
          <p:nvPr>
            <p:ph type="body"/>
          </p:nvPr>
        </p:nvSpPr>
        <p:spPr>
          <a:xfrm>
            <a:off x="458460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06" name="PlaceHolder 3"/>
          <p:cNvSpPr>
            <a:spLocks noGrp="1"/>
          </p:cNvSpPr>
          <p:nvPr>
            <p:ph type="body"/>
          </p:nvPr>
        </p:nvSpPr>
        <p:spPr>
          <a:xfrm>
            <a:off x="830592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07" name="PlaceHolder 4"/>
          <p:cNvSpPr>
            <a:spLocks noGrp="1"/>
          </p:cNvSpPr>
          <p:nvPr>
            <p:ph type="body"/>
          </p:nvPr>
        </p:nvSpPr>
        <p:spPr>
          <a:xfrm>
            <a:off x="458460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08" name="PlaceHolder 5"/>
          <p:cNvSpPr>
            <a:spLocks noGrp="1"/>
          </p:cNvSpPr>
          <p:nvPr>
            <p:ph type="body"/>
          </p:nvPr>
        </p:nvSpPr>
        <p:spPr>
          <a:xfrm>
            <a:off x="830592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09" name="PlaceHolder 6"/>
          <p:cNvSpPr>
            <a:spLocks noGrp="1"/>
          </p:cNvSpPr>
          <p:nvPr>
            <p:ph type="body"/>
          </p:nvPr>
        </p:nvSpPr>
        <p:spPr>
          <a:xfrm>
            <a:off x="86364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10" name="PlaceHolder 7"/>
          <p:cNvSpPr>
            <a:spLocks noGrp="1"/>
          </p:cNvSpPr>
          <p:nvPr>
            <p:ph type="sldNum" idx="12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511AEA4-78A6-4531-BB55-4FFEE9835E6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1" name="Прямая соединительная линия 25"/>
          <p:cNvCxnSpPr/>
          <p:nvPr/>
        </p:nvCxnSpPr>
        <p:spPr>
          <a:xfrm>
            <a:off x="609480" y="1546920"/>
            <a:ext cx="859176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3412" name="Прямая соединительная линия 26"/>
          <p:cNvCxnSpPr/>
          <p:nvPr/>
        </p:nvCxnSpPr>
        <p:spPr>
          <a:xfrm>
            <a:off x="94906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3413" name="Прямая соединительная линия 27"/>
          <p:cNvCxnSpPr/>
          <p:nvPr/>
        </p:nvCxnSpPr>
        <p:spPr>
          <a:xfrm>
            <a:off x="94906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3414" name="Прямая соединительная линия 28"/>
          <p:cNvCxnSpPr/>
          <p:nvPr/>
        </p:nvCxnSpPr>
        <p:spPr>
          <a:xfrm>
            <a:off x="9806400" y="1546920"/>
            <a:ext cx="17794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3415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16" name="PlaceHolder 1"/>
          <p:cNvSpPr>
            <a:spLocks noGrp="1"/>
          </p:cNvSpPr>
          <p:nvPr>
            <p:ph type="body"/>
          </p:nvPr>
        </p:nvSpPr>
        <p:spPr>
          <a:xfrm>
            <a:off x="609480" y="-298944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17" name="PlaceHolder 2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18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азделитель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09572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3441240" y="5841720"/>
            <a:ext cx="360" cy="4140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4" name="Прямая соединительная линия 3"/>
          <p:cNvCxnSpPr/>
          <p:nvPr/>
        </p:nvCxnSpPr>
        <p:spPr>
          <a:xfrm>
            <a:off x="3736800" y="5553720"/>
            <a:ext cx="78490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5" name="Прямая соединительная линия 4"/>
          <p:cNvCxnSpPr/>
          <p:nvPr/>
        </p:nvCxnSpPr>
        <p:spPr>
          <a:xfrm>
            <a:off x="3441240" y="602280"/>
            <a:ext cx="360" cy="465228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6" name="Группа 5"/>
          <p:cNvGrpSpPr/>
          <p:nvPr/>
        </p:nvGrpSpPr>
        <p:grpSpPr>
          <a:xfrm>
            <a:off x="609480" y="609480"/>
            <a:ext cx="2215800" cy="5639040"/>
            <a:chOff x="609480" y="609480"/>
            <a:chExt cx="2215800" cy="5639040"/>
          </a:xfrm>
        </p:grpSpPr>
        <p:sp>
          <p:nvSpPr>
            <p:cNvPr id="7" name="Полилиния 6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" name="Полилиния 7"/>
            <p:cNvSpPr/>
            <p:nvPr/>
          </p:nvSpPr>
          <p:spPr>
            <a:xfrm>
              <a:off x="60948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" name="Полилиния 8"/>
            <p:cNvSpPr/>
            <p:nvPr/>
          </p:nvSpPr>
          <p:spPr>
            <a:xfrm>
              <a:off x="60948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" name="Полилиния 9"/>
            <p:cNvSpPr/>
            <p:nvPr/>
          </p:nvSpPr>
          <p:spPr>
            <a:xfrm>
              <a:off x="60948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" name="Полилиния 10"/>
            <p:cNvSpPr/>
            <p:nvPr/>
          </p:nvSpPr>
          <p:spPr>
            <a:xfrm>
              <a:off x="60948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2" name="Полилиния 11"/>
            <p:cNvSpPr/>
            <p:nvPr/>
          </p:nvSpPr>
          <p:spPr>
            <a:xfrm>
              <a:off x="60948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3" name="Полилиния 12"/>
            <p:cNvSpPr/>
            <p:nvPr/>
          </p:nvSpPr>
          <p:spPr>
            <a:xfrm>
              <a:off x="60948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4" name="Полилиния 13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5" name="Полилиния 14"/>
            <p:cNvSpPr/>
            <p:nvPr/>
          </p:nvSpPr>
          <p:spPr>
            <a:xfrm>
              <a:off x="60948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6" name="Полилиния 15"/>
            <p:cNvSpPr/>
            <p:nvPr/>
          </p:nvSpPr>
          <p:spPr>
            <a:xfrm>
              <a:off x="60948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7" name="Полилиния 16"/>
            <p:cNvSpPr/>
            <p:nvPr/>
          </p:nvSpPr>
          <p:spPr>
            <a:xfrm>
              <a:off x="60948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8" name="Полилиния 17"/>
            <p:cNvSpPr/>
            <p:nvPr/>
          </p:nvSpPr>
          <p:spPr>
            <a:xfrm>
              <a:off x="60948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9" name="Полилиния 18"/>
            <p:cNvSpPr/>
            <p:nvPr/>
          </p:nvSpPr>
          <p:spPr>
            <a:xfrm>
              <a:off x="60948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0" name="Полилиния 19"/>
            <p:cNvSpPr/>
            <p:nvPr/>
          </p:nvSpPr>
          <p:spPr>
            <a:xfrm>
              <a:off x="60948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1" name="Полилиния 20"/>
            <p:cNvSpPr/>
            <p:nvPr/>
          </p:nvSpPr>
          <p:spPr>
            <a:xfrm>
              <a:off x="164448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2" name="Полилиния 21"/>
            <p:cNvSpPr/>
            <p:nvPr/>
          </p:nvSpPr>
          <p:spPr>
            <a:xfrm>
              <a:off x="164448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3" name="Полилиния 22"/>
            <p:cNvSpPr/>
            <p:nvPr/>
          </p:nvSpPr>
          <p:spPr>
            <a:xfrm>
              <a:off x="160668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4" name="Полилиния 23"/>
            <p:cNvSpPr/>
            <p:nvPr/>
          </p:nvSpPr>
          <p:spPr>
            <a:xfrm>
              <a:off x="156852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25" name="Полилиния 24"/>
            <p:cNvSpPr/>
            <p:nvPr/>
          </p:nvSpPr>
          <p:spPr>
            <a:xfrm>
              <a:off x="156852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6" name="PlaceHolder 1"/>
          <p:cNvSpPr>
            <a:spLocks noGrp="1"/>
          </p:cNvSpPr>
          <p:nvPr>
            <p:ph type="body"/>
          </p:nvPr>
        </p:nvSpPr>
        <p:spPr>
          <a:xfrm>
            <a:off x="4095720" y="-352944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095720" y="141264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Прямоугольник 28"/>
          <p:cNvSpPr/>
          <p:nvPr/>
        </p:nvSpPr>
        <p:spPr>
          <a:xfrm>
            <a:off x="409572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22640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51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мная и светлая версии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6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Тёмная/светлая версия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TextBox 2"/>
          <p:cNvSpPr/>
          <p:nvPr/>
        </p:nvSpPr>
        <p:spPr>
          <a:xfrm>
            <a:off x="609480" y="1166400"/>
            <a:ext cx="6094800" cy="12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Темные и светлые слайды существуют в презентациях вместе, нет отдельных версий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Открывающий и закрывающий слайды – всегда темные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Перебивочные слайды могут быть темными, светлыми или акцентными.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Shape 0"/>
          <p:cNvSpPr/>
          <p:nvPr/>
        </p:nvSpPr>
        <p:spPr>
          <a:xfrm>
            <a:off x="60948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20" name="Shape 4"/>
          <p:cNvSpPr/>
          <p:nvPr/>
        </p:nvSpPr>
        <p:spPr>
          <a:xfrm>
            <a:off x="433080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21" name="Shape 8"/>
          <p:cNvSpPr/>
          <p:nvPr/>
        </p:nvSpPr>
        <p:spPr>
          <a:xfrm>
            <a:off x="805176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22" name="Shape 12"/>
          <p:cNvSpPr/>
          <p:nvPr/>
        </p:nvSpPr>
        <p:spPr>
          <a:xfrm>
            <a:off x="60948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23" name="Shape 16"/>
          <p:cNvSpPr/>
          <p:nvPr/>
        </p:nvSpPr>
        <p:spPr>
          <a:xfrm>
            <a:off x="433080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24" name="Shape 20"/>
          <p:cNvSpPr/>
          <p:nvPr/>
        </p:nvSpPr>
        <p:spPr>
          <a:xfrm>
            <a:off x="805176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42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26" name="PlaceHolder 1"/>
          <p:cNvSpPr>
            <a:spLocks noGrp="1"/>
          </p:cNvSpPr>
          <p:nvPr>
            <p:ph type="body"/>
          </p:nvPr>
        </p:nvSpPr>
        <p:spPr>
          <a:xfrm>
            <a:off x="86364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27" name="PlaceHolder 2"/>
          <p:cNvSpPr>
            <a:spLocks noGrp="1"/>
          </p:cNvSpPr>
          <p:nvPr>
            <p:ph type="body"/>
          </p:nvPr>
        </p:nvSpPr>
        <p:spPr>
          <a:xfrm>
            <a:off x="86364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28" name="PlaceHolder 3"/>
          <p:cNvSpPr>
            <a:spLocks noGrp="1"/>
          </p:cNvSpPr>
          <p:nvPr>
            <p:ph type="body"/>
          </p:nvPr>
        </p:nvSpPr>
        <p:spPr>
          <a:xfrm>
            <a:off x="458460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29" name="PlaceHolder 4"/>
          <p:cNvSpPr>
            <a:spLocks noGrp="1"/>
          </p:cNvSpPr>
          <p:nvPr>
            <p:ph type="body"/>
          </p:nvPr>
        </p:nvSpPr>
        <p:spPr>
          <a:xfrm>
            <a:off x="458460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30" name="PlaceHolder 5"/>
          <p:cNvSpPr>
            <a:spLocks noGrp="1"/>
          </p:cNvSpPr>
          <p:nvPr>
            <p:ph type="body"/>
          </p:nvPr>
        </p:nvSpPr>
        <p:spPr>
          <a:xfrm>
            <a:off x="830592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31" name="PlaceHolder 6"/>
          <p:cNvSpPr>
            <a:spLocks noGrp="1"/>
          </p:cNvSpPr>
          <p:nvPr>
            <p:ph type="body"/>
          </p:nvPr>
        </p:nvSpPr>
        <p:spPr>
          <a:xfrm>
            <a:off x="830592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32" name="PlaceHolder 7"/>
          <p:cNvSpPr>
            <a:spLocks noGrp="1"/>
          </p:cNvSpPr>
          <p:nvPr>
            <p:ph type="body"/>
          </p:nvPr>
        </p:nvSpPr>
        <p:spPr>
          <a:xfrm>
            <a:off x="458460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33" name="PlaceHolder 8"/>
          <p:cNvSpPr>
            <a:spLocks noGrp="1"/>
          </p:cNvSpPr>
          <p:nvPr>
            <p:ph type="body"/>
          </p:nvPr>
        </p:nvSpPr>
        <p:spPr>
          <a:xfrm>
            <a:off x="458460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34" name="PlaceHolder 9"/>
          <p:cNvSpPr>
            <a:spLocks noGrp="1"/>
          </p:cNvSpPr>
          <p:nvPr>
            <p:ph type="body"/>
          </p:nvPr>
        </p:nvSpPr>
        <p:spPr>
          <a:xfrm>
            <a:off x="830592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35" name="PlaceHolder 10"/>
          <p:cNvSpPr>
            <a:spLocks noGrp="1"/>
          </p:cNvSpPr>
          <p:nvPr>
            <p:ph type="body"/>
          </p:nvPr>
        </p:nvSpPr>
        <p:spPr>
          <a:xfrm>
            <a:off x="830592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36" name="PlaceHolder 11"/>
          <p:cNvSpPr>
            <a:spLocks noGrp="1"/>
          </p:cNvSpPr>
          <p:nvPr>
            <p:ph type="body"/>
          </p:nvPr>
        </p:nvSpPr>
        <p:spPr>
          <a:xfrm>
            <a:off x="86364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37" name="PlaceHolder 12"/>
          <p:cNvSpPr>
            <a:spLocks noGrp="1"/>
          </p:cNvSpPr>
          <p:nvPr>
            <p:ph type="body"/>
          </p:nvPr>
        </p:nvSpPr>
        <p:spPr>
          <a:xfrm>
            <a:off x="86364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38" name="PlaceHolder 13"/>
          <p:cNvSpPr>
            <a:spLocks noGrp="1"/>
          </p:cNvSpPr>
          <p:nvPr>
            <p:ph type="sldNum" idx="12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D85CAE8-7733-4516-B8E1-30B2A18AEC0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40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441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42" name="PlaceHolder 2"/>
          <p:cNvSpPr>
            <a:spLocks noGrp="1"/>
          </p:cNvSpPr>
          <p:nvPr>
            <p:ph type="body"/>
          </p:nvPr>
        </p:nvSpPr>
        <p:spPr>
          <a:xfrm>
            <a:off x="6000840" y="558000"/>
            <a:ext cx="558468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43" name="PlaceHolder 3"/>
          <p:cNvSpPr>
            <a:spLocks noGrp="1"/>
          </p:cNvSpPr>
          <p:nvPr>
            <p:ph type="body"/>
          </p:nvPr>
        </p:nvSpPr>
        <p:spPr>
          <a:xfrm>
            <a:off x="5997600" y="1508400"/>
            <a:ext cx="5584680" cy="18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121"/>
              </a:lnSpc>
              <a:spcBef>
                <a:spcPts val="261"/>
              </a:spcBef>
              <a:buNone/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𝑓(𝑧)=𝑎𝑛𝑧𝑛 +𝑎𝑛−1𝑧𝑛−1 +...+𝑎1𝑧 + 𝑎0, 𝑎𝑛 ≠ 0.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44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44924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45" name="PlaceHolder 5"/>
          <p:cNvSpPr>
            <a:spLocks noGrp="1"/>
          </p:cNvSpPr>
          <p:nvPr>
            <p:ph type="sldNum" idx="12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99A41C4-B1C4-4919-AE28-68DDDABE2BE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47" name="PlaceHolder 1"/>
          <p:cNvSpPr>
            <a:spLocks noGrp="1"/>
          </p:cNvSpPr>
          <p:nvPr>
            <p:ph type="body"/>
          </p:nvPr>
        </p:nvSpPr>
        <p:spPr>
          <a:xfrm>
            <a:off x="609480" y="283860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Тезис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(и более)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448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49" name="PlaceHolder 2"/>
          <p:cNvSpPr>
            <a:spLocks noGrp="1"/>
          </p:cNvSpPr>
          <p:nvPr>
            <p:ph type="body"/>
          </p:nvPr>
        </p:nvSpPr>
        <p:spPr>
          <a:xfrm>
            <a:off x="6191280" y="1175400"/>
            <a:ext cx="53942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399"/>
              </a:lnSpc>
              <a:spcBef>
                <a:spcPts val="24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Давайте рассмотрим уравнение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121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𝑥2 = −1.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399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действительных числах </a:t>
            </a: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(𝑥 ∈ ℝ)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у этого уравнения нет решения, </a:t>
            </a:r>
            <a:br>
              <a:rPr sz="1200"/>
            </a:b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расширить множество действительных чисел.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50" name="Shape 4"/>
          <p:cNvSpPr/>
          <p:nvPr/>
        </p:nvSpPr>
        <p:spPr>
          <a:xfrm>
            <a:off x="6000840" y="648360"/>
            <a:ext cx="1206000" cy="37440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1" name="Shape 6"/>
          <p:cNvSpPr/>
          <p:nvPr/>
        </p:nvSpPr>
        <p:spPr>
          <a:xfrm>
            <a:off x="6051600" y="597240"/>
            <a:ext cx="380520" cy="1141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52" name="Image 3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74640" y="608400"/>
            <a:ext cx="8028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3" name="Image 5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5960" y="608400"/>
            <a:ext cx="9180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4" name="Image 7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325200" y="608400"/>
            <a:ext cx="87480" cy="91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455" name="Прямая соединительная линия 16"/>
          <p:cNvCxnSpPr/>
          <p:nvPr/>
        </p:nvCxnSpPr>
        <p:spPr>
          <a:xfrm>
            <a:off x="6000480" y="904680"/>
            <a:ext cx="360" cy="184968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3456" name="PlaceHolder 3"/>
          <p:cNvSpPr>
            <a:spLocks noGrp="1"/>
          </p:cNvSpPr>
          <p:nvPr>
            <p:ph type="body"/>
          </p:nvPr>
        </p:nvSpPr>
        <p:spPr>
          <a:xfrm>
            <a:off x="6078240" y="766440"/>
            <a:ext cx="1050840" cy="1514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ct val="10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1" lang="ru-RU" sz="9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ПРИМЕР</a:t>
            </a:r>
            <a:endParaRPr b="0" lang="ru-RU" sz="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57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184280" cy="11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58" name="PlaceHolder 5"/>
          <p:cNvSpPr>
            <a:spLocks noGrp="1"/>
          </p:cNvSpPr>
          <p:nvPr>
            <p:ph type="sldNum" idx="12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18EAE99-D187-4D8D-B146-16C870EB9C2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1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60" name="PlaceHolder 1"/>
          <p:cNvSpPr>
            <a:spLocks noGrp="1"/>
          </p:cNvSpPr>
          <p:nvPr>
            <p:ph type="body"/>
          </p:nvPr>
        </p:nvSpPr>
        <p:spPr>
          <a:xfrm>
            <a:off x="609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61" name="PlaceHolder 2"/>
          <p:cNvSpPr>
            <a:spLocks noGrp="1"/>
          </p:cNvSpPr>
          <p:nvPr>
            <p:ph type="body"/>
          </p:nvPr>
        </p:nvSpPr>
        <p:spPr>
          <a:xfrm>
            <a:off x="609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62" name="PlaceHolder 3"/>
          <p:cNvSpPr>
            <a:spLocks noGrp="1"/>
          </p:cNvSpPr>
          <p:nvPr>
            <p:ph type="body"/>
          </p:nvPr>
        </p:nvSpPr>
        <p:spPr>
          <a:xfrm>
            <a:off x="609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63" name="PlaceHolder 4"/>
          <p:cNvSpPr>
            <a:spLocks noGrp="1"/>
          </p:cNvSpPr>
          <p:nvPr>
            <p:ph type="body"/>
          </p:nvPr>
        </p:nvSpPr>
        <p:spPr>
          <a:xfrm>
            <a:off x="6621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64" name="PlaceHolder 5"/>
          <p:cNvSpPr>
            <a:spLocks noGrp="1"/>
          </p:cNvSpPr>
          <p:nvPr>
            <p:ph type="body"/>
          </p:nvPr>
        </p:nvSpPr>
        <p:spPr>
          <a:xfrm>
            <a:off x="6621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65" name="PlaceHolder 6"/>
          <p:cNvSpPr>
            <a:spLocks noGrp="1"/>
          </p:cNvSpPr>
          <p:nvPr>
            <p:ph type="body"/>
          </p:nvPr>
        </p:nvSpPr>
        <p:spPr>
          <a:xfrm>
            <a:off x="6621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66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67" name="PlaceHolder 8"/>
          <p:cNvSpPr>
            <a:spLocks noGrp="1"/>
          </p:cNvSpPr>
          <p:nvPr>
            <p:ph type="sldNum" idx="13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7335A6E-0154-44B1-81FC-7B7DD3BC157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2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PlaceHolder 1"/>
          <p:cNvSpPr>
            <a:spLocks noGrp="1"/>
          </p:cNvSpPr>
          <p:nvPr>
            <p:ph type="body"/>
          </p:nvPr>
        </p:nvSpPr>
        <p:spPr>
          <a:xfrm>
            <a:off x="34333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3469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3470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3471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3472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347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74" name="PlaceHolder 2"/>
          <p:cNvSpPr>
            <a:spLocks noGrp="1"/>
          </p:cNvSpPr>
          <p:nvPr>
            <p:ph type="body"/>
          </p:nvPr>
        </p:nvSpPr>
        <p:spPr>
          <a:xfrm>
            <a:off x="34333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75" name="PlaceHolder 3"/>
          <p:cNvSpPr>
            <a:spLocks noGrp="1"/>
          </p:cNvSpPr>
          <p:nvPr>
            <p:ph type="body"/>
          </p:nvPr>
        </p:nvSpPr>
        <p:spPr>
          <a:xfrm>
            <a:off x="91609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76" name="PlaceHolder 4"/>
          <p:cNvSpPr>
            <a:spLocks noGrp="1"/>
          </p:cNvSpPr>
          <p:nvPr>
            <p:ph type="body"/>
          </p:nvPr>
        </p:nvSpPr>
        <p:spPr>
          <a:xfrm>
            <a:off x="91609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77" name="PlaceHolder 5"/>
          <p:cNvSpPr>
            <a:spLocks noGrp="1"/>
          </p:cNvSpPr>
          <p:nvPr>
            <p:ph type="body"/>
          </p:nvPr>
        </p:nvSpPr>
        <p:spPr>
          <a:xfrm>
            <a:off x="609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78" name="PlaceHolder 6"/>
          <p:cNvSpPr>
            <a:spLocks noGrp="1"/>
          </p:cNvSpPr>
          <p:nvPr>
            <p:ph type="body"/>
          </p:nvPr>
        </p:nvSpPr>
        <p:spPr>
          <a:xfrm>
            <a:off x="609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79" name="PlaceHolder 7"/>
          <p:cNvSpPr>
            <a:spLocks noGrp="1"/>
          </p:cNvSpPr>
          <p:nvPr>
            <p:ph type="body"/>
          </p:nvPr>
        </p:nvSpPr>
        <p:spPr>
          <a:xfrm>
            <a:off x="6324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80" name="PlaceHolder 8"/>
          <p:cNvSpPr>
            <a:spLocks noGrp="1"/>
          </p:cNvSpPr>
          <p:nvPr>
            <p:ph type="body"/>
          </p:nvPr>
        </p:nvSpPr>
        <p:spPr>
          <a:xfrm>
            <a:off x="6324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81" name="PlaceHolder 9"/>
          <p:cNvSpPr>
            <a:spLocks noGrp="1"/>
          </p:cNvSpPr>
          <p:nvPr>
            <p:ph type="body"/>
          </p:nvPr>
        </p:nvSpPr>
        <p:spPr>
          <a:xfrm>
            <a:off x="609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82" name="PlaceHolder 10"/>
          <p:cNvSpPr>
            <a:spLocks noGrp="1"/>
          </p:cNvSpPr>
          <p:nvPr>
            <p:ph type="body"/>
          </p:nvPr>
        </p:nvSpPr>
        <p:spPr>
          <a:xfrm>
            <a:off x="609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83" name="PlaceHolder 11"/>
          <p:cNvSpPr>
            <a:spLocks noGrp="1"/>
          </p:cNvSpPr>
          <p:nvPr>
            <p:ph type="body"/>
          </p:nvPr>
        </p:nvSpPr>
        <p:spPr>
          <a:xfrm>
            <a:off x="6324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84" name="PlaceHolder 12"/>
          <p:cNvSpPr>
            <a:spLocks noGrp="1"/>
          </p:cNvSpPr>
          <p:nvPr>
            <p:ph type="body"/>
          </p:nvPr>
        </p:nvSpPr>
        <p:spPr>
          <a:xfrm>
            <a:off x="6324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85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86" name="PlaceHolder 14"/>
          <p:cNvSpPr>
            <a:spLocks noGrp="1"/>
          </p:cNvSpPr>
          <p:nvPr>
            <p:ph type="sldNum" idx="13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9653AA4-2D18-4A10-827B-33BA2AF7096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48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89" name="PlaceHolder 2"/>
          <p:cNvSpPr>
            <a:spLocks noGrp="1"/>
          </p:cNvSpPr>
          <p:nvPr>
            <p:ph type="body"/>
          </p:nvPr>
        </p:nvSpPr>
        <p:spPr>
          <a:xfrm>
            <a:off x="5994360" y="156528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90" name="PlaceHolder 3"/>
          <p:cNvSpPr>
            <a:spLocks noGrp="1"/>
          </p:cNvSpPr>
          <p:nvPr>
            <p:ph type="body"/>
          </p:nvPr>
        </p:nvSpPr>
        <p:spPr>
          <a:xfrm>
            <a:off x="5994360" y="3425760"/>
            <a:ext cx="5590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91" name="PlaceHolder 4"/>
          <p:cNvSpPr>
            <a:spLocks noGrp="1"/>
          </p:cNvSpPr>
          <p:nvPr>
            <p:ph type="body"/>
          </p:nvPr>
        </p:nvSpPr>
        <p:spPr>
          <a:xfrm>
            <a:off x="5994360" y="4358520"/>
            <a:ext cx="48510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92" name="PlaceHolder 5"/>
          <p:cNvSpPr>
            <a:spLocks noGrp="1"/>
          </p:cNvSpPr>
          <p:nvPr>
            <p:ph type="sldNum" idx="13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A7BFD44-E126-45C6-A148-F1576E7B9A1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PlaceHolder 1"/>
          <p:cNvSpPr>
            <a:spLocks noGrp="1"/>
          </p:cNvSpPr>
          <p:nvPr>
            <p:ph type="body"/>
          </p:nvPr>
        </p:nvSpPr>
        <p:spPr>
          <a:xfrm>
            <a:off x="60948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49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95" name="PlaceHolder 2"/>
          <p:cNvSpPr>
            <a:spLocks noGrp="1"/>
          </p:cNvSpPr>
          <p:nvPr>
            <p:ph type="body"/>
          </p:nvPr>
        </p:nvSpPr>
        <p:spPr>
          <a:xfrm>
            <a:off x="433080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96" name="PlaceHolder 3"/>
          <p:cNvSpPr>
            <a:spLocks noGrp="1"/>
          </p:cNvSpPr>
          <p:nvPr>
            <p:ph type="body"/>
          </p:nvPr>
        </p:nvSpPr>
        <p:spPr>
          <a:xfrm>
            <a:off x="805176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97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98" name="PlaceHolder 5"/>
          <p:cNvSpPr>
            <a:spLocks noGrp="1"/>
          </p:cNvSpPr>
          <p:nvPr>
            <p:ph type="body"/>
          </p:nvPr>
        </p:nvSpPr>
        <p:spPr>
          <a:xfrm>
            <a:off x="60948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99" name="PlaceHolder 6"/>
          <p:cNvSpPr>
            <a:spLocks noGrp="1"/>
          </p:cNvSpPr>
          <p:nvPr>
            <p:ph type="body"/>
          </p:nvPr>
        </p:nvSpPr>
        <p:spPr>
          <a:xfrm>
            <a:off x="433080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00" name="PlaceHolder 7"/>
          <p:cNvSpPr>
            <a:spLocks noGrp="1"/>
          </p:cNvSpPr>
          <p:nvPr>
            <p:ph type="body"/>
          </p:nvPr>
        </p:nvSpPr>
        <p:spPr>
          <a:xfrm>
            <a:off x="805176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01" name="PlaceHolder 8"/>
          <p:cNvSpPr>
            <a:spLocks noGrp="1"/>
          </p:cNvSpPr>
          <p:nvPr>
            <p:ph type="sldNum" idx="13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1FC6B8E-2A7A-4E8B-89A0-3C076220732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PlaceHolder 1"/>
          <p:cNvSpPr>
            <a:spLocks noGrp="1"/>
          </p:cNvSpPr>
          <p:nvPr>
            <p:ph type="body"/>
          </p:nvPr>
        </p:nvSpPr>
        <p:spPr>
          <a:xfrm rot="10800000">
            <a:off x="7588080" y="207072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03" name="PlaceHolder 2"/>
          <p:cNvSpPr>
            <a:spLocks noGrp="1"/>
          </p:cNvSpPr>
          <p:nvPr>
            <p:ph type="body"/>
          </p:nvPr>
        </p:nvSpPr>
        <p:spPr>
          <a:xfrm>
            <a:off x="3403800" y="207000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50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505" name="Группа 4"/>
          <p:cNvGrpSpPr/>
          <p:nvPr/>
        </p:nvGrpSpPr>
        <p:grpSpPr>
          <a:xfrm>
            <a:off x="-1317240" y="4155120"/>
            <a:ext cx="3846960" cy="4201200"/>
            <a:chOff x="-1317240" y="4155120"/>
            <a:chExt cx="3846960" cy="4201200"/>
          </a:xfrm>
        </p:grpSpPr>
        <p:sp>
          <p:nvSpPr>
            <p:cNvPr id="3506" name="Полилиния 5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507" name="Полилиния 6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508" name="Полилиния 7"/>
            <p:cNvSpPr/>
            <p:nvPr/>
          </p:nvSpPr>
          <p:spPr>
            <a:xfrm rot="16200000">
              <a:off x="-1037520" y="4600440"/>
              <a:ext cx="258840" cy="258480"/>
            </a:xfrm>
            <a:custGeom>
              <a:avLst/>
              <a:gdLst>
                <a:gd name="textAreaLeft" fmla="*/ 0 w 258840"/>
                <a:gd name="textAreaRight" fmla="*/ 259200 w 258840"/>
                <a:gd name="textAreaTop" fmla="*/ 0 h 258480"/>
                <a:gd name="textAreaBottom" fmla="*/ 258840 h 25848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509" name="Полилиния 14"/>
            <p:cNvSpPr/>
            <p:nvPr/>
          </p:nvSpPr>
          <p:spPr>
            <a:xfrm rot="16200000">
              <a:off x="-1491840" y="6253200"/>
              <a:ext cx="4201200" cy="4680"/>
            </a:xfrm>
            <a:custGeom>
              <a:avLst/>
              <a:gdLst>
                <a:gd name="textAreaLeft" fmla="*/ 0 w 4201200"/>
                <a:gd name="textAreaRight" fmla="*/ 4201560 w 4201200"/>
                <a:gd name="textAreaTop" fmla="*/ 0 h 4680"/>
                <a:gd name="textAreaBottom" fmla="*/ 5040 h 468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960" bIns="-399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510" name="Полилиния 15"/>
            <p:cNvSpPr/>
            <p:nvPr/>
          </p:nvSpPr>
          <p:spPr>
            <a:xfrm rot="16200000">
              <a:off x="603720" y="4329360"/>
              <a:ext cx="4680" cy="384696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3846960"/>
                <a:gd name="textAreaBottom" fmla="*/ 3847320 h 38469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511" name="Полилиния 16"/>
            <p:cNvSpPr/>
            <p:nvPr/>
          </p:nvSpPr>
          <p:spPr>
            <a:xfrm rot="16200000">
              <a:off x="1267200" y="5429520"/>
              <a:ext cx="144720" cy="144720"/>
            </a:xfrm>
            <a:custGeom>
              <a:avLst/>
              <a:gdLst>
                <a:gd name="textAreaLeft" fmla="*/ 0 w 144720"/>
                <a:gd name="textAreaRight" fmla="*/ 145080 w 144720"/>
                <a:gd name="textAreaTop" fmla="*/ 0 h 144720"/>
                <a:gd name="textAreaBottom" fmla="*/ 145080 h 1447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512" name="Полилиния 17"/>
            <p:cNvSpPr/>
            <p:nvPr/>
          </p:nvSpPr>
          <p:spPr>
            <a:xfrm rot="16200000">
              <a:off x="500040" y="7888680"/>
              <a:ext cx="212040" cy="212040"/>
            </a:xfrm>
            <a:custGeom>
              <a:avLst/>
              <a:gdLst>
                <a:gd name="textAreaLeft" fmla="*/ 0 w 212040"/>
                <a:gd name="textAreaRight" fmla="*/ 212400 w 212040"/>
                <a:gd name="textAreaTop" fmla="*/ 0 h 212040"/>
                <a:gd name="textAreaBottom" fmla="*/ 212400 h 2120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3513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14" name="PlaceHolder 4"/>
          <p:cNvSpPr>
            <a:spLocks noGrp="1"/>
          </p:cNvSpPr>
          <p:nvPr>
            <p:ph type="sldNum" idx="13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61036B7-EBCF-4CCB-AAFF-8F66E19E88D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16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17" name="Shape 22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518" name="Image 2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19" name="Image 2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20" name="PlaceHolder 3"/>
          <p:cNvSpPr>
            <a:spLocks noGrp="1"/>
          </p:cNvSpPr>
          <p:nvPr>
            <p:ph type="body"/>
          </p:nvPr>
        </p:nvSpPr>
        <p:spPr>
          <a:xfrm>
            <a:off x="1495440" y="1613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21" name="PlaceHolder 4"/>
          <p:cNvSpPr>
            <a:spLocks noGrp="1"/>
          </p:cNvSpPr>
          <p:nvPr>
            <p:ph type="body"/>
          </p:nvPr>
        </p:nvSpPr>
        <p:spPr>
          <a:xfrm>
            <a:off x="1495440" y="19180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22" name="PlaceHolder 5"/>
          <p:cNvSpPr>
            <a:spLocks noGrp="1"/>
          </p:cNvSpPr>
          <p:nvPr>
            <p:ph type="body"/>
          </p:nvPr>
        </p:nvSpPr>
        <p:spPr>
          <a:xfrm>
            <a:off x="1495440" y="2853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23" name="PlaceHolder 6"/>
          <p:cNvSpPr>
            <a:spLocks noGrp="1"/>
          </p:cNvSpPr>
          <p:nvPr>
            <p:ph type="body"/>
          </p:nvPr>
        </p:nvSpPr>
        <p:spPr>
          <a:xfrm>
            <a:off x="1495440" y="31582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24" name="PlaceHolder 7"/>
          <p:cNvSpPr>
            <a:spLocks noGrp="1"/>
          </p:cNvSpPr>
          <p:nvPr>
            <p:ph type="body"/>
          </p:nvPr>
        </p:nvSpPr>
        <p:spPr>
          <a:xfrm>
            <a:off x="1495440" y="4119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25" name="PlaceHolder 8"/>
          <p:cNvSpPr>
            <a:spLocks noGrp="1"/>
          </p:cNvSpPr>
          <p:nvPr>
            <p:ph type="body"/>
          </p:nvPr>
        </p:nvSpPr>
        <p:spPr>
          <a:xfrm>
            <a:off x="1495440" y="4424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26" name="PlaceHolder 9"/>
          <p:cNvSpPr>
            <a:spLocks noGrp="1"/>
          </p:cNvSpPr>
          <p:nvPr>
            <p:ph type="body"/>
          </p:nvPr>
        </p:nvSpPr>
        <p:spPr>
          <a:xfrm>
            <a:off x="1495440" y="5365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27" name="PlaceHolder 10"/>
          <p:cNvSpPr>
            <a:spLocks noGrp="1"/>
          </p:cNvSpPr>
          <p:nvPr>
            <p:ph type="body"/>
          </p:nvPr>
        </p:nvSpPr>
        <p:spPr>
          <a:xfrm>
            <a:off x="1495440" y="56700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PlaceHolder 1"/>
          <p:cNvSpPr>
            <a:spLocks noGrp="1"/>
          </p:cNvSpPr>
          <p:nvPr>
            <p:ph type="body"/>
          </p:nvPr>
        </p:nvSpPr>
        <p:spPr>
          <a:xfrm>
            <a:off x="3206880" y="0"/>
            <a:ext cx="350064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29" name="Shape 0"/>
          <p:cNvSpPr/>
          <p:nvPr/>
        </p:nvSpPr>
        <p:spPr>
          <a:xfrm>
            <a:off x="0" y="0"/>
            <a:ext cx="32065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353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31" name="PlaceHolder 2"/>
          <p:cNvSpPr>
            <a:spLocks noGrp="1"/>
          </p:cNvSpPr>
          <p:nvPr>
            <p:ph type="body"/>
          </p:nvPr>
        </p:nvSpPr>
        <p:spPr>
          <a:xfrm>
            <a:off x="7257960" y="80748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32" name="PlaceHolder 3"/>
          <p:cNvSpPr>
            <a:spLocks noGrp="1"/>
          </p:cNvSpPr>
          <p:nvPr>
            <p:ph type="body"/>
          </p:nvPr>
        </p:nvSpPr>
        <p:spPr>
          <a:xfrm>
            <a:off x="7836840" y="250992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33" name="PlaceHolder 4"/>
          <p:cNvSpPr>
            <a:spLocks noGrp="1"/>
          </p:cNvSpPr>
          <p:nvPr>
            <p:ph type="body"/>
          </p:nvPr>
        </p:nvSpPr>
        <p:spPr>
          <a:xfrm>
            <a:off x="7836840" y="340128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34" name="PlaceHolder 5"/>
          <p:cNvSpPr>
            <a:spLocks noGrp="1"/>
          </p:cNvSpPr>
          <p:nvPr>
            <p:ph type="body"/>
          </p:nvPr>
        </p:nvSpPr>
        <p:spPr>
          <a:xfrm>
            <a:off x="7836840" y="429804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35" name="PlaceHolder 6"/>
          <p:cNvSpPr>
            <a:spLocks noGrp="1"/>
          </p:cNvSpPr>
          <p:nvPr>
            <p:ph type="body"/>
          </p:nvPr>
        </p:nvSpPr>
        <p:spPr>
          <a:xfrm>
            <a:off x="7836840" y="519480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36" name="PlaceHolder 7"/>
          <p:cNvSpPr>
            <a:spLocks noGrp="1"/>
          </p:cNvSpPr>
          <p:nvPr>
            <p:ph type="body"/>
          </p:nvPr>
        </p:nvSpPr>
        <p:spPr>
          <a:xfrm>
            <a:off x="609480" y="28447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37" name="PlaceHolder 8"/>
          <p:cNvSpPr>
            <a:spLocks noGrp="1"/>
          </p:cNvSpPr>
          <p:nvPr>
            <p:ph type="body"/>
          </p:nvPr>
        </p:nvSpPr>
        <p:spPr>
          <a:xfrm>
            <a:off x="609480" y="398160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38" name="PlaceHolder 9"/>
          <p:cNvSpPr>
            <a:spLocks noGrp="1"/>
          </p:cNvSpPr>
          <p:nvPr>
            <p:ph type="body"/>
          </p:nvPr>
        </p:nvSpPr>
        <p:spPr>
          <a:xfrm>
            <a:off x="609480" y="51181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39" name="PlaceHolder 10"/>
          <p:cNvSpPr>
            <a:spLocks noGrp="1"/>
          </p:cNvSpPr>
          <p:nvPr>
            <p:ph type="body"/>
          </p:nvPr>
        </p:nvSpPr>
        <p:spPr>
          <a:xfrm>
            <a:off x="609480" y="338148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40" name="PlaceHolder 11"/>
          <p:cNvSpPr>
            <a:spLocks noGrp="1"/>
          </p:cNvSpPr>
          <p:nvPr>
            <p:ph type="body"/>
          </p:nvPr>
        </p:nvSpPr>
        <p:spPr>
          <a:xfrm>
            <a:off x="609480" y="451800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41" name="PlaceHolder 12"/>
          <p:cNvSpPr>
            <a:spLocks noGrp="1"/>
          </p:cNvSpPr>
          <p:nvPr>
            <p:ph type="body"/>
          </p:nvPr>
        </p:nvSpPr>
        <p:spPr>
          <a:xfrm>
            <a:off x="609480" y="565452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42" name="PlaceHolder 13"/>
          <p:cNvSpPr>
            <a:spLocks noGrp="1"/>
          </p:cNvSpPr>
          <p:nvPr>
            <p:ph type="body"/>
          </p:nvPr>
        </p:nvSpPr>
        <p:spPr>
          <a:xfrm>
            <a:off x="609480" y="1593720"/>
            <a:ext cx="2234880" cy="2749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br>
              <a:rPr sz="2400"/>
            </a:b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43" name="PlaceHolder 14"/>
          <p:cNvSpPr>
            <a:spLocks noGrp="1"/>
          </p:cNvSpPr>
          <p:nvPr>
            <p:ph type="sldNum" idx="13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8301A58-F05D-4E10-9DC3-B7DDC73FE0F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иконки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9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TextBox 2"/>
          <p:cNvSpPr/>
          <p:nvPr/>
        </p:nvSpPr>
        <p:spPr>
          <a:xfrm>
            <a:off x="609480" y="1166400"/>
            <a:ext cx="403632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круге – размер 2,5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больших карточек может использоваться размер 3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31" name="Группа 4"/>
          <p:cNvGrpSpPr/>
          <p:nvPr/>
        </p:nvGrpSpPr>
        <p:grpSpPr>
          <a:xfrm>
            <a:off x="3226320" y="2278800"/>
            <a:ext cx="449640" cy="449640"/>
            <a:chOff x="3226320" y="2278800"/>
            <a:chExt cx="449640" cy="449640"/>
          </a:xfrm>
        </p:grpSpPr>
        <p:sp>
          <p:nvSpPr>
            <p:cNvPr id="332" name="Овал 5"/>
            <p:cNvSpPr/>
            <p:nvPr/>
          </p:nvSpPr>
          <p:spPr>
            <a:xfrm>
              <a:off x="322632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333" name="Рисунок 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304800" y="2408040"/>
              <a:ext cx="292680" cy="1911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334" name="Группа 7"/>
          <p:cNvGrpSpPr/>
          <p:nvPr/>
        </p:nvGrpSpPr>
        <p:grpSpPr>
          <a:xfrm>
            <a:off x="3226320" y="2981880"/>
            <a:ext cx="449640" cy="449640"/>
            <a:chOff x="3226320" y="2981880"/>
            <a:chExt cx="449640" cy="449640"/>
          </a:xfrm>
        </p:grpSpPr>
        <p:pic>
          <p:nvPicPr>
            <p:cNvPr id="335" name="Рисунок 8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3315960" y="3042360"/>
              <a:ext cx="270720" cy="328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36" name="Овал 9"/>
            <p:cNvSpPr/>
            <p:nvPr/>
          </p:nvSpPr>
          <p:spPr>
            <a:xfrm>
              <a:off x="322632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337" name="Группа 10"/>
          <p:cNvGrpSpPr/>
          <p:nvPr/>
        </p:nvGrpSpPr>
        <p:grpSpPr>
          <a:xfrm>
            <a:off x="3226320" y="3684960"/>
            <a:ext cx="449640" cy="449640"/>
            <a:chOff x="3226320" y="3684960"/>
            <a:chExt cx="449640" cy="449640"/>
          </a:xfrm>
        </p:grpSpPr>
        <p:sp>
          <p:nvSpPr>
            <p:cNvPr id="338" name="Овал 11"/>
            <p:cNvSpPr/>
            <p:nvPr/>
          </p:nvSpPr>
          <p:spPr>
            <a:xfrm>
              <a:off x="322632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339" name="Рисунок 12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15960" y="3782520"/>
              <a:ext cx="270720" cy="2545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340" name="Группа 13"/>
          <p:cNvGrpSpPr/>
          <p:nvPr/>
        </p:nvGrpSpPr>
        <p:grpSpPr>
          <a:xfrm>
            <a:off x="3226320" y="4388040"/>
            <a:ext cx="449640" cy="449640"/>
            <a:chOff x="3226320" y="4388040"/>
            <a:chExt cx="449640" cy="449640"/>
          </a:xfrm>
        </p:grpSpPr>
        <p:pic>
          <p:nvPicPr>
            <p:cNvPr id="341" name="Рисунок 14" descr="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3286800" y="4496760"/>
              <a:ext cx="329040" cy="232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42" name="Овал 15"/>
            <p:cNvSpPr/>
            <p:nvPr/>
          </p:nvSpPr>
          <p:spPr>
            <a:xfrm>
              <a:off x="322632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343" name="Группа 16"/>
          <p:cNvGrpSpPr/>
          <p:nvPr/>
        </p:nvGrpSpPr>
        <p:grpSpPr>
          <a:xfrm>
            <a:off x="3226320" y="5091120"/>
            <a:ext cx="449640" cy="449640"/>
            <a:chOff x="3226320" y="5091120"/>
            <a:chExt cx="449640" cy="449640"/>
          </a:xfrm>
        </p:grpSpPr>
        <p:sp>
          <p:nvSpPr>
            <p:cNvPr id="344" name="Полилиния 17"/>
            <p:cNvSpPr/>
            <p:nvPr/>
          </p:nvSpPr>
          <p:spPr>
            <a:xfrm>
              <a:off x="32263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8182 w 818181"/>
                <a:gd name="GluePoint1Y" fmla="*/ 409091 h 818181"/>
                <a:gd name="GluePoint2X" fmla="*/ 409091 w 818181"/>
                <a:gd name="GluePoint2Y" fmla="*/ 818182 h 818181"/>
                <a:gd name="GluePoint3X" fmla="*/ 0 w 818181"/>
                <a:gd name="GluePoint3Y" fmla="*/ 409091 h 818181"/>
                <a:gd name="GluePoint4X" fmla="*/ 409091 w 818181"/>
                <a:gd name="GluePoint4Y" fmla="*/ 0 h 818181"/>
                <a:gd name="GluePoint5X" fmla="*/ 818182 w 818181"/>
                <a:gd name="GluePoint5Y" fmla="*/ 409091 h 818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45" name="Полилиния 18"/>
            <p:cNvSpPr/>
            <p:nvPr/>
          </p:nvSpPr>
          <p:spPr>
            <a:xfrm>
              <a:off x="3440160" y="5192280"/>
              <a:ext cx="89640" cy="179640"/>
            </a:xfrm>
            <a:custGeom>
              <a:avLst/>
              <a:gdLst>
                <a:gd name="textAreaLeft" fmla="*/ 0 w 89640"/>
                <a:gd name="textAreaRight" fmla="*/ 90000 w 89640"/>
                <a:gd name="textAreaTop" fmla="*/ 0 h 179640"/>
                <a:gd name="textAreaBottom" fmla="*/ 180000 h 179640"/>
                <a:gd name="GluePoint1X" fmla="*/ 0 w 163636"/>
                <a:gd name="GluePoint1Y" fmla="*/ 0 h 327272"/>
                <a:gd name="GluePoint2X" fmla="*/ 0 w 163636"/>
                <a:gd name="GluePoint2Y" fmla="*/ 225000 h 327272"/>
                <a:gd name="GluePoint3X" fmla="*/ 163636 w 163636"/>
                <a:gd name="GluePoint3Y" fmla="*/ 327273 h 3272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346" name="Группа 19"/>
          <p:cNvGrpSpPr/>
          <p:nvPr/>
        </p:nvGrpSpPr>
        <p:grpSpPr>
          <a:xfrm>
            <a:off x="3226320" y="5793840"/>
            <a:ext cx="449640" cy="449640"/>
            <a:chOff x="3226320" y="5793840"/>
            <a:chExt cx="449640" cy="449640"/>
          </a:xfrm>
        </p:grpSpPr>
        <p:pic>
          <p:nvPicPr>
            <p:cNvPr id="347" name="Рисунок 20" descr="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3334680" y="5873040"/>
              <a:ext cx="232920" cy="2912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48" name="Овал 21"/>
            <p:cNvSpPr/>
            <p:nvPr/>
          </p:nvSpPr>
          <p:spPr>
            <a:xfrm>
              <a:off x="322632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349" name="Группа 22"/>
          <p:cNvGrpSpPr/>
          <p:nvPr/>
        </p:nvGrpSpPr>
        <p:grpSpPr>
          <a:xfrm>
            <a:off x="2527920" y="5091120"/>
            <a:ext cx="449640" cy="449640"/>
            <a:chOff x="2527920" y="5091120"/>
            <a:chExt cx="449640" cy="449640"/>
          </a:xfrm>
        </p:grpSpPr>
        <p:sp>
          <p:nvSpPr>
            <p:cNvPr id="350" name="Полилиния 23"/>
            <p:cNvSpPr/>
            <p:nvPr/>
          </p:nvSpPr>
          <p:spPr>
            <a:xfrm>
              <a:off x="25279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946509 w 946509"/>
                <a:gd name="GluePoint1Y" fmla="*/ 473255 h 946509"/>
                <a:gd name="GluePoint2X" fmla="*/ 473255 w 946509"/>
                <a:gd name="GluePoint2Y" fmla="*/ 946509 h 946509"/>
                <a:gd name="GluePoint3X" fmla="*/ 0 w 946509"/>
                <a:gd name="GluePoint3Y" fmla="*/ 473255 h 946509"/>
                <a:gd name="GluePoint4X" fmla="*/ 473255 w 946509"/>
                <a:gd name="GluePoint4Y" fmla="*/ 0 h 946509"/>
                <a:gd name="GluePoint5X" fmla="*/ 946509 w 946509"/>
                <a:gd name="GluePoint5Y" fmla="*/ 473255 h 9465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51" name="Полилиния 24"/>
            <p:cNvSpPr/>
            <p:nvPr/>
          </p:nvSpPr>
          <p:spPr>
            <a:xfrm>
              <a:off x="2674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52" name="Полилиния 25"/>
            <p:cNvSpPr/>
            <p:nvPr/>
          </p:nvSpPr>
          <p:spPr>
            <a:xfrm>
              <a:off x="2809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53" name="Полилиния 26"/>
            <p:cNvSpPr/>
            <p:nvPr/>
          </p:nvSpPr>
          <p:spPr>
            <a:xfrm>
              <a:off x="2696400" y="5363280"/>
              <a:ext cx="111960" cy="21600"/>
            </a:xfrm>
            <a:custGeom>
              <a:avLst/>
              <a:gdLst>
                <a:gd name="textAreaLeft" fmla="*/ 0 w 111960"/>
                <a:gd name="textAreaRight" fmla="*/ 112320 w 111960"/>
                <a:gd name="textAreaTop" fmla="*/ 0 h 21600"/>
                <a:gd name="textAreaBottom" fmla="*/ 21960 h 21600"/>
                <a:gd name="GluePoint1X" fmla="*/ 0 w 236627"/>
                <a:gd name="GluePoint1Y" fmla="*/ 0 h 46142"/>
                <a:gd name="GluePoint2X" fmla="*/ 236627 w 236627"/>
                <a:gd name="GluePoint2Y" fmla="*/ 0 h 461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3040" bIns="-23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354" name="Рисунок 27" descr="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2606040" y="2408040"/>
            <a:ext cx="292680" cy="19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5" name="Рисунок 28" descr="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2617200" y="3042360"/>
            <a:ext cx="270720" cy="32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6" name="Рисунок 29" descr="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2617200" y="3782520"/>
            <a:ext cx="270720" cy="25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7" name="Рисунок 30" descr=""/>
          <p:cNvPicPr/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/>
        </p:blipFill>
        <p:spPr>
          <a:xfrm>
            <a:off x="2588040" y="4496760"/>
            <a:ext cx="329040" cy="23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8" name="Рисунок 31" descr=""/>
          <p:cNvPicPr/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/>
        </p:blipFill>
        <p:spPr>
          <a:xfrm>
            <a:off x="2636280" y="5873040"/>
            <a:ext cx="232920" cy="2912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59" name="Группа 32"/>
          <p:cNvGrpSpPr/>
          <p:nvPr/>
        </p:nvGrpSpPr>
        <p:grpSpPr>
          <a:xfrm>
            <a:off x="5207400" y="3684960"/>
            <a:ext cx="449640" cy="449640"/>
            <a:chOff x="5207400" y="3684960"/>
            <a:chExt cx="449640" cy="449640"/>
          </a:xfrm>
        </p:grpSpPr>
        <p:sp>
          <p:nvSpPr>
            <p:cNvPr id="360" name="Овал 33"/>
            <p:cNvSpPr/>
            <p:nvPr/>
          </p:nvSpPr>
          <p:spPr>
            <a:xfrm>
              <a:off x="52074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361" name="Рисунок 34" descr="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5326920" y="3766680"/>
              <a:ext cx="261000" cy="286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362" name="Группа 35"/>
          <p:cNvGrpSpPr/>
          <p:nvPr/>
        </p:nvGrpSpPr>
        <p:grpSpPr>
          <a:xfrm>
            <a:off x="5207400" y="2278800"/>
            <a:ext cx="449640" cy="449640"/>
            <a:chOff x="5207400" y="2278800"/>
            <a:chExt cx="449640" cy="449640"/>
          </a:xfrm>
        </p:grpSpPr>
        <p:sp>
          <p:nvSpPr>
            <p:cNvPr id="363" name="Овал 36"/>
            <p:cNvSpPr/>
            <p:nvPr/>
          </p:nvSpPr>
          <p:spPr>
            <a:xfrm>
              <a:off x="52074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364" name="Рисунок 37" descr="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5293440" y="2356200"/>
              <a:ext cx="277560" cy="295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365" name="Группа 38"/>
          <p:cNvGrpSpPr/>
          <p:nvPr/>
        </p:nvGrpSpPr>
        <p:grpSpPr>
          <a:xfrm>
            <a:off x="5207400" y="2981880"/>
            <a:ext cx="449640" cy="449640"/>
            <a:chOff x="5207400" y="2981880"/>
            <a:chExt cx="449640" cy="449640"/>
          </a:xfrm>
        </p:grpSpPr>
        <p:pic>
          <p:nvPicPr>
            <p:cNvPr id="366" name="Рисунок 39" descr="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5299920" y="3081600"/>
              <a:ext cx="264960" cy="250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67" name="Овал 40"/>
            <p:cNvSpPr/>
            <p:nvPr/>
          </p:nvSpPr>
          <p:spPr>
            <a:xfrm>
              <a:off x="52074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368" name="Группа 41"/>
          <p:cNvGrpSpPr/>
          <p:nvPr/>
        </p:nvGrpSpPr>
        <p:grpSpPr>
          <a:xfrm>
            <a:off x="5207400" y="4388040"/>
            <a:ext cx="449640" cy="449640"/>
            <a:chOff x="5207400" y="4388040"/>
            <a:chExt cx="449640" cy="449640"/>
          </a:xfrm>
        </p:grpSpPr>
        <p:pic>
          <p:nvPicPr>
            <p:cNvPr id="369" name="Рисунок 42" descr="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5285520" y="4507200"/>
              <a:ext cx="293400" cy="211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70" name="Овал 43"/>
            <p:cNvSpPr/>
            <p:nvPr/>
          </p:nvSpPr>
          <p:spPr>
            <a:xfrm>
              <a:off x="52074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371" name="Группа 44"/>
          <p:cNvGrpSpPr/>
          <p:nvPr/>
        </p:nvGrpSpPr>
        <p:grpSpPr>
          <a:xfrm>
            <a:off x="5207400" y="5793840"/>
            <a:ext cx="449640" cy="449640"/>
            <a:chOff x="5207400" y="5793840"/>
            <a:chExt cx="449640" cy="449640"/>
          </a:xfrm>
        </p:grpSpPr>
        <p:sp>
          <p:nvSpPr>
            <p:cNvPr id="372" name="Полилиния 45"/>
            <p:cNvSpPr/>
            <p:nvPr/>
          </p:nvSpPr>
          <p:spPr>
            <a:xfrm>
              <a:off x="5207400" y="579384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0000 w 810000"/>
                <a:gd name="GluePoint1Y" fmla="*/ 405000 h 810000"/>
                <a:gd name="GluePoint2X" fmla="*/ 405000 w 810000"/>
                <a:gd name="GluePoint2Y" fmla="*/ 810000 h 810000"/>
                <a:gd name="GluePoint3X" fmla="*/ 0 w 810000"/>
                <a:gd name="GluePoint3Y" fmla="*/ 405000 h 810000"/>
                <a:gd name="GluePoint4X" fmla="*/ 405000 w 810000"/>
                <a:gd name="GluePoint4Y" fmla="*/ 0 h 810000"/>
                <a:gd name="GluePoint5X" fmla="*/ 810000 w 810000"/>
                <a:gd name="GluePoint5Y" fmla="*/ 405000 h 810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73" name="Полилиния 46"/>
            <p:cNvSpPr/>
            <p:nvPr/>
          </p:nvSpPr>
          <p:spPr>
            <a:xfrm>
              <a:off x="53200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74" name="Полилиния 47"/>
            <p:cNvSpPr/>
            <p:nvPr/>
          </p:nvSpPr>
          <p:spPr>
            <a:xfrm>
              <a:off x="54198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75" name="Полилиния 48"/>
            <p:cNvSpPr/>
            <p:nvPr/>
          </p:nvSpPr>
          <p:spPr>
            <a:xfrm>
              <a:off x="55198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376" name="Группа 49"/>
          <p:cNvGrpSpPr/>
          <p:nvPr/>
        </p:nvGrpSpPr>
        <p:grpSpPr>
          <a:xfrm>
            <a:off x="5207400" y="5091120"/>
            <a:ext cx="449640" cy="449640"/>
            <a:chOff x="5207400" y="5091120"/>
            <a:chExt cx="449640" cy="449640"/>
          </a:xfrm>
        </p:grpSpPr>
        <p:sp>
          <p:nvSpPr>
            <p:cNvPr id="377" name="Полилиния 50"/>
            <p:cNvSpPr/>
            <p:nvPr/>
          </p:nvSpPr>
          <p:spPr>
            <a:xfrm>
              <a:off x="520740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grpSp>
          <p:nvGrpSpPr>
            <p:cNvPr id="378" name="Группа 51"/>
            <p:cNvGrpSpPr/>
            <p:nvPr/>
          </p:nvGrpSpPr>
          <p:grpSpPr>
            <a:xfrm>
              <a:off x="5296320" y="5162040"/>
              <a:ext cx="272160" cy="307800"/>
              <a:chOff x="5296320" y="5162040"/>
              <a:chExt cx="272160" cy="307800"/>
            </a:xfrm>
          </p:grpSpPr>
          <p:sp>
            <p:nvSpPr>
              <p:cNvPr id="379" name="Полилиния 52"/>
              <p:cNvSpPr/>
              <p:nvPr/>
            </p:nvSpPr>
            <p:spPr>
              <a:xfrm>
                <a:off x="5296320" y="5162040"/>
                <a:ext cx="272160" cy="257400"/>
              </a:xfrm>
              <a:custGeom>
                <a:avLst/>
                <a:gdLst>
                  <a:gd name="textAreaLeft" fmla="*/ 0 w 272160"/>
                  <a:gd name="textAreaRight" fmla="*/ 272520 w 272160"/>
                  <a:gd name="textAreaTop" fmla="*/ 0 h 257400"/>
                  <a:gd name="textAreaBottom" fmla="*/ 257760 h 257400"/>
                  <a:gd name="GluePoint1X" fmla="*/ 859616 w 859616"/>
                  <a:gd name="GluePoint1Y" fmla="*/ 813913 h 813912"/>
                  <a:gd name="GluePoint2X" fmla="*/ 0 w 859616"/>
                  <a:gd name="GluePoint2Y" fmla="*/ 813913 h 813912"/>
                  <a:gd name="GluePoint3X" fmla="*/ 49553 w 859616"/>
                  <a:gd name="GluePoint3Y" fmla="*/ 731576 h 813912"/>
                  <a:gd name="GluePoint4X" fmla="*/ 126414 w 859616"/>
                  <a:gd name="GluePoint4Y" fmla="*/ 453273 h 813912"/>
                  <a:gd name="GluePoint5X" fmla="*/ 126414 w 859616"/>
                  <a:gd name="GluePoint5Y" fmla="*/ 315063 h 813912"/>
                  <a:gd name="GluePoint6X" fmla="*/ 429808 w 859616"/>
                  <a:gd name="GluePoint6Y" fmla="*/ 0 h 813912"/>
                  <a:gd name="GluePoint7X" fmla="*/ 733202 w 859616"/>
                  <a:gd name="GluePoint7Y" fmla="*/ 315063 h 813912"/>
                  <a:gd name="GluePoint8X" fmla="*/ 733202 w 859616"/>
                  <a:gd name="GluePoint8Y" fmla="*/ 453273 h 813912"/>
                  <a:gd name="GluePoint9X" fmla="*/ 810062 w 859616"/>
                  <a:gd name="GluePoint9Y" fmla="*/ 731576 h 813912"/>
                  <a:gd name="GluePoint10X" fmla="*/ 859616 w 859616"/>
                  <a:gd name="GluePoint10Y" fmla="*/ 813913 h 81391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  <p:sp>
            <p:nvSpPr>
              <p:cNvPr id="380" name="Полилиния 53"/>
              <p:cNvSpPr/>
              <p:nvPr/>
            </p:nvSpPr>
            <p:spPr>
              <a:xfrm>
                <a:off x="5384520" y="5420160"/>
                <a:ext cx="95760" cy="49680"/>
              </a:xfrm>
              <a:custGeom>
                <a:avLst/>
                <a:gdLst>
                  <a:gd name="textAreaLeft" fmla="*/ 0 w 95760"/>
                  <a:gd name="textAreaRight" fmla="*/ 96120 w 95760"/>
                  <a:gd name="textAreaTop" fmla="*/ 0 h 49680"/>
                  <a:gd name="textAreaBottom" fmla="*/ 50040 h 49680"/>
                  <a:gd name="GluePoint1X" fmla="*/ 303394 w 303394"/>
                  <a:gd name="GluePoint1Y" fmla="*/ 0 h 157531"/>
                  <a:gd name="GluePoint2X" fmla="*/ 151593 w 303394"/>
                  <a:gd name="GluePoint2Y" fmla="*/ 157532 h 157531"/>
                  <a:gd name="GluePoint3X" fmla="*/ 0 w 303394"/>
                  <a:gd name="GluePoint3Y" fmla="*/ 0 h 15753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</a:cxnLst>
                <a:rect l="textAreaLeft" t="textAreaTop" r="textAreaRight" b="textAreaBottom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</p:grpSp>
      </p:grpSp>
      <p:pic>
        <p:nvPicPr>
          <p:cNvPr id="381" name="Рисунок 54" descr=""/>
          <p:cNvPicPr/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/>
        </p:blipFill>
        <p:spPr>
          <a:xfrm>
            <a:off x="4628160" y="3766680"/>
            <a:ext cx="261000" cy="28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2" name="Рисунок 55" descr="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4594680" y="2356200"/>
            <a:ext cx="277560" cy="29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3" name="Рисунок 56" descr=""/>
          <p:cNvPicPr/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4601160" y="3081600"/>
            <a:ext cx="26496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4" name="Рисунок 57" descr=""/>
          <p:cNvPicPr/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/>
        </p:blipFill>
        <p:spPr>
          <a:xfrm>
            <a:off x="4587120" y="4507200"/>
            <a:ext cx="293400" cy="211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85" name="Группа 58"/>
          <p:cNvGrpSpPr/>
          <p:nvPr/>
        </p:nvGrpSpPr>
        <p:grpSpPr>
          <a:xfrm>
            <a:off x="4621320" y="6006600"/>
            <a:ext cx="224280" cy="24480"/>
            <a:chOff x="4621320" y="6006600"/>
            <a:chExt cx="224280" cy="24480"/>
          </a:xfrm>
        </p:grpSpPr>
        <p:sp>
          <p:nvSpPr>
            <p:cNvPr id="386" name="Полилиния 59"/>
            <p:cNvSpPr/>
            <p:nvPr/>
          </p:nvSpPr>
          <p:spPr>
            <a:xfrm>
              <a:off x="46213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87" name="Полилиния 60"/>
            <p:cNvSpPr/>
            <p:nvPr/>
          </p:nvSpPr>
          <p:spPr>
            <a:xfrm>
              <a:off x="47214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88" name="Полилиния 61"/>
            <p:cNvSpPr/>
            <p:nvPr/>
          </p:nvSpPr>
          <p:spPr>
            <a:xfrm>
              <a:off x="48211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389" name="Группа 62"/>
          <p:cNvGrpSpPr/>
          <p:nvPr/>
        </p:nvGrpSpPr>
        <p:grpSpPr>
          <a:xfrm>
            <a:off x="4597560" y="5162040"/>
            <a:ext cx="272160" cy="307800"/>
            <a:chOff x="4597560" y="5162040"/>
            <a:chExt cx="272160" cy="307800"/>
          </a:xfrm>
        </p:grpSpPr>
        <p:sp>
          <p:nvSpPr>
            <p:cNvPr id="390" name="Полилиния 63"/>
            <p:cNvSpPr/>
            <p:nvPr/>
          </p:nvSpPr>
          <p:spPr>
            <a:xfrm>
              <a:off x="4597560" y="5162040"/>
              <a:ext cx="272160" cy="257400"/>
            </a:xfrm>
            <a:custGeom>
              <a:avLst/>
              <a:gdLst>
                <a:gd name="textAreaLeft" fmla="*/ 0 w 272160"/>
                <a:gd name="textAreaRight" fmla="*/ 272520 w 272160"/>
                <a:gd name="textAreaTop" fmla="*/ 0 h 257400"/>
                <a:gd name="textAreaBottom" fmla="*/ 257760 h 257400"/>
                <a:gd name="GluePoint1X" fmla="*/ 859616 w 859616"/>
                <a:gd name="GluePoint1Y" fmla="*/ 813913 h 813912"/>
                <a:gd name="GluePoint2X" fmla="*/ 0 w 859616"/>
                <a:gd name="GluePoint2Y" fmla="*/ 813913 h 813912"/>
                <a:gd name="GluePoint3X" fmla="*/ 49553 w 859616"/>
                <a:gd name="GluePoint3Y" fmla="*/ 731576 h 813912"/>
                <a:gd name="GluePoint4X" fmla="*/ 126414 w 859616"/>
                <a:gd name="GluePoint4Y" fmla="*/ 453273 h 813912"/>
                <a:gd name="GluePoint5X" fmla="*/ 126414 w 859616"/>
                <a:gd name="GluePoint5Y" fmla="*/ 315063 h 813912"/>
                <a:gd name="GluePoint6X" fmla="*/ 429808 w 859616"/>
                <a:gd name="GluePoint6Y" fmla="*/ 0 h 813912"/>
                <a:gd name="GluePoint7X" fmla="*/ 733202 w 859616"/>
                <a:gd name="GluePoint7Y" fmla="*/ 315063 h 813912"/>
                <a:gd name="GluePoint8X" fmla="*/ 733202 w 859616"/>
                <a:gd name="GluePoint8Y" fmla="*/ 453273 h 813912"/>
                <a:gd name="GluePoint9X" fmla="*/ 810062 w 859616"/>
                <a:gd name="GluePoint9Y" fmla="*/ 731576 h 813912"/>
                <a:gd name="GluePoint10X" fmla="*/ 859616 w 859616"/>
                <a:gd name="GluePoint10Y" fmla="*/ 813913 h 8139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1" name="Полилиния 64"/>
            <p:cNvSpPr/>
            <p:nvPr/>
          </p:nvSpPr>
          <p:spPr>
            <a:xfrm>
              <a:off x="4685760" y="5420160"/>
              <a:ext cx="95760" cy="49680"/>
            </a:xfrm>
            <a:custGeom>
              <a:avLst/>
              <a:gdLst>
                <a:gd name="textAreaLeft" fmla="*/ 0 w 95760"/>
                <a:gd name="textAreaRight" fmla="*/ 96120 w 95760"/>
                <a:gd name="textAreaTop" fmla="*/ 0 h 49680"/>
                <a:gd name="textAreaBottom" fmla="*/ 50040 h 49680"/>
                <a:gd name="GluePoint1X" fmla="*/ 303394 w 303394"/>
                <a:gd name="GluePoint1Y" fmla="*/ 0 h 157531"/>
                <a:gd name="GluePoint2X" fmla="*/ 151593 w 303394"/>
                <a:gd name="GluePoint2Y" fmla="*/ 157532 h 157531"/>
                <a:gd name="GluePoint3X" fmla="*/ 0 w 303394"/>
                <a:gd name="GluePoint3Y" fmla="*/ 0 h 157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392" name="Группа 65"/>
          <p:cNvGrpSpPr/>
          <p:nvPr/>
        </p:nvGrpSpPr>
        <p:grpSpPr>
          <a:xfrm>
            <a:off x="1245600" y="2278800"/>
            <a:ext cx="449640" cy="449640"/>
            <a:chOff x="1245600" y="2278800"/>
            <a:chExt cx="449640" cy="449640"/>
          </a:xfrm>
        </p:grpSpPr>
        <p:sp>
          <p:nvSpPr>
            <p:cNvPr id="393" name="Овал 66"/>
            <p:cNvSpPr/>
            <p:nvPr/>
          </p:nvSpPr>
          <p:spPr>
            <a:xfrm>
              <a:off x="12456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394" name="Рисунок 67" descr=""/>
            <p:cNvPicPr/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/>
          </p:blipFill>
          <p:spPr>
            <a:xfrm>
              <a:off x="1305000" y="2382480"/>
              <a:ext cx="330840" cy="24264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395" name="Группа 68"/>
          <p:cNvGrpSpPr/>
          <p:nvPr/>
        </p:nvGrpSpPr>
        <p:grpSpPr>
          <a:xfrm>
            <a:off x="1245600" y="2981880"/>
            <a:ext cx="449640" cy="449640"/>
            <a:chOff x="1245600" y="2981880"/>
            <a:chExt cx="449640" cy="449640"/>
          </a:xfrm>
        </p:grpSpPr>
        <p:pic>
          <p:nvPicPr>
            <p:cNvPr id="396" name="Рисунок 69" descr=""/>
            <p:cNvPicPr/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/>
          </p:blipFill>
          <p:spPr>
            <a:xfrm>
              <a:off x="1370160" y="3058920"/>
              <a:ext cx="200160" cy="3114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97" name="Овал 70"/>
            <p:cNvSpPr/>
            <p:nvPr/>
          </p:nvSpPr>
          <p:spPr>
            <a:xfrm>
              <a:off x="12456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398" name="Группа 71"/>
          <p:cNvGrpSpPr/>
          <p:nvPr/>
        </p:nvGrpSpPr>
        <p:grpSpPr>
          <a:xfrm>
            <a:off x="1245600" y="3684960"/>
            <a:ext cx="449640" cy="449640"/>
            <a:chOff x="1245600" y="3684960"/>
            <a:chExt cx="449640" cy="449640"/>
          </a:xfrm>
        </p:grpSpPr>
        <p:sp>
          <p:nvSpPr>
            <p:cNvPr id="399" name="Овал 72"/>
            <p:cNvSpPr/>
            <p:nvPr/>
          </p:nvSpPr>
          <p:spPr>
            <a:xfrm>
              <a:off x="12456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400" name="Рисунок 73" descr=""/>
            <p:cNvPicPr/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/>
          </p:blipFill>
          <p:spPr>
            <a:xfrm>
              <a:off x="1400760" y="375228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401" name="Группа 74"/>
          <p:cNvGrpSpPr/>
          <p:nvPr/>
        </p:nvGrpSpPr>
        <p:grpSpPr>
          <a:xfrm>
            <a:off x="1245600" y="4388040"/>
            <a:ext cx="449640" cy="449640"/>
            <a:chOff x="1245600" y="4388040"/>
            <a:chExt cx="449640" cy="449640"/>
          </a:xfrm>
        </p:grpSpPr>
        <p:pic>
          <p:nvPicPr>
            <p:cNvPr id="402" name="Рисунок 75" descr=""/>
            <p:cNvPicPr/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/>
          </p:blipFill>
          <p:spPr>
            <a:xfrm>
              <a:off x="1306440" y="4451400"/>
              <a:ext cx="327600" cy="3074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03" name="Овал 76"/>
            <p:cNvSpPr/>
            <p:nvPr/>
          </p:nvSpPr>
          <p:spPr>
            <a:xfrm>
              <a:off x="12456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04" name="Группа 77"/>
          <p:cNvGrpSpPr/>
          <p:nvPr/>
        </p:nvGrpSpPr>
        <p:grpSpPr>
          <a:xfrm>
            <a:off x="1245600" y="5091120"/>
            <a:ext cx="449640" cy="449640"/>
            <a:chOff x="1245600" y="5091120"/>
            <a:chExt cx="449640" cy="449640"/>
          </a:xfrm>
        </p:grpSpPr>
        <p:sp>
          <p:nvSpPr>
            <p:cNvPr id="405" name="Овал 78"/>
            <p:cNvSpPr/>
            <p:nvPr/>
          </p:nvSpPr>
          <p:spPr>
            <a:xfrm>
              <a:off x="124560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406" name="Рисунок 79" descr=""/>
            <p:cNvPicPr/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/>
          </p:blipFill>
          <p:spPr>
            <a:xfrm>
              <a:off x="1336680" y="5203800"/>
              <a:ext cx="266760" cy="2347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407" name="Группа 80"/>
          <p:cNvGrpSpPr/>
          <p:nvPr/>
        </p:nvGrpSpPr>
        <p:grpSpPr>
          <a:xfrm>
            <a:off x="1245600" y="5793840"/>
            <a:ext cx="449640" cy="449640"/>
            <a:chOff x="1245600" y="5793840"/>
            <a:chExt cx="449640" cy="449640"/>
          </a:xfrm>
        </p:grpSpPr>
        <p:pic>
          <p:nvPicPr>
            <p:cNvPr id="408" name="Рисунок 81" descr=""/>
            <p:cNvPicPr/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/>
          </p:blipFill>
          <p:spPr>
            <a:xfrm>
              <a:off x="1303920" y="5895720"/>
              <a:ext cx="332280" cy="2880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09" name="Овал 82"/>
            <p:cNvSpPr/>
            <p:nvPr/>
          </p:nvSpPr>
          <p:spPr>
            <a:xfrm>
              <a:off x="124560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410" name="Рисунок 83" descr=""/>
          <p:cNvPicPr/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/>
        </p:blipFill>
        <p:spPr>
          <a:xfrm>
            <a:off x="608400" y="2382480"/>
            <a:ext cx="330840" cy="242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1" name="Рисунок 84" descr=""/>
          <p:cNvPicPr/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/>
        </p:blipFill>
        <p:spPr>
          <a:xfrm>
            <a:off x="673920" y="3058920"/>
            <a:ext cx="200160" cy="31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2" name="Рисунок 85" descr=""/>
          <p:cNvPicPr/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/>
        </p:blipFill>
        <p:spPr>
          <a:xfrm>
            <a:off x="704520" y="3752280"/>
            <a:ext cx="217800" cy="32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3" name="Рисунок 86" descr=""/>
          <p:cNvPicPr/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/>
        </p:blipFill>
        <p:spPr>
          <a:xfrm>
            <a:off x="609840" y="4451400"/>
            <a:ext cx="327600" cy="30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4" name="Рисунок 87" descr=""/>
          <p:cNvPicPr/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/>
        </p:blipFill>
        <p:spPr>
          <a:xfrm>
            <a:off x="640440" y="5203800"/>
            <a:ext cx="26676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5" name="Рисунок 88" descr=""/>
          <p:cNvPicPr/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/>
        </p:blipFill>
        <p:spPr>
          <a:xfrm>
            <a:off x="607680" y="5895720"/>
            <a:ext cx="332280" cy="2880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16" name="Группа 89"/>
          <p:cNvGrpSpPr/>
          <p:nvPr/>
        </p:nvGrpSpPr>
        <p:grpSpPr>
          <a:xfrm>
            <a:off x="6489720" y="2278800"/>
            <a:ext cx="449640" cy="449640"/>
            <a:chOff x="6489720" y="2278800"/>
            <a:chExt cx="449640" cy="449640"/>
          </a:xfrm>
        </p:grpSpPr>
        <p:sp>
          <p:nvSpPr>
            <p:cNvPr id="417" name="Полилиния 90"/>
            <p:cNvSpPr/>
            <p:nvPr/>
          </p:nvSpPr>
          <p:spPr>
            <a:xfrm>
              <a:off x="648972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645743 w 645742"/>
                <a:gd name="GluePoint1Y" fmla="*/ 322871 h 645742"/>
                <a:gd name="GluePoint2X" fmla="*/ 322871 w 645742"/>
                <a:gd name="GluePoint2Y" fmla="*/ 645743 h 645742"/>
                <a:gd name="GluePoint3X" fmla="*/ 0 w 645742"/>
                <a:gd name="GluePoint3Y" fmla="*/ 322871 h 645742"/>
                <a:gd name="GluePoint4X" fmla="*/ 322871 w 645742"/>
                <a:gd name="GluePoint4Y" fmla="*/ 0 h 6457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8" name="Полилиния 91"/>
            <p:cNvSpPr/>
            <p:nvPr/>
          </p:nvSpPr>
          <p:spPr>
            <a:xfrm>
              <a:off x="6774120" y="2287080"/>
              <a:ext cx="157680" cy="159480"/>
            </a:xfrm>
            <a:custGeom>
              <a:avLst/>
              <a:gdLst>
                <a:gd name="textAreaLeft" fmla="*/ 0 w 157680"/>
                <a:gd name="textAreaRight" fmla="*/ 158040 w 157680"/>
                <a:gd name="textAreaTop" fmla="*/ 0 h 159480"/>
                <a:gd name="textAreaBottom" fmla="*/ 159840 h 159480"/>
                <a:gd name="GluePoint1X" fmla="*/ 0 w 226949"/>
                <a:gd name="GluePoint1Y" fmla="*/ 0 h 229277"/>
                <a:gd name="GluePoint2X" fmla="*/ 226950 w 226949"/>
                <a:gd name="GluePoint2Y" fmla="*/ 229277 h 2292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19" name="Группа 92"/>
          <p:cNvGrpSpPr/>
          <p:nvPr/>
        </p:nvGrpSpPr>
        <p:grpSpPr>
          <a:xfrm>
            <a:off x="7188480" y="2278800"/>
            <a:ext cx="449640" cy="449640"/>
            <a:chOff x="7188480" y="2278800"/>
            <a:chExt cx="449640" cy="449640"/>
          </a:xfrm>
        </p:grpSpPr>
        <p:sp>
          <p:nvSpPr>
            <p:cNvPr id="420" name="Полилиния 93"/>
            <p:cNvSpPr/>
            <p:nvPr/>
          </p:nvSpPr>
          <p:spPr>
            <a:xfrm>
              <a:off x="718848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1" name="Полилиния 94"/>
            <p:cNvSpPr/>
            <p:nvPr/>
          </p:nvSpPr>
          <p:spPr>
            <a:xfrm>
              <a:off x="7288560" y="2503800"/>
              <a:ext cx="249480" cy="2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4480"/>
                <a:gd name="textAreaBottom" fmla="*/ 24840 h 24480"/>
                <a:gd name="GluePoint1X" fmla="*/ 0 w 264401"/>
                <a:gd name="GluePoint1Y" fmla="*/ 0 h 26440"/>
                <a:gd name="GluePoint2X" fmla="*/ 264402 w 264401"/>
                <a:gd name="GluePoint2Y" fmla="*/ 0 h 264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2" name="Группа 95"/>
          <p:cNvGrpSpPr/>
          <p:nvPr/>
        </p:nvGrpSpPr>
        <p:grpSpPr>
          <a:xfrm>
            <a:off x="7188480" y="2981880"/>
            <a:ext cx="449640" cy="449640"/>
            <a:chOff x="7188480" y="2981880"/>
            <a:chExt cx="449640" cy="449640"/>
          </a:xfrm>
        </p:grpSpPr>
        <p:pic>
          <p:nvPicPr>
            <p:cNvPr id="423" name="Рисунок 96" descr=""/>
            <p:cNvPicPr/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/>
          </p:blipFill>
          <p:spPr>
            <a:xfrm>
              <a:off x="7258320" y="3083040"/>
              <a:ext cx="309600" cy="247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24" name="Овал 97"/>
            <p:cNvSpPr/>
            <p:nvPr/>
          </p:nvSpPr>
          <p:spPr>
            <a:xfrm>
              <a:off x="718848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5" name="Группа 98"/>
          <p:cNvGrpSpPr/>
          <p:nvPr/>
        </p:nvGrpSpPr>
        <p:grpSpPr>
          <a:xfrm>
            <a:off x="7188480" y="3684960"/>
            <a:ext cx="449640" cy="449640"/>
            <a:chOff x="7188480" y="3684960"/>
            <a:chExt cx="449640" cy="449640"/>
          </a:xfrm>
        </p:grpSpPr>
        <p:pic>
          <p:nvPicPr>
            <p:cNvPr id="426" name="Рисунок 99" descr=""/>
            <p:cNvPicPr/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/>
          </p:blipFill>
          <p:spPr>
            <a:xfrm>
              <a:off x="7266240" y="3752280"/>
              <a:ext cx="294120" cy="315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27" name="Овал 100"/>
            <p:cNvSpPr/>
            <p:nvPr/>
          </p:nvSpPr>
          <p:spPr>
            <a:xfrm>
              <a:off x="718848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8" name="Группа 101"/>
          <p:cNvGrpSpPr/>
          <p:nvPr/>
        </p:nvGrpSpPr>
        <p:grpSpPr>
          <a:xfrm>
            <a:off x="7188480" y="4388040"/>
            <a:ext cx="449640" cy="449640"/>
            <a:chOff x="7188480" y="4388040"/>
            <a:chExt cx="449640" cy="449640"/>
          </a:xfrm>
        </p:grpSpPr>
        <p:sp>
          <p:nvSpPr>
            <p:cNvPr id="429" name="Рисунок 26"/>
            <p:cNvSpPr/>
            <p:nvPr/>
          </p:nvSpPr>
          <p:spPr>
            <a:xfrm>
              <a:off x="7312680" y="4485600"/>
              <a:ext cx="194040" cy="262080"/>
            </a:xfrm>
            <a:custGeom>
              <a:avLst/>
              <a:gdLst>
                <a:gd name="textAreaLeft" fmla="*/ 0 w 194040"/>
                <a:gd name="textAreaRight" fmla="*/ 194400 w 194040"/>
                <a:gd name="textAreaTop" fmla="*/ 0 h 262080"/>
                <a:gd name="textAreaBottom" fmla="*/ 262440 h 262080"/>
                <a:gd name="GluePoint1X" fmla="*/ 731267 w 731267"/>
                <a:gd name="GluePoint1Y" fmla="*/ 0 h 985890"/>
                <a:gd name="GluePoint2X" fmla="*/ 731267 w 731267"/>
                <a:gd name="GluePoint2Y" fmla="*/ 985890 h 985890"/>
                <a:gd name="GluePoint3X" fmla="*/ 365634 w 731267"/>
                <a:gd name="GluePoint3Y" fmla="*/ 739408 h 985890"/>
                <a:gd name="GluePoint4X" fmla="*/ 0 w 731267"/>
                <a:gd name="GluePoint4Y" fmla="*/ 985890 h 985890"/>
                <a:gd name="GluePoint5X" fmla="*/ 0 w 731267"/>
                <a:gd name="GluePoint5Y" fmla="*/ 184848 h 985890"/>
                <a:gd name="GluePoint6X" fmla="*/ 182817 w 731267"/>
                <a:gd name="GluePoint6Y" fmla="*/ 0 h 985890"/>
                <a:gd name="GluePoint7X" fmla="*/ 731267 w 731267"/>
                <a:gd name="GluePoint7Y" fmla="*/ 0 h 9858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0" name="Овал 103"/>
            <p:cNvSpPr/>
            <p:nvPr/>
          </p:nvSpPr>
          <p:spPr>
            <a:xfrm>
              <a:off x="718848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1" name="Группа 104"/>
          <p:cNvGrpSpPr/>
          <p:nvPr/>
        </p:nvGrpSpPr>
        <p:grpSpPr>
          <a:xfrm>
            <a:off x="7188480" y="5091120"/>
            <a:ext cx="449640" cy="449640"/>
            <a:chOff x="7188480" y="5091120"/>
            <a:chExt cx="449640" cy="449640"/>
          </a:xfrm>
        </p:grpSpPr>
        <p:pic>
          <p:nvPicPr>
            <p:cNvPr id="432" name="Рисунок 105" descr=""/>
            <p:cNvPicPr/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/>
          </p:blipFill>
          <p:spPr>
            <a:xfrm>
              <a:off x="7275960" y="5152320"/>
              <a:ext cx="245160" cy="326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3" name="Овал 106"/>
            <p:cNvSpPr/>
            <p:nvPr/>
          </p:nvSpPr>
          <p:spPr>
            <a:xfrm>
              <a:off x="718848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434" name="Рисунок 107" descr=""/>
          <p:cNvPicPr/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/>
        </p:blipFill>
        <p:spPr>
          <a:xfrm>
            <a:off x="6559920" y="3083040"/>
            <a:ext cx="309600" cy="24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5" name="Рисунок 108" descr=""/>
          <p:cNvPicPr/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/>
        </p:blipFill>
        <p:spPr>
          <a:xfrm>
            <a:off x="6567480" y="3752280"/>
            <a:ext cx="294120" cy="3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6" name="Рисунок 26"/>
          <p:cNvSpPr/>
          <p:nvPr/>
        </p:nvSpPr>
        <p:spPr>
          <a:xfrm>
            <a:off x="6617520" y="4485600"/>
            <a:ext cx="194040" cy="262080"/>
          </a:xfrm>
          <a:custGeom>
            <a:avLst/>
            <a:gdLst>
              <a:gd name="textAreaLeft" fmla="*/ 0 w 194040"/>
              <a:gd name="textAreaRight" fmla="*/ 194400 w 194040"/>
              <a:gd name="textAreaTop" fmla="*/ 0 h 262080"/>
              <a:gd name="textAreaBottom" fmla="*/ 262440 h 262080"/>
              <a:gd name="GluePoint1X" fmla="*/ 731267 w 731267"/>
              <a:gd name="GluePoint1Y" fmla="*/ 0 h 985890"/>
              <a:gd name="GluePoint2X" fmla="*/ 731267 w 731267"/>
              <a:gd name="GluePoint2Y" fmla="*/ 985890 h 985890"/>
              <a:gd name="GluePoint3X" fmla="*/ 365634 w 731267"/>
              <a:gd name="GluePoint3Y" fmla="*/ 739408 h 985890"/>
              <a:gd name="GluePoint4X" fmla="*/ 0 w 731267"/>
              <a:gd name="GluePoint4Y" fmla="*/ 985890 h 985890"/>
              <a:gd name="GluePoint5X" fmla="*/ 0 w 731267"/>
              <a:gd name="GluePoint5Y" fmla="*/ 184848 h 985890"/>
              <a:gd name="GluePoint6X" fmla="*/ 182817 w 731267"/>
              <a:gd name="GluePoint6Y" fmla="*/ 0 h 985890"/>
              <a:gd name="GluePoint7X" fmla="*/ 731267 w 731267"/>
              <a:gd name="GluePoint7Y" fmla="*/ 0 h 98589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cap="rnd"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437" name="Рисунок 110" descr=""/>
          <p:cNvPicPr/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/>
        </p:blipFill>
        <p:spPr>
          <a:xfrm>
            <a:off x="6591960" y="5152320"/>
            <a:ext cx="245160" cy="3268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38" name="Группа 111"/>
          <p:cNvGrpSpPr/>
          <p:nvPr/>
        </p:nvGrpSpPr>
        <p:grpSpPr>
          <a:xfrm>
            <a:off x="7188480" y="5793840"/>
            <a:ext cx="449640" cy="449640"/>
            <a:chOff x="7188480" y="5793840"/>
            <a:chExt cx="449640" cy="449640"/>
          </a:xfrm>
        </p:grpSpPr>
        <p:sp>
          <p:nvSpPr>
            <p:cNvPr id="439" name="Овал 112"/>
            <p:cNvSpPr/>
            <p:nvPr/>
          </p:nvSpPr>
          <p:spPr>
            <a:xfrm>
              <a:off x="718848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440" name="Рисунок 113" descr=""/>
            <p:cNvPicPr/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/>
          </p:blipFill>
          <p:spPr>
            <a:xfrm>
              <a:off x="7292880" y="59270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441" name="Рисунок 114" descr=""/>
          <p:cNvPicPr/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/>
        </p:blipFill>
        <p:spPr>
          <a:xfrm>
            <a:off x="6595200" y="5927040"/>
            <a:ext cx="240840" cy="18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2" name="TextBox 115"/>
          <p:cNvSpPr/>
          <p:nvPr/>
        </p:nvSpPr>
        <p:spPr>
          <a:xfrm>
            <a:off x="6489720" y="1166400"/>
            <a:ext cx="54892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иконка используется без окружности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внутренней части не 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темной или светлой заливке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PlaceHolder 1"/>
          <p:cNvSpPr>
            <a:spLocks noGrp="1"/>
          </p:cNvSpPr>
          <p:nvPr>
            <p:ph type="body"/>
          </p:nvPr>
        </p:nvSpPr>
        <p:spPr>
          <a:xfrm>
            <a:off x="670572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545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546" name="Прямая соединительная линия 2"/>
          <p:cNvCxnSpPr/>
          <p:nvPr/>
        </p:nvCxnSpPr>
        <p:spPr>
          <a:xfrm>
            <a:off x="609480" y="1546920"/>
            <a:ext cx="52394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3547" name="Прямая соединительная линия 3"/>
          <p:cNvCxnSpPr/>
          <p:nvPr/>
        </p:nvCxnSpPr>
        <p:spPr>
          <a:xfrm>
            <a:off x="60958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3548" name="Прямая соединительная линия 4"/>
          <p:cNvCxnSpPr/>
          <p:nvPr/>
        </p:nvCxnSpPr>
        <p:spPr>
          <a:xfrm>
            <a:off x="60958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sp>
        <p:nvSpPr>
          <p:cNvPr id="3549" name="PlaceHolder 2"/>
          <p:cNvSpPr>
            <a:spLocks noGrp="1"/>
          </p:cNvSpPr>
          <p:nvPr>
            <p:ph type="body"/>
          </p:nvPr>
        </p:nvSpPr>
        <p:spPr>
          <a:xfrm>
            <a:off x="609480" y="-9680760"/>
            <a:ext cx="5238720" cy="1415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50" name="PlaceHolder 3"/>
          <p:cNvSpPr>
            <a:spLocks noGrp="1"/>
          </p:cNvSpPr>
          <p:nvPr>
            <p:ph type="body"/>
          </p:nvPr>
        </p:nvSpPr>
        <p:spPr>
          <a:xfrm>
            <a:off x="609480" y="2242080"/>
            <a:ext cx="52387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51" name="PlaceHolder 4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53" name="PlaceHolder 2"/>
          <p:cNvSpPr>
            <a:spLocks noGrp="1"/>
          </p:cNvSpPr>
          <p:nvPr>
            <p:ph type="body"/>
          </p:nvPr>
        </p:nvSpPr>
        <p:spPr>
          <a:xfrm>
            <a:off x="4330800" y="352440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55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55" name="Shape 0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56" name="Shape 4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57" name="PlaceHolder 3"/>
          <p:cNvSpPr>
            <a:spLocks noGrp="1"/>
          </p:cNvSpPr>
          <p:nvPr>
            <p:ph type="body"/>
          </p:nvPr>
        </p:nvSpPr>
        <p:spPr>
          <a:xfrm>
            <a:off x="4584600" y="268308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58" name="PlaceHolder 4"/>
          <p:cNvSpPr>
            <a:spLocks noGrp="1"/>
          </p:cNvSpPr>
          <p:nvPr>
            <p:ph type="body"/>
          </p:nvPr>
        </p:nvSpPr>
        <p:spPr>
          <a:xfrm>
            <a:off x="8305920" y="559764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59" name="PlaceHolder 5"/>
          <p:cNvSpPr>
            <a:spLocks noGrp="1"/>
          </p:cNvSpPr>
          <p:nvPr>
            <p:ph type="body"/>
          </p:nvPr>
        </p:nvSpPr>
        <p:spPr>
          <a:xfrm>
            <a:off x="5124240" y="86364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60" name="PlaceHolder 6"/>
          <p:cNvSpPr>
            <a:spLocks noGrp="1"/>
          </p:cNvSpPr>
          <p:nvPr>
            <p:ph type="body"/>
          </p:nvPr>
        </p:nvSpPr>
        <p:spPr>
          <a:xfrm>
            <a:off x="8845560" y="377820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61" name="PlaceHolder 7"/>
          <p:cNvSpPr>
            <a:spLocks noGrp="1"/>
          </p:cNvSpPr>
          <p:nvPr>
            <p:ph type="sldNum" idx="13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B887961-0328-464C-8F0C-41E2E3C80AB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3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480" cy="3428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3564" name="Группа 4"/>
          <p:cNvGrpSpPr/>
          <p:nvPr/>
        </p:nvGrpSpPr>
        <p:grpSpPr>
          <a:xfrm>
            <a:off x="596160" y="615960"/>
            <a:ext cx="2484000" cy="2503800"/>
            <a:chOff x="596160" y="615960"/>
            <a:chExt cx="2484000" cy="2503800"/>
          </a:xfrm>
        </p:grpSpPr>
        <p:pic>
          <p:nvPicPr>
            <p:cNvPr id="3565" name="Image 25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18327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66" name="Image 26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8327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67" name="Image 27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00640" y="73872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68" name="Image 28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5961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69" name="Image 29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00640" y="186588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70" name="Image 30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5961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71" name="Image 31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2331000" y="27100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72" name="Image 32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251720" y="93780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573" name="Text 10"/>
          <p:cNvSpPr/>
          <p:nvPr/>
        </p:nvSpPr>
        <p:spPr>
          <a:xfrm>
            <a:off x="1369080" y="1680120"/>
            <a:ext cx="97740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b44e8"/>
                </a:solidFill>
                <a:effectLst/>
                <a:uFillTx/>
                <a:latin typeface="Inter"/>
                <a:ea typeface="Inter"/>
              </a:rPr>
              <a:t>карьера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574" name="Группа 18"/>
          <p:cNvGrpSpPr/>
          <p:nvPr/>
        </p:nvGrpSpPr>
        <p:grpSpPr>
          <a:xfrm>
            <a:off x="591480" y="3701880"/>
            <a:ext cx="2493720" cy="2548080"/>
            <a:chOff x="591480" y="3701880"/>
            <a:chExt cx="2493720" cy="2548080"/>
          </a:xfrm>
        </p:grpSpPr>
        <p:pic>
          <p:nvPicPr>
            <p:cNvPr id="3575" name="Image 12" descr=" "/>
            <p:cNvPicPr/>
            <p:nvPr/>
          </p:nvPicPr>
          <p:blipFill>
            <a:blip r:embed="rId18"/>
            <a:stretch/>
          </p:blipFill>
          <p:spPr>
            <a:xfrm>
              <a:off x="591480" y="3701880"/>
              <a:ext cx="2493720" cy="2548080"/>
            </a:xfrm>
            <a:prstGeom prst="rect">
              <a:avLst/>
            </a:prstGeom>
            <a:noFill/>
            <a:ln w="25400">
              <a:noFill/>
            </a:ln>
          </p:spPr>
        </p:pic>
        <p:pic>
          <p:nvPicPr>
            <p:cNvPr id="3576" name="Image 13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595800" y="49690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77" name="Image 14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595800" y="43426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78" name="Image 15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595800" y="37119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79" name="Image 16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595800" y="49683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80" name="Image 17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1056600" y="37576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81" name="Image 18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12000" y="431064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82" name="Image 19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2249640" y="554796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83" name="Image 20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1056600" y="610632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584" name="Text 11"/>
          <p:cNvSpPr/>
          <p:nvPr/>
        </p:nvSpPr>
        <p:spPr>
          <a:xfrm>
            <a:off x="1351800" y="478800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40"/>
                </a:solidFill>
                <a:effectLst/>
                <a:uFillTx/>
                <a:latin typeface="Inter"/>
                <a:ea typeface="Inter"/>
              </a:rPr>
              <a:t>события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585" name="Группа 29"/>
          <p:cNvGrpSpPr/>
          <p:nvPr/>
        </p:nvGrpSpPr>
        <p:grpSpPr>
          <a:xfrm>
            <a:off x="3731760" y="622440"/>
            <a:ext cx="2506320" cy="2505600"/>
            <a:chOff x="3731760" y="622440"/>
            <a:chExt cx="2506320" cy="2505600"/>
          </a:xfrm>
        </p:grpSpPr>
        <p:pic>
          <p:nvPicPr>
            <p:cNvPr id="3586" name="Image 9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437688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87" name="Image 10" descr=" "/>
            <p:cNvPicPr/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/>
          </p:blipFill>
          <p:spPr>
            <a:xfrm>
              <a:off x="502200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588" name="Image 11" descr=" "/>
            <p:cNvPicPr/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/>
          </p:blipFill>
          <p:spPr>
            <a:xfrm>
              <a:off x="373176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589" name="Text 12"/>
          <p:cNvSpPr/>
          <p:nvPr/>
        </p:nvSpPr>
        <p:spPr>
          <a:xfrm>
            <a:off x="4439880" y="1687320"/>
            <a:ext cx="111996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dd2c"/>
                </a:solidFill>
                <a:effectLst/>
                <a:uFillTx/>
                <a:latin typeface="Inter"/>
                <a:ea typeface="Inter"/>
              </a:rPr>
              <a:t>обучение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90" name="Shape 13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591" name="Image 38" descr=" "/>
          <p:cNvPicPr/>
          <p:nvPr/>
        </p:nvPicPr>
        <p:blipFill>
          <a:blip r:embed="rId41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92" name="Image 39" descr=" "/>
          <p:cNvPicPr/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593" name="Группа 41"/>
          <p:cNvGrpSpPr/>
          <p:nvPr/>
        </p:nvGrpSpPr>
        <p:grpSpPr>
          <a:xfrm>
            <a:off x="613800" y="609840"/>
            <a:ext cx="5637600" cy="5638320"/>
            <a:chOff x="613800" y="609840"/>
            <a:chExt cx="5637600" cy="5638320"/>
          </a:xfrm>
        </p:grpSpPr>
        <p:cxnSp>
          <p:nvCxnSpPr>
            <p:cNvPr id="3594" name="Прямая соединительная линия 42"/>
            <p:cNvCxnSpPr/>
            <p:nvPr/>
          </p:nvCxnSpPr>
          <p:spPr>
            <a:xfrm>
              <a:off x="613800" y="3391920"/>
              <a:ext cx="5637960" cy="36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  <p:cxnSp>
          <p:nvCxnSpPr>
            <p:cNvPr id="3595" name="Прямая соединительная линия 43"/>
            <p:cNvCxnSpPr/>
            <p:nvPr/>
          </p:nvCxnSpPr>
          <p:spPr>
            <a:xfrm>
              <a:off x="3413160" y="609840"/>
              <a:ext cx="360" cy="563868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</p:grpSp>
      <p:sp>
        <p:nvSpPr>
          <p:cNvPr id="3596" name="Text 9"/>
          <p:cNvSpPr/>
          <p:nvPr/>
        </p:nvSpPr>
        <p:spPr>
          <a:xfrm>
            <a:off x="2806560" y="3218040"/>
            <a:ext cx="1252080" cy="43992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ts val="2299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Студент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597" name="Группа 45"/>
          <p:cNvGrpSpPr/>
          <p:nvPr/>
        </p:nvGrpSpPr>
        <p:grpSpPr>
          <a:xfrm>
            <a:off x="3739320" y="3711960"/>
            <a:ext cx="2491200" cy="2529360"/>
            <a:chOff x="3739320" y="3711960"/>
            <a:chExt cx="2491200" cy="2529360"/>
          </a:xfrm>
        </p:grpSpPr>
        <p:sp>
          <p:nvSpPr>
            <p:cNvPr id="3598" name="Полилиния 46"/>
            <p:cNvSpPr/>
            <p:nvPr/>
          </p:nvSpPr>
          <p:spPr>
            <a:xfrm>
              <a:off x="3955680" y="3711960"/>
              <a:ext cx="2062440" cy="2529360"/>
            </a:xfrm>
            <a:custGeom>
              <a:avLst/>
              <a:gdLst>
                <a:gd name="textAreaLeft" fmla="*/ 0 w 2062440"/>
                <a:gd name="textAreaRight" fmla="*/ 2062800 w 2062440"/>
                <a:gd name="textAreaTop" fmla="*/ 0 h 2529360"/>
                <a:gd name="textAreaBottom" fmla="*/ 2529720 h 2529360"/>
                <a:gd name="GluePoint1X" fmla="*/ 548447 w 574197"/>
                <a:gd name="GluePoint1Y" fmla="*/ 651070 h 704172"/>
                <a:gd name="GluePoint2X" fmla="*/ 405772 w 574197"/>
                <a:gd name="GluePoint2Y" fmla="*/ 166229 h 704172"/>
                <a:gd name="GluePoint3X" fmla="*/ 25753 w 574197"/>
                <a:gd name="GluePoint3Y" fmla="*/ 53109 h 704172"/>
                <a:gd name="GluePoint4X" fmla="*/ 168428 w 574197"/>
                <a:gd name="GluePoint4Y" fmla="*/ 537940 h 704172"/>
                <a:gd name="GluePoint5X" fmla="*/ 548447 w 574197"/>
                <a:gd name="GluePoint5Y" fmla="*/ 651070 h 7041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3599" name="Полилиния 47"/>
            <p:cNvSpPr/>
            <p:nvPr/>
          </p:nvSpPr>
          <p:spPr>
            <a:xfrm>
              <a:off x="3748320" y="3734280"/>
              <a:ext cx="2477160" cy="2484720"/>
            </a:xfrm>
            <a:custGeom>
              <a:avLst/>
              <a:gdLst>
                <a:gd name="textAreaLeft" fmla="*/ 0 w 2477160"/>
                <a:gd name="textAreaRight" fmla="*/ 2477520 w 2477160"/>
                <a:gd name="textAreaTop" fmla="*/ 0 h 2484720"/>
                <a:gd name="textAreaBottom" fmla="*/ 2485080 h 2484720"/>
                <a:gd name="GluePoint1X" fmla="*/ 431844 w 689705"/>
                <a:gd name="GluePoint1Y" fmla="*/ 644642 h 691674"/>
                <a:gd name="GluePoint2X" fmla="*/ 678466 w 689705"/>
                <a:gd name="GluePoint2Y" fmla="*/ 171826 h 691674"/>
                <a:gd name="GluePoint3X" fmla="*/ 257861 w 689705"/>
                <a:gd name="GluePoint3Y" fmla="*/ 47032 h 691674"/>
                <a:gd name="GluePoint4X" fmla="*/ 11239 w 689705"/>
                <a:gd name="GluePoint4Y" fmla="*/ 519848 h 691674"/>
                <a:gd name="GluePoint5X" fmla="*/ 431844 w 689705"/>
                <a:gd name="GluePoint5Y" fmla="*/ 644642 h 6916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3600" name="Полилиния 48"/>
            <p:cNvSpPr/>
            <p:nvPr/>
          </p:nvSpPr>
          <p:spPr>
            <a:xfrm>
              <a:off x="3739320" y="552060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60"/>
                <a:gd name="GluePoint1Y" fmla="*/ 22741 h 22741"/>
                <a:gd name="GluePoint2X" fmla="*/ 22860 w 22860"/>
                <a:gd name="GluePoint2Y" fmla="*/ 11371 h 22741"/>
                <a:gd name="GluePoint3X" fmla="*/ 11430 w 22860"/>
                <a:gd name="GluePoint3Y" fmla="*/ 0 h 22741"/>
                <a:gd name="GluePoint4X" fmla="*/ 0 w 22860"/>
                <a:gd name="GluePoint4Y" fmla="*/ 11371 h 22741"/>
                <a:gd name="GluePoint5X" fmla="*/ 11430 w 22860"/>
                <a:gd name="GluePoint5Y" fmla="*/ 22741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3601" name="Полилиния 49"/>
            <p:cNvSpPr/>
            <p:nvPr/>
          </p:nvSpPr>
          <p:spPr>
            <a:xfrm>
              <a:off x="6148800" y="431496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59"/>
                <a:gd name="GluePoint1Y" fmla="*/ 22742 h 22741"/>
                <a:gd name="GluePoint2X" fmla="*/ 22860 w 22859"/>
                <a:gd name="GluePoint2Y" fmla="*/ 11371 h 22741"/>
                <a:gd name="GluePoint3X" fmla="*/ 11430 w 22859"/>
                <a:gd name="GluePoint3Y" fmla="*/ 0 h 22741"/>
                <a:gd name="GluePoint4X" fmla="*/ 0 w 22859"/>
                <a:gd name="GluePoint4Y" fmla="*/ 11371 h 22741"/>
                <a:gd name="GluePoint5X" fmla="*/ 11430 w 22859"/>
                <a:gd name="GluePoint5Y" fmla="*/ 22742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</p:grpSp>
      <p:sp>
        <p:nvSpPr>
          <p:cNvPr id="3602" name="Text 11"/>
          <p:cNvSpPr/>
          <p:nvPr/>
        </p:nvSpPr>
        <p:spPr>
          <a:xfrm>
            <a:off x="4457880" y="478872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город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03" name="PlaceHolder 2"/>
          <p:cNvSpPr>
            <a:spLocks noGrp="1"/>
          </p:cNvSpPr>
          <p:nvPr>
            <p:ph type="body"/>
          </p:nvPr>
        </p:nvSpPr>
        <p:spPr>
          <a:xfrm>
            <a:off x="7397640" y="462924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04" name="PlaceHolder 3"/>
          <p:cNvSpPr>
            <a:spLocks noGrp="1"/>
          </p:cNvSpPr>
          <p:nvPr>
            <p:ph type="body"/>
          </p:nvPr>
        </p:nvSpPr>
        <p:spPr>
          <a:xfrm>
            <a:off x="7397640" y="4978440"/>
            <a:ext cx="41842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05" name="PlaceHolder 4"/>
          <p:cNvSpPr>
            <a:spLocks noGrp="1"/>
          </p:cNvSpPr>
          <p:nvPr>
            <p:ph type="sldNum" idx="13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5D4F64F-8A08-47D0-BC4A-B1BD581995A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07" name="Shape 0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608" name="Image 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09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PlaceHolder 1"/>
          <p:cNvSpPr>
            <a:spLocks noGrp="1"/>
          </p:cNvSpPr>
          <p:nvPr>
            <p:ph type="body"/>
          </p:nvPr>
        </p:nvSpPr>
        <p:spPr>
          <a:xfrm>
            <a:off x="433080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11" name="PlaceHolder 2"/>
          <p:cNvSpPr>
            <a:spLocks noGrp="1"/>
          </p:cNvSpPr>
          <p:nvPr>
            <p:ph type="body"/>
          </p:nvPr>
        </p:nvSpPr>
        <p:spPr>
          <a:xfrm>
            <a:off x="805176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12" name="PlaceHolder 3"/>
          <p:cNvSpPr>
            <a:spLocks noGrp="1"/>
          </p:cNvSpPr>
          <p:nvPr>
            <p:ph type="body"/>
          </p:nvPr>
        </p:nvSpPr>
        <p:spPr>
          <a:xfrm>
            <a:off x="9912240" y="352440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13" name="PlaceHolder 4"/>
          <p:cNvSpPr>
            <a:spLocks noGrp="1"/>
          </p:cNvSpPr>
          <p:nvPr>
            <p:ph type="body"/>
          </p:nvPr>
        </p:nvSpPr>
        <p:spPr>
          <a:xfrm>
            <a:off x="4330800" y="3524400"/>
            <a:ext cx="539064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14" name="PlaceHolder 5"/>
          <p:cNvSpPr>
            <a:spLocks noGrp="1"/>
          </p:cNvSpPr>
          <p:nvPr>
            <p:ph type="body"/>
          </p:nvPr>
        </p:nvSpPr>
        <p:spPr>
          <a:xfrm>
            <a:off x="609480" y="352440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15" name="PlaceHolder 6"/>
          <p:cNvSpPr>
            <a:spLocks noGrp="1"/>
          </p:cNvSpPr>
          <p:nvPr>
            <p:ph type="body"/>
          </p:nvPr>
        </p:nvSpPr>
        <p:spPr>
          <a:xfrm>
            <a:off x="246996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16" name="PlaceHolder 7"/>
          <p:cNvSpPr>
            <a:spLocks noGrp="1"/>
          </p:cNvSpPr>
          <p:nvPr>
            <p:ph type="body"/>
          </p:nvPr>
        </p:nvSpPr>
        <p:spPr>
          <a:xfrm>
            <a:off x="60948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17" name="Shape 0"/>
          <p:cNvSpPr/>
          <p:nvPr/>
        </p:nvSpPr>
        <p:spPr>
          <a:xfrm>
            <a:off x="10845720" y="60948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618" name="Image 7" descr=" "/>
          <p:cNvPicPr/>
          <p:nvPr/>
        </p:nvPicPr>
        <p:blipFill>
          <a:blip r:embed="rId2"/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19" name="Image 8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20" name="PlaceHolder 8"/>
          <p:cNvSpPr>
            <a:spLocks noGrp="1"/>
          </p:cNvSpPr>
          <p:nvPr>
            <p:ph type="sldNum" idx="13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4A557EC-5926-4301-A1DA-0B816F51B55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22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3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24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25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26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27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28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29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30" name="PlaceHolder 8"/>
          <p:cNvSpPr>
            <a:spLocks noGrp="1"/>
          </p:cNvSpPr>
          <p:nvPr>
            <p:ph type="sldNum" idx="13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68113D3-01A0-4092-BC97-DA2368FB957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631" name="Рисунок 3" descr=""/>
          <p:cNvPicPr/>
          <p:nvPr/>
        </p:nvPicPr>
        <p:blipFill>
          <a:blip r:embed="rId4"/>
          <a:stretch/>
        </p:blipFill>
        <p:spPr>
          <a:xfrm>
            <a:off x="580752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32" name="PlaceHolder 9"/>
          <p:cNvSpPr>
            <a:spLocks noGrp="1"/>
          </p:cNvSpPr>
          <p:nvPr>
            <p:ph type="body"/>
          </p:nvPr>
        </p:nvSpPr>
        <p:spPr>
          <a:xfrm>
            <a:off x="670176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34" name="PlaceHolder 1"/>
          <p:cNvSpPr>
            <a:spLocks noGrp="1"/>
          </p:cNvSpPr>
          <p:nvPr>
            <p:ph type="sldNum" idx="14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80532EA-DB4C-4F2B-90DA-5A4AA4202A2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635" name="Рисунок 4" descr=""/>
          <p:cNvPicPr/>
          <p:nvPr/>
        </p:nvPicPr>
        <p:blipFill>
          <a:blip r:embed="rId4"/>
          <a:stretch/>
        </p:blipFill>
        <p:spPr>
          <a:xfrm>
            <a:off x="1311840" y="602280"/>
            <a:ext cx="9567720" cy="579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36" name="PlaceHolder 2"/>
          <p:cNvSpPr>
            <a:spLocks noGrp="1"/>
          </p:cNvSpPr>
          <p:nvPr>
            <p:ph type="body"/>
          </p:nvPr>
        </p:nvSpPr>
        <p:spPr>
          <a:xfrm>
            <a:off x="2287080" y="795240"/>
            <a:ext cx="7617600" cy="49550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38" name="PlaceHolder 1"/>
          <p:cNvSpPr>
            <a:spLocks noGrp="1"/>
          </p:cNvSpPr>
          <p:nvPr>
            <p:ph type="sldNum" idx="14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4809AF7-EC6D-4ECC-8D6D-9EDE7AF2BD9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639" name="Рисунок 3" descr=""/>
          <p:cNvPicPr/>
          <p:nvPr/>
        </p:nvPicPr>
        <p:blipFill>
          <a:blip r:embed="rId4"/>
          <a:stretch/>
        </p:blipFill>
        <p:spPr>
          <a:xfrm>
            <a:off x="358776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0" name="PlaceHolder 2"/>
          <p:cNvSpPr>
            <a:spLocks noGrp="1"/>
          </p:cNvSpPr>
          <p:nvPr>
            <p:ph type="body"/>
          </p:nvPr>
        </p:nvSpPr>
        <p:spPr>
          <a:xfrm>
            <a:off x="448200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41" name="PlaceHolder 3"/>
          <p:cNvSpPr>
            <a:spLocks noGrp="1"/>
          </p:cNvSpPr>
          <p:nvPr>
            <p:ph type="body"/>
          </p:nvPr>
        </p:nvSpPr>
        <p:spPr>
          <a:xfrm>
            <a:off x="609480" y="1035360"/>
            <a:ext cx="3154680" cy="261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42" name="PlaceHolder 4"/>
          <p:cNvSpPr>
            <a:spLocks noGrp="1"/>
          </p:cNvSpPr>
          <p:nvPr>
            <p:ph type="body"/>
          </p:nvPr>
        </p:nvSpPr>
        <p:spPr>
          <a:xfrm>
            <a:off x="643320" y="2385720"/>
            <a:ext cx="3120840" cy="537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4" name="PlaceHolder 1"/>
          <p:cNvSpPr>
            <a:spLocks noGrp="1"/>
          </p:cNvSpPr>
          <p:nvPr>
            <p:ph type="sldNum" idx="14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44F7FA7-B03C-4633-93EF-087F84720FD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45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3646" name="Рисунок 7" descr=""/>
          <p:cNvPicPr/>
          <p:nvPr/>
        </p:nvPicPr>
        <p:blipFill>
          <a:blip r:embed="rId4"/>
          <a:stretch/>
        </p:blipFill>
        <p:spPr>
          <a:xfrm>
            <a:off x="852480" y="1268640"/>
            <a:ext cx="7129080" cy="432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7" name="PlaceHolder 2"/>
          <p:cNvSpPr>
            <a:spLocks noGrp="1"/>
          </p:cNvSpPr>
          <p:nvPr>
            <p:ph type="body"/>
          </p:nvPr>
        </p:nvSpPr>
        <p:spPr>
          <a:xfrm>
            <a:off x="1579680" y="1419840"/>
            <a:ext cx="5694840" cy="3731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48" name="PlaceHolder 3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49" name="PlaceHolder 4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51" name="PlaceHolder 1"/>
          <p:cNvSpPr>
            <a:spLocks noGrp="1"/>
          </p:cNvSpPr>
          <p:nvPr>
            <p:ph type="sldNum" idx="14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4505E7A-D2C4-487E-9FD7-AC0847014E9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652" name="Рисунок 3" descr=""/>
          <p:cNvPicPr/>
          <p:nvPr/>
        </p:nvPicPr>
        <p:blipFill>
          <a:blip r:embed="rId4"/>
          <a:stretch/>
        </p:blipFill>
        <p:spPr>
          <a:xfrm>
            <a:off x="7042320" y="619560"/>
            <a:ext cx="2761200" cy="565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53" name="PlaceHolder 2"/>
          <p:cNvSpPr>
            <a:spLocks noGrp="1"/>
          </p:cNvSpPr>
          <p:nvPr>
            <p:ph type="body"/>
          </p:nvPr>
        </p:nvSpPr>
        <p:spPr>
          <a:xfrm>
            <a:off x="7165080" y="720720"/>
            <a:ext cx="2515320" cy="54576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54" name="PlaceHolder 3"/>
          <p:cNvSpPr>
            <a:spLocks noGrp="1"/>
          </p:cNvSpPr>
          <p:nvPr>
            <p:ph type="body"/>
          </p:nvPr>
        </p:nvSpPr>
        <p:spPr>
          <a:xfrm>
            <a:off x="609480" y="12308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55" name="PlaceHolder 4"/>
          <p:cNvSpPr>
            <a:spLocks noGrp="1"/>
          </p:cNvSpPr>
          <p:nvPr>
            <p:ph type="body"/>
          </p:nvPr>
        </p:nvSpPr>
        <p:spPr>
          <a:xfrm>
            <a:off x="1396080" y="28630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56" name="PlaceHolder 5"/>
          <p:cNvSpPr>
            <a:spLocks noGrp="1"/>
          </p:cNvSpPr>
          <p:nvPr>
            <p:ph type="body"/>
          </p:nvPr>
        </p:nvSpPr>
        <p:spPr>
          <a:xfrm>
            <a:off x="1396080" y="316800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57" name="PlaceHolder 6"/>
          <p:cNvSpPr>
            <a:spLocks noGrp="1"/>
          </p:cNvSpPr>
          <p:nvPr>
            <p:ph type="body"/>
          </p:nvPr>
        </p:nvSpPr>
        <p:spPr>
          <a:xfrm>
            <a:off x="1396080" y="43779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58" name="PlaceHolder 7"/>
          <p:cNvSpPr>
            <a:spLocks noGrp="1"/>
          </p:cNvSpPr>
          <p:nvPr>
            <p:ph type="body"/>
          </p:nvPr>
        </p:nvSpPr>
        <p:spPr>
          <a:xfrm>
            <a:off x="1396080" y="468288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линейная графика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4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Линейная графика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5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линейных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46" name="Группа 4"/>
          <p:cNvGrpSpPr/>
          <p:nvPr/>
        </p:nvGrpSpPr>
        <p:grpSpPr>
          <a:xfrm>
            <a:off x="8180640" y="4197960"/>
            <a:ext cx="2991960" cy="1814400"/>
            <a:chOff x="8180640" y="4197960"/>
            <a:chExt cx="2991960" cy="1814400"/>
          </a:xfrm>
        </p:grpSpPr>
        <p:sp>
          <p:nvSpPr>
            <p:cNvPr id="447" name="Полилиния 5"/>
            <p:cNvSpPr/>
            <p:nvPr/>
          </p:nvSpPr>
          <p:spPr>
            <a:xfrm>
              <a:off x="9837000" y="4571640"/>
              <a:ext cx="533880" cy="533520"/>
            </a:xfrm>
            <a:custGeom>
              <a:avLst/>
              <a:gdLst>
                <a:gd name="textAreaLeft" fmla="*/ 0 w 533880"/>
                <a:gd name="textAreaRight" fmla="*/ 534240 w 533880"/>
                <a:gd name="textAreaTop" fmla="*/ 0 h 533520"/>
                <a:gd name="textAreaBottom" fmla="*/ 533880 h 533520"/>
                <a:gd name="GluePoint1X" fmla="*/ 1068892 w 1068891"/>
                <a:gd name="GluePoint1Y" fmla="*/ 1067533 h 1067532"/>
                <a:gd name="GluePoint2X" fmla="*/ 0 w 1068891"/>
                <a:gd name="GluePoint2Y" fmla="*/ 0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8" name="Полилиния 6"/>
            <p:cNvSpPr/>
            <p:nvPr/>
          </p:nvSpPr>
          <p:spPr>
            <a:xfrm>
              <a:off x="9088920" y="5105520"/>
              <a:ext cx="1281960" cy="6480"/>
            </a:xfrm>
            <a:custGeom>
              <a:avLst/>
              <a:gdLst>
                <a:gd name="textAreaLeft" fmla="*/ 0 w 1281960"/>
                <a:gd name="textAreaRight" fmla="*/ 1282320 w 1281960"/>
                <a:gd name="textAreaTop" fmla="*/ 0 h 6480"/>
                <a:gd name="textAreaBottom" fmla="*/ 6840 h 6480"/>
                <a:gd name="GluePoint1X" fmla="*/ 2565226 w 2565225"/>
                <a:gd name="GluePoint1Y" fmla="*/ 0 h 13906"/>
                <a:gd name="GluePoint2X" fmla="*/ 0 w 2565225"/>
                <a:gd name="GluePoint2Y" fmla="*/ 0 h 139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9" name="Полилиния 7"/>
            <p:cNvSpPr/>
            <p:nvPr/>
          </p:nvSpPr>
          <p:spPr>
            <a:xfrm>
              <a:off x="9088920" y="4571640"/>
              <a:ext cx="747720" cy="533520"/>
            </a:xfrm>
            <a:custGeom>
              <a:avLst/>
              <a:gdLst>
                <a:gd name="textAreaLeft" fmla="*/ 0 w 747720"/>
                <a:gd name="textAreaRight" fmla="*/ 748080 w 747720"/>
                <a:gd name="textAreaTop" fmla="*/ 0 h 533520"/>
                <a:gd name="textAreaBottom" fmla="*/ 533880 h 533520"/>
                <a:gd name="GluePoint1X" fmla="*/ 1496334 w 1496333"/>
                <a:gd name="GluePoint1Y" fmla="*/ 0 h 1067532"/>
                <a:gd name="GluePoint2X" fmla="*/ 0 w 1496333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0" name="Полилиния 8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1" name="Полилиния 9"/>
            <p:cNvSpPr/>
            <p:nvPr/>
          </p:nvSpPr>
          <p:spPr>
            <a:xfrm>
              <a:off x="8180640" y="4197960"/>
              <a:ext cx="1816560" cy="1814400"/>
            </a:xfrm>
            <a:custGeom>
              <a:avLst/>
              <a:gdLst>
                <a:gd name="textAreaLeft" fmla="*/ 0 w 1816560"/>
                <a:gd name="textAreaRight" fmla="*/ 1816920 w 1816560"/>
                <a:gd name="textAreaTop" fmla="*/ 0 h 1814400"/>
                <a:gd name="textAreaBottom" fmla="*/ 1814760 h 1814400"/>
                <a:gd name="GluePoint1X" fmla="*/ 213365 w 3634005"/>
                <a:gd name="GluePoint1Y" fmla="*/ 960673 h 3629400"/>
                <a:gd name="GluePoint2X" fmla="*/ 1817003 w 3634005"/>
                <a:gd name="GluePoint2Y" fmla="*/ 0 h 3629400"/>
                <a:gd name="GluePoint3X" fmla="*/ 3634006 w 3634005"/>
                <a:gd name="GluePoint3Y" fmla="*/ 1814700 h 3629400"/>
                <a:gd name="GluePoint4X" fmla="*/ 1817003 w 3634005"/>
                <a:gd name="GluePoint4Y" fmla="*/ 3629400 h 3629400"/>
                <a:gd name="GluePoint5X" fmla="*/ 0 w 3634005"/>
                <a:gd name="GluePoint5Y" fmla="*/ 1814700 h 3629400"/>
                <a:gd name="GluePoint6X" fmla="*/ 50561 w 3634005"/>
                <a:gd name="GluePoint6Y" fmla="*/ 1387688 h 36294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2" name="Полилиния 10"/>
            <p:cNvSpPr/>
            <p:nvPr/>
          </p:nvSpPr>
          <p:spPr>
            <a:xfrm>
              <a:off x="9623520" y="4331520"/>
              <a:ext cx="1549080" cy="1547280"/>
            </a:xfrm>
            <a:custGeom>
              <a:avLst/>
              <a:gdLst>
                <a:gd name="textAreaLeft" fmla="*/ 0 w 1549080"/>
                <a:gd name="textAreaRight" fmla="*/ 1549440 w 1549080"/>
                <a:gd name="textAreaTop" fmla="*/ 0 h 1547280"/>
                <a:gd name="textAreaBottom" fmla="*/ 1547640 h 1547280"/>
                <a:gd name="GluePoint1X" fmla="*/ 2244557 w 3099566"/>
                <a:gd name="GluePoint1Y" fmla="*/ 2931807 h 3095630"/>
                <a:gd name="GluePoint2X" fmla="*/ 1549776 w 3099566"/>
                <a:gd name="GluePoint2Y" fmla="*/ 3095631 h 3095630"/>
                <a:gd name="GluePoint3X" fmla="*/ 0 w 3099566"/>
                <a:gd name="GluePoint3Y" fmla="*/ 1547818 h 3095630"/>
                <a:gd name="GluePoint4X" fmla="*/ 1549776 w 3099566"/>
                <a:gd name="GluePoint4Y" fmla="*/ 0 h 3095630"/>
                <a:gd name="GluePoint5X" fmla="*/ 3099567 w 3099566"/>
                <a:gd name="GluePoint5Y" fmla="*/ 1547818 h 3095630"/>
                <a:gd name="GluePoint6X" fmla="*/ 2565114 w 3099566"/>
                <a:gd name="GluePoint6Y" fmla="*/ 2717168 h 309563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3" name="Полилиния 11"/>
            <p:cNvSpPr/>
            <p:nvPr/>
          </p:nvSpPr>
          <p:spPr>
            <a:xfrm>
              <a:off x="10371600" y="4571640"/>
              <a:ext cx="587520" cy="533520"/>
            </a:xfrm>
            <a:custGeom>
              <a:avLst/>
              <a:gdLst>
                <a:gd name="textAreaLeft" fmla="*/ 0 w 587520"/>
                <a:gd name="textAreaRight" fmla="*/ 587880 w 587520"/>
                <a:gd name="textAreaTop" fmla="*/ 0 h 533520"/>
                <a:gd name="textAreaBottom" fmla="*/ 533880 h 533520"/>
                <a:gd name="GluePoint1X" fmla="*/ 1175665 w 1175665"/>
                <a:gd name="GluePoint1Y" fmla="*/ 0 h 1067532"/>
                <a:gd name="GluePoint2X" fmla="*/ 0 w 1175665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4" name="Полилиния 12"/>
            <p:cNvSpPr/>
            <p:nvPr/>
          </p:nvSpPr>
          <p:spPr>
            <a:xfrm>
              <a:off x="8661600" y="5105520"/>
              <a:ext cx="426960" cy="800280"/>
            </a:xfrm>
            <a:custGeom>
              <a:avLst/>
              <a:gdLst>
                <a:gd name="textAreaLeft" fmla="*/ 0 w 426960"/>
                <a:gd name="textAreaRight" fmla="*/ 427320 w 426960"/>
                <a:gd name="textAreaTop" fmla="*/ 0 h 800280"/>
                <a:gd name="textAreaBottom" fmla="*/ 800640 h 800280"/>
                <a:gd name="GluePoint1X" fmla="*/ 855012 w 855011"/>
                <a:gd name="GluePoint1Y" fmla="*/ 0 h 1601187"/>
                <a:gd name="GluePoint2X" fmla="*/ 0 w 855011"/>
                <a:gd name="GluePoint2Y" fmla="*/ 1601187 h 1601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5" name="Полилиния 13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6" name="Полилиния 14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7" name="Полилиния 15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8" name="Полилиния 16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59" name="Группа 17"/>
          <p:cNvGrpSpPr/>
          <p:nvPr/>
        </p:nvGrpSpPr>
        <p:grpSpPr>
          <a:xfrm>
            <a:off x="4779000" y="4003200"/>
            <a:ext cx="2407320" cy="2202840"/>
            <a:chOff x="4779000" y="4003200"/>
            <a:chExt cx="2407320" cy="2202840"/>
          </a:xfrm>
        </p:grpSpPr>
        <p:sp>
          <p:nvSpPr>
            <p:cNvPr id="460" name="Полилиния 18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909258 w 3157286"/>
                <a:gd name="GluePoint1Y" fmla="*/ 2906216 h 3153984"/>
                <a:gd name="GluePoint2X" fmla="*/ 2427733 w 3157286"/>
                <a:gd name="GluePoint2Y" fmla="*/ 728789 h 3153984"/>
                <a:gd name="GluePoint3X" fmla="*/ 248029 w 3157286"/>
                <a:gd name="GluePoint3Y" fmla="*/ 247769 h 3153984"/>
                <a:gd name="GluePoint4X" fmla="*/ 729549 w 3157286"/>
                <a:gd name="GluePoint4Y" fmla="*/ 2425193 h 3153984"/>
                <a:gd name="GluePoint5X" fmla="*/ 2909258 w 3157286"/>
                <a:gd name="GluePoint5Y" fmla="*/ 2906216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1" name="Полилиния 19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427733 w 3157286"/>
                <a:gd name="GluePoint1Y" fmla="*/ 2425193 h 3153984"/>
                <a:gd name="GluePoint2X" fmla="*/ 2909258 w 3157286"/>
                <a:gd name="GluePoint2Y" fmla="*/ 247769 h 3153984"/>
                <a:gd name="GluePoint3X" fmla="*/ 729549 w 3157286"/>
                <a:gd name="GluePoint3Y" fmla="*/ 728789 h 3153984"/>
                <a:gd name="GluePoint4X" fmla="*/ 248029 w 3157286"/>
                <a:gd name="GluePoint4Y" fmla="*/ 2906216 h 3153984"/>
                <a:gd name="GluePoint5X" fmla="*/ 2427733 w 3157286"/>
                <a:gd name="GluePoint5Y" fmla="*/ 2425193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2" name="Полилиния 20"/>
            <p:cNvSpPr/>
            <p:nvPr/>
          </p:nvSpPr>
          <p:spPr>
            <a:xfrm>
              <a:off x="6345360" y="54360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3" name="Полилиния 21"/>
            <p:cNvSpPr/>
            <p:nvPr/>
          </p:nvSpPr>
          <p:spPr>
            <a:xfrm>
              <a:off x="6728400" y="4173480"/>
              <a:ext cx="218520" cy="218160"/>
            </a:xfrm>
            <a:custGeom>
              <a:avLst/>
              <a:gdLst>
                <a:gd name="textAreaLeft" fmla="*/ 0 w 218520"/>
                <a:gd name="textAreaRight" fmla="*/ 218880 w 218520"/>
                <a:gd name="textAreaTop" fmla="*/ 0 h 218160"/>
                <a:gd name="textAreaBottom" fmla="*/ 218520 h 218160"/>
                <a:gd name="GluePoint1X" fmla="*/ 218811 w 437635"/>
                <a:gd name="GluePoint1Y" fmla="*/ 437188 h 437187"/>
                <a:gd name="GluePoint2X" fmla="*/ 437635 w 437635"/>
                <a:gd name="GluePoint2Y" fmla="*/ 218593 h 437187"/>
                <a:gd name="GluePoint3X" fmla="*/ 218811 w 437635"/>
                <a:gd name="GluePoint3Y" fmla="*/ 0 h 437187"/>
                <a:gd name="GluePoint4X" fmla="*/ 0 w 437635"/>
                <a:gd name="GluePoint4Y" fmla="*/ 218593 h 437187"/>
                <a:gd name="GluePoint5X" fmla="*/ 218811 w 437635"/>
                <a:gd name="GluePoint5Y" fmla="*/ 437188 h 437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4" name="Полилиния 22"/>
            <p:cNvSpPr/>
            <p:nvPr/>
          </p:nvSpPr>
          <p:spPr>
            <a:xfrm>
              <a:off x="4779000" y="510480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4816062 w 4816061"/>
                <a:gd name="GluePoint1Y" fmla="*/ 0 h 13910"/>
                <a:gd name="GluePoint2X" fmla="*/ 0 w 4816061"/>
                <a:gd name="GluePoint2Y" fmla="*/ 0 h 139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5" name="Полилиния 23"/>
            <p:cNvSpPr/>
            <p:nvPr/>
          </p:nvSpPr>
          <p:spPr>
            <a:xfrm>
              <a:off x="5982840" y="4003200"/>
              <a:ext cx="6480" cy="22028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202840"/>
                <a:gd name="textAreaBottom" fmla="*/ 2203200 h 2202840"/>
                <a:gd name="GluePoint1X" fmla="*/ 0 w 13924"/>
                <a:gd name="GluePoint1Y" fmla="*/ 0 h 4406553"/>
                <a:gd name="GluePoint2X" fmla="*/ 0 w 13924"/>
                <a:gd name="GluePoint2Y" fmla="*/ 4406554 h 44065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6" name="Полилиния 24"/>
            <p:cNvSpPr/>
            <p:nvPr/>
          </p:nvSpPr>
          <p:spPr>
            <a:xfrm>
              <a:off x="4925160" y="50256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67" name="Группа 25"/>
          <p:cNvGrpSpPr/>
          <p:nvPr/>
        </p:nvGrpSpPr>
        <p:grpSpPr>
          <a:xfrm>
            <a:off x="1162800" y="3915000"/>
            <a:ext cx="2407320" cy="2380680"/>
            <a:chOff x="1162800" y="3915000"/>
            <a:chExt cx="2407320" cy="2380680"/>
          </a:xfrm>
        </p:grpSpPr>
        <p:sp>
          <p:nvSpPr>
            <p:cNvPr id="468" name="Полилиния 26"/>
            <p:cNvSpPr/>
            <p:nvPr/>
          </p:nvSpPr>
          <p:spPr>
            <a:xfrm>
              <a:off x="1607760" y="4996800"/>
              <a:ext cx="1123200" cy="86508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865080"/>
                <a:gd name="textAreaBottom" fmla="*/ 865440 h 865080"/>
                <a:gd name="GluePoint1X" fmla="*/ 368327 w 2247734"/>
                <a:gd name="GluePoint1Y" fmla="*/ 0 h 1730991"/>
                <a:gd name="GluePoint2X" fmla="*/ 187297 w 2247734"/>
                <a:gd name="GluePoint2Y" fmla="*/ 1544257 h 1730991"/>
                <a:gd name="GluePoint3X" fmla="*/ 2247735 w 2247734"/>
                <a:gd name="GluePoint3Y" fmla="*/ 945140 h 17309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9" name="Полилиния 27"/>
            <p:cNvSpPr/>
            <p:nvPr/>
          </p:nvSpPr>
          <p:spPr>
            <a:xfrm>
              <a:off x="2001960" y="4348800"/>
              <a:ext cx="1123200" cy="64764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647640"/>
                <a:gd name="textAreaBottom" fmla="*/ 648000 h 647640"/>
                <a:gd name="GluePoint1X" fmla="*/ 2113568 w 2247725"/>
                <a:gd name="GluePoint1Y" fmla="*/ 1296052 h 1296052"/>
                <a:gd name="GluePoint2X" fmla="*/ 2060432 w 2247725"/>
                <a:gd name="GluePoint2Y" fmla="*/ 186733 h 1296052"/>
                <a:gd name="GluePoint3X" fmla="*/ 0 w 2247725"/>
                <a:gd name="GluePoint3Y" fmla="*/ 785850 h 12960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70" name="Полилиния 28"/>
            <p:cNvSpPr/>
            <p:nvPr/>
          </p:nvSpPr>
          <p:spPr>
            <a:xfrm>
              <a:off x="1850760" y="4167360"/>
              <a:ext cx="1031400" cy="1875960"/>
            </a:xfrm>
            <a:custGeom>
              <a:avLst/>
              <a:gdLst>
                <a:gd name="textAreaLeft" fmla="*/ 0 w 1031400"/>
                <a:gd name="textAreaRight" fmla="*/ 1031760 w 1031400"/>
                <a:gd name="textAreaTop" fmla="*/ 0 h 1875960"/>
                <a:gd name="textAreaBottom" fmla="*/ 1876320 h 1875960"/>
                <a:gd name="GluePoint1X" fmla="*/ 681085 w 2064045"/>
                <a:gd name="GluePoint1Y" fmla="*/ 3641336 h 3752631"/>
                <a:gd name="GluePoint2X" fmla="*/ 1032026 w 2064045"/>
                <a:gd name="GluePoint2Y" fmla="*/ 3752632 h 3752631"/>
                <a:gd name="GluePoint3X" fmla="*/ 2064045 w 2064045"/>
                <a:gd name="GluePoint3Y" fmla="*/ 1876320 h 3752631"/>
                <a:gd name="GluePoint4X" fmla="*/ 1032026 w 2064045"/>
                <a:gd name="GluePoint4Y" fmla="*/ 0 h 3752631"/>
                <a:gd name="GluePoint5X" fmla="*/ 0 w 2064045"/>
                <a:gd name="GluePoint5Y" fmla="*/ 1876320 h 3752631"/>
                <a:gd name="GluePoint6X" fmla="*/ 221700 w 2064045"/>
                <a:gd name="GluePoint6Y" fmla="*/ 3038525 h 37526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71" name="Полилиния 29"/>
            <p:cNvSpPr/>
            <p:nvPr/>
          </p:nvSpPr>
          <p:spPr>
            <a:xfrm>
              <a:off x="1162800" y="510552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0 w 4816061"/>
                <a:gd name="GluePoint1Y" fmla="*/ 0 h 13884"/>
                <a:gd name="GluePoint2X" fmla="*/ 4816062 w 4816061"/>
                <a:gd name="GluePoint2Y" fmla="*/ 0 h 138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72" name="Полилиния 30"/>
            <p:cNvSpPr/>
            <p:nvPr/>
          </p:nvSpPr>
          <p:spPr>
            <a:xfrm>
              <a:off x="2366640" y="3915000"/>
              <a:ext cx="6480" cy="23806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380680"/>
                <a:gd name="textAreaBottom" fmla="*/ 2381040 h 2380680"/>
                <a:gd name="GluePoint1X" fmla="*/ 0 w 13924"/>
                <a:gd name="GluePoint1Y" fmla="*/ 0 h 4762366"/>
                <a:gd name="GluePoint2X" fmla="*/ 0 w 13924"/>
                <a:gd name="GluePoint2Y" fmla="*/ 4762366 h 476236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73" name="Полилиния 31"/>
            <p:cNvSpPr/>
            <p:nvPr/>
          </p:nvSpPr>
          <p:spPr>
            <a:xfrm>
              <a:off x="2804760" y="5027760"/>
              <a:ext cx="152640" cy="15228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280"/>
                <a:gd name="textAreaBottom" fmla="*/ 152640 h 152280"/>
                <a:gd name="GluePoint1X" fmla="*/ 153170 w 306340"/>
                <a:gd name="GluePoint1Y" fmla="*/ 305453 h 305452"/>
                <a:gd name="GluePoint2X" fmla="*/ 306340 w 306340"/>
                <a:gd name="GluePoint2Y" fmla="*/ 152726 h 305452"/>
                <a:gd name="GluePoint3X" fmla="*/ 153170 w 306340"/>
                <a:gd name="GluePoint3Y" fmla="*/ 0 h 305452"/>
                <a:gd name="GluePoint4X" fmla="*/ 0 w 306340"/>
                <a:gd name="GluePoint4Y" fmla="*/ 152726 h 305452"/>
                <a:gd name="GluePoint5X" fmla="*/ 153170 w 306340"/>
                <a:gd name="GluePoint5Y" fmla="*/ 305453 h 305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74" name="Полилиния 32"/>
            <p:cNvSpPr/>
            <p:nvPr/>
          </p:nvSpPr>
          <p:spPr>
            <a:xfrm>
              <a:off x="1321200" y="5011200"/>
              <a:ext cx="188640" cy="18828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188280"/>
                <a:gd name="textAreaBottom" fmla="*/ 188640 h 188280"/>
                <a:gd name="GluePoint1X" fmla="*/ 189064 w 378125"/>
                <a:gd name="GluePoint1Y" fmla="*/ 377039 h 377039"/>
                <a:gd name="GluePoint2X" fmla="*/ 378126 w 378125"/>
                <a:gd name="GluePoint2Y" fmla="*/ 188520 h 377039"/>
                <a:gd name="GluePoint3X" fmla="*/ 189064 w 378125"/>
                <a:gd name="GluePoint3Y" fmla="*/ 0 h 377039"/>
                <a:gd name="GluePoint4X" fmla="*/ 0 w 378125"/>
                <a:gd name="GluePoint4Y" fmla="*/ 188520 h 377039"/>
                <a:gd name="GluePoint5X" fmla="*/ 189064 w 378125"/>
                <a:gd name="GluePoint5Y" fmla="*/ 377039 h 3770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75" name="Группа 33"/>
          <p:cNvGrpSpPr/>
          <p:nvPr/>
        </p:nvGrpSpPr>
        <p:grpSpPr>
          <a:xfrm>
            <a:off x="7769160" y="2031480"/>
            <a:ext cx="3813480" cy="1502640"/>
            <a:chOff x="7769160" y="2031480"/>
            <a:chExt cx="3813480" cy="1502640"/>
          </a:xfrm>
        </p:grpSpPr>
        <p:sp>
          <p:nvSpPr>
            <p:cNvPr id="476" name="Полилиния 34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77" name="Полилиния 35"/>
            <p:cNvSpPr/>
            <p:nvPr/>
          </p:nvSpPr>
          <p:spPr>
            <a:xfrm>
              <a:off x="9438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8"/>
                <a:gd name="GluePoint1Y" fmla="*/ 3006237 h 3006237"/>
                <a:gd name="GluePoint2X" fmla="*/ 504108 w 504108"/>
                <a:gd name="GluePoint2Y" fmla="*/ 1503118 h 3006237"/>
                <a:gd name="GluePoint3X" fmla="*/ 252054 w 504108"/>
                <a:gd name="GluePoint3Y" fmla="*/ 0 h 3006237"/>
                <a:gd name="GluePoint4X" fmla="*/ 0 w 504108"/>
                <a:gd name="GluePoint4Y" fmla="*/ 1503118 h 3006237"/>
                <a:gd name="GluePoint5X" fmla="*/ 252054 w 50410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78" name="Полилиния 36"/>
            <p:cNvSpPr/>
            <p:nvPr/>
          </p:nvSpPr>
          <p:spPr>
            <a:xfrm>
              <a:off x="918684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9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9 w 1006617"/>
                <a:gd name="GluePoint3Y" fmla="*/ 0 h 3006237"/>
                <a:gd name="GluePoint4X" fmla="*/ 0 w 1006617"/>
                <a:gd name="GluePoint4Y" fmla="*/ 1503118 h 3006237"/>
                <a:gd name="GluePoint5X" fmla="*/ 503309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79" name="Полилиния 37"/>
            <p:cNvSpPr/>
            <p:nvPr/>
          </p:nvSpPr>
          <p:spPr>
            <a:xfrm>
              <a:off x="89359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20"/>
                <a:gd name="GluePoint1Y" fmla="*/ 3006237 h 3006237"/>
                <a:gd name="GluePoint2X" fmla="*/ 1508121 w 1508120"/>
                <a:gd name="GluePoint2Y" fmla="*/ 1503118 h 3006237"/>
                <a:gd name="GluePoint3X" fmla="*/ 754067 w 1508120"/>
                <a:gd name="GluePoint3Y" fmla="*/ 0 h 3006237"/>
                <a:gd name="GluePoint4X" fmla="*/ 0 w 1508120"/>
                <a:gd name="GluePoint4Y" fmla="*/ 1503118 h 3006237"/>
                <a:gd name="GluePoint5X" fmla="*/ 754067 w 1508120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80" name="Полилиния 38"/>
            <p:cNvSpPr/>
            <p:nvPr/>
          </p:nvSpPr>
          <p:spPr>
            <a:xfrm>
              <a:off x="868428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2"/>
                <a:gd name="GluePoint1Y" fmla="*/ 3006237 h 3006237"/>
                <a:gd name="GluePoint2X" fmla="*/ 2011443 w 2011442"/>
                <a:gd name="GluePoint2Y" fmla="*/ 1503118 h 3006237"/>
                <a:gd name="GluePoint3X" fmla="*/ 1005722 w 2011442"/>
                <a:gd name="GluePoint3Y" fmla="*/ 0 h 3006237"/>
                <a:gd name="GluePoint4X" fmla="*/ 0 w 2011442"/>
                <a:gd name="GluePoint4Y" fmla="*/ 1503118 h 3006237"/>
                <a:gd name="GluePoint5X" fmla="*/ 1005722 w 201144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81" name="Полилиния 39"/>
            <p:cNvSpPr/>
            <p:nvPr/>
          </p:nvSpPr>
          <p:spPr>
            <a:xfrm>
              <a:off x="843336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2 w 2513948"/>
                <a:gd name="GluePoint1Y" fmla="*/ 3006237 h 3006237"/>
                <a:gd name="GluePoint2X" fmla="*/ 2513948 w 2513948"/>
                <a:gd name="GluePoint2Y" fmla="*/ 1503118 h 3006237"/>
                <a:gd name="GluePoint3X" fmla="*/ 1256972 w 2513948"/>
                <a:gd name="GluePoint3Y" fmla="*/ 0 h 3006237"/>
                <a:gd name="GluePoint4X" fmla="*/ 0 w 2513948"/>
                <a:gd name="GluePoint4Y" fmla="*/ 1503118 h 3006237"/>
                <a:gd name="GluePoint5X" fmla="*/ 1256972 w 251394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82" name="Полилиния 40"/>
            <p:cNvSpPr/>
            <p:nvPr/>
          </p:nvSpPr>
          <p:spPr>
            <a:xfrm>
              <a:off x="818208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2 w 3016266"/>
                <a:gd name="GluePoint1Y" fmla="*/ 3006238 h 3006238"/>
                <a:gd name="GluePoint2X" fmla="*/ 3016266 w 3016266"/>
                <a:gd name="GluePoint2Y" fmla="*/ 1503119 h 3006238"/>
                <a:gd name="GluePoint3X" fmla="*/ 1508132 w 3016266"/>
                <a:gd name="GluePoint3Y" fmla="*/ 0 h 3006238"/>
                <a:gd name="GluePoint4X" fmla="*/ 0 w 3016266"/>
                <a:gd name="GluePoint4Y" fmla="*/ 1503119 h 3006238"/>
                <a:gd name="GluePoint5X" fmla="*/ 1508132 w 3016266"/>
                <a:gd name="GluePoint5Y" fmla="*/ 3006238 h 3006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83" name="Полилиния 41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84" name="Полилиния 42"/>
            <p:cNvSpPr/>
            <p:nvPr/>
          </p:nvSpPr>
          <p:spPr>
            <a:xfrm>
              <a:off x="9690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7"/>
                <a:gd name="GluePoint1Y" fmla="*/ 3006237 h 3006237"/>
                <a:gd name="GluePoint2X" fmla="*/ 504108 w 504107"/>
                <a:gd name="GluePoint2Y" fmla="*/ 1503118 h 3006237"/>
                <a:gd name="GluePoint3X" fmla="*/ 252054 w 504107"/>
                <a:gd name="GluePoint3Y" fmla="*/ 0 h 3006237"/>
                <a:gd name="GluePoint4X" fmla="*/ 0 w 504107"/>
                <a:gd name="GluePoint4Y" fmla="*/ 1503118 h 3006237"/>
                <a:gd name="GluePoint5X" fmla="*/ 252054 w 50410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85" name="Полилиния 43"/>
            <p:cNvSpPr/>
            <p:nvPr/>
          </p:nvSpPr>
          <p:spPr>
            <a:xfrm>
              <a:off x="969012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8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8 w 1006617"/>
                <a:gd name="GluePoint3Y" fmla="*/ 0 h 3006237"/>
                <a:gd name="GluePoint4X" fmla="*/ 0 w 1006617"/>
                <a:gd name="GluePoint4Y" fmla="*/ 1503118 h 3006237"/>
                <a:gd name="GluePoint5X" fmla="*/ 503308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86" name="Полилиния 44"/>
            <p:cNvSpPr/>
            <p:nvPr/>
          </p:nvSpPr>
          <p:spPr>
            <a:xfrm>
              <a:off x="96901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34"/>
                <a:gd name="GluePoint1Y" fmla="*/ 3006237 h 3006237"/>
                <a:gd name="GluePoint2X" fmla="*/ 1508134 w 1508134"/>
                <a:gd name="GluePoint2Y" fmla="*/ 1503118 h 3006237"/>
                <a:gd name="GluePoint3X" fmla="*/ 754067 w 1508134"/>
                <a:gd name="GluePoint3Y" fmla="*/ 0 h 3006237"/>
                <a:gd name="GluePoint4X" fmla="*/ 0 w 1508134"/>
                <a:gd name="GluePoint4Y" fmla="*/ 1503118 h 3006237"/>
                <a:gd name="GluePoint5X" fmla="*/ 754067 w 1508134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87" name="Полилиния 45"/>
            <p:cNvSpPr/>
            <p:nvPr/>
          </p:nvSpPr>
          <p:spPr>
            <a:xfrm>
              <a:off x="969012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3"/>
                <a:gd name="GluePoint1Y" fmla="*/ 3006237 h 3006237"/>
                <a:gd name="GluePoint2X" fmla="*/ 2011443 w 2011443"/>
                <a:gd name="GluePoint2Y" fmla="*/ 1503118 h 3006237"/>
                <a:gd name="GluePoint3X" fmla="*/ 1005722 w 2011443"/>
                <a:gd name="GluePoint3Y" fmla="*/ 0 h 3006237"/>
                <a:gd name="GluePoint4X" fmla="*/ 0 w 2011443"/>
                <a:gd name="GluePoint4Y" fmla="*/ 1503118 h 3006237"/>
                <a:gd name="GluePoint5X" fmla="*/ 1005722 w 2011443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88" name="Полилиния 46"/>
            <p:cNvSpPr/>
            <p:nvPr/>
          </p:nvSpPr>
          <p:spPr>
            <a:xfrm>
              <a:off x="969012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6 w 2513952"/>
                <a:gd name="GluePoint1Y" fmla="*/ 3006237 h 3006237"/>
                <a:gd name="GluePoint2X" fmla="*/ 2513952 w 2513952"/>
                <a:gd name="GluePoint2Y" fmla="*/ 1503118 h 3006237"/>
                <a:gd name="GluePoint3X" fmla="*/ 1256976 w 2513952"/>
                <a:gd name="GluePoint3Y" fmla="*/ 0 h 3006237"/>
                <a:gd name="GluePoint4X" fmla="*/ 0 w 2513952"/>
                <a:gd name="GluePoint4Y" fmla="*/ 1503118 h 3006237"/>
                <a:gd name="GluePoint5X" fmla="*/ 1256976 w 251395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89" name="Полилиния 47"/>
            <p:cNvSpPr/>
            <p:nvPr/>
          </p:nvSpPr>
          <p:spPr>
            <a:xfrm>
              <a:off x="969012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4 w 3016268"/>
                <a:gd name="GluePoint1Y" fmla="*/ 3006237 h 3006237"/>
                <a:gd name="GluePoint2X" fmla="*/ 3016269 w 3016268"/>
                <a:gd name="GluePoint2Y" fmla="*/ 1503118 h 3006237"/>
                <a:gd name="GluePoint3X" fmla="*/ 1508134 w 3016268"/>
                <a:gd name="GluePoint3Y" fmla="*/ 0 h 3006237"/>
                <a:gd name="GluePoint4X" fmla="*/ 0 w 3016268"/>
                <a:gd name="GluePoint4Y" fmla="*/ 1503118 h 3006237"/>
                <a:gd name="GluePoint5X" fmla="*/ 1508134 w 301626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0" name="Полилиния 48"/>
            <p:cNvSpPr/>
            <p:nvPr/>
          </p:nvSpPr>
          <p:spPr>
            <a:xfrm>
              <a:off x="9615240" y="2694600"/>
              <a:ext cx="151200" cy="15084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0840"/>
                <a:gd name="textAreaBottom" fmla="*/ 151200 h 150840"/>
                <a:gd name="GluePoint1X" fmla="*/ 151582 w 303164"/>
                <a:gd name="GluePoint1Y" fmla="*/ 302162 h 302162"/>
                <a:gd name="GluePoint2X" fmla="*/ 303165 w 303164"/>
                <a:gd name="GluePoint2Y" fmla="*/ 151084 h 302162"/>
                <a:gd name="GluePoint3X" fmla="*/ 151582 w 303164"/>
                <a:gd name="GluePoint3Y" fmla="*/ 0 h 302162"/>
                <a:gd name="GluePoint4X" fmla="*/ 0 w 303164"/>
                <a:gd name="GluePoint4Y" fmla="*/ 151084 h 302162"/>
                <a:gd name="GluePoint5X" fmla="*/ 151582 w 303164"/>
                <a:gd name="GluePoint5Y" fmla="*/ 302162 h 302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1" name="Полилиния 49"/>
            <p:cNvSpPr/>
            <p:nvPr/>
          </p:nvSpPr>
          <p:spPr>
            <a:xfrm>
              <a:off x="807156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9 w 442218"/>
                <a:gd name="GluePoint1Y" fmla="*/ 440753 h 440753"/>
                <a:gd name="GluePoint2X" fmla="*/ 442218 w 442218"/>
                <a:gd name="GluePoint2Y" fmla="*/ 220371 h 440753"/>
                <a:gd name="GluePoint3X" fmla="*/ 221109 w 442218"/>
                <a:gd name="GluePoint3Y" fmla="*/ 0 h 440753"/>
                <a:gd name="GluePoint4X" fmla="*/ 0 w 442218"/>
                <a:gd name="GluePoint4Y" fmla="*/ 220371 h 440753"/>
                <a:gd name="GluePoint5X" fmla="*/ 221109 w 442218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2" name="Полилиния 50"/>
            <p:cNvSpPr/>
            <p:nvPr/>
          </p:nvSpPr>
          <p:spPr>
            <a:xfrm>
              <a:off x="776916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4 w 221208"/>
                <a:gd name="GluePoint1Y" fmla="*/ 220464 h 220464"/>
                <a:gd name="GluePoint2X" fmla="*/ 221208 w 221208"/>
                <a:gd name="GluePoint2Y" fmla="*/ 110232 h 220464"/>
                <a:gd name="GluePoint3X" fmla="*/ 110604 w 221208"/>
                <a:gd name="GluePoint3Y" fmla="*/ 0 h 220464"/>
                <a:gd name="GluePoint4X" fmla="*/ 0 w 221208"/>
                <a:gd name="GluePoint4Y" fmla="*/ 110232 h 220464"/>
                <a:gd name="GluePoint5X" fmla="*/ 110604 w 221208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3" name="Полилиния 51"/>
            <p:cNvSpPr/>
            <p:nvPr/>
          </p:nvSpPr>
          <p:spPr>
            <a:xfrm>
              <a:off x="1147248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0 w 221213"/>
                <a:gd name="GluePoint1Y" fmla="*/ 220464 h 220464"/>
                <a:gd name="GluePoint2X" fmla="*/ 221214 w 221213"/>
                <a:gd name="GluePoint2Y" fmla="*/ 110232 h 220464"/>
                <a:gd name="GluePoint3X" fmla="*/ 110600 w 221213"/>
                <a:gd name="GluePoint3Y" fmla="*/ 0 h 220464"/>
                <a:gd name="GluePoint4X" fmla="*/ 0 w 221213"/>
                <a:gd name="GluePoint4Y" fmla="*/ 110232 h 220464"/>
                <a:gd name="GluePoint5X" fmla="*/ 110600 w 221213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4" name="Полилиния 52"/>
            <p:cNvSpPr/>
            <p:nvPr/>
          </p:nvSpPr>
          <p:spPr>
            <a:xfrm>
              <a:off x="1108728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3 w 442206"/>
                <a:gd name="GluePoint1Y" fmla="*/ 440753 h 440753"/>
                <a:gd name="GluePoint2X" fmla="*/ 442207 w 442206"/>
                <a:gd name="GluePoint2Y" fmla="*/ 220371 h 440753"/>
                <a:gd name="GluePoint3X" fmla="*/ 221103 w 442206"/>
                <a:gd name="GluePoint3Y" fmla="*/ 0 h 440753"/>
                <a:gd name="GluePoint4X" fmla="*/ 0 w 442206"/>
                <a:gd name="GluePoint4Y" fmla="*/ 220371 h 440753"/>
                <a:gd name="GluePoint5X" fmla="*/ 221103 w 442206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95" name="Группа 53"/>
          <p:cNvGrpSpPr/>
          <p:nvPr/>
        </p:nvGrpSpPr>
        <p:grpSpPr>
          <a:xfrm>
            <a:off x="4486320" y="2031480"/>
            <a:ext cx="2988360" cy="1497600"/>
            <a:chOff x="4486320" y="2031480"/>
            <a:chExt cx="2988360" cy="1497600"/>
          </a:xfrm>
        </p:grpSpPr>
        <p:sp>
          <p:nvSpPr>
            <p:cNvPr id="496" name="Полилиния 54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7" name="Полилиния 55"/>
            <p:cNvSpPr/>
            <p:nvPr/>
          </p:nvSpPr>
          <p:spPr>
            <a:xfrm>
              <a:off x="573084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70 w 499527"/>
                <a:gd name="GluePoint1Y" fmla="*/ 2995800 h 2995799"/>
                <a:gd name="GluePoint2X" fmla="*/ 499527 w 499527"/>
                <a:gd name="GluePoint2Y" fmla="*/ 1497893 h 2995799"/>
                <a:gd name="GluePoint3X" fmla="*/ 249770 w 499527"/>
                <a:gd name="GluePoint3Y" fmla="*/ 0 h 2995799"/>
                <a:gd name="GluePoint4X" fmla="*/ 0 w 499527"/>
                <a:gd name="GluePoint4Y" fmla="*/ 1497893 h 2995799"/>
                <a:gd name="GluePoint5X" fmla="*/ 249770 w 499527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8" name="Полилиния 56"/>
            <p:cNvSpPr/>
            <p:nvPr/>
          </p:nvSpPr>
          <p:spPr>
            <a:xfrm>
              <a:off x="54820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9" name="Полилиния 57"/>
            <p:cNvSpPr/>
            <p:nvPr/>
          </p:nvSpPr>
          <p:spPr>
            <a:xfrm>
              <a:off x="5233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46 w 1494479"/>
                <a:gd name="GluePoint1Y" fmla="*/ 2995800 h 2995799"/>
                <a:gd name="GluePoint2X" fmla="*/ 1494479 w 1494479"/>
                <a:gd name="GluePoint2Y" fmla="*/ 1497893 h 2995799"/>
                <a:gd name="GluePoint3X" fmla="*/ 747246 w 1494479"/>
                <a:gd name="GluePoint3Y" fmla="*/ 0 h 2995799"/>
                <a:gd name="GluePoint4X" fmla="*/ 0 w 1494479"/>
                <a:gd name="GluePoint4Y" fmla="*/ 1497893 h 2995799"/>
                <a:gd name="GluePoint5X" fmla="*/ 747246 w 149447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0" name="Полилиния 58"/>
            <p:cNvSpPr/>
            <p:nvPr/>
          </p:nvSpPr>
          <p:spPr>
            <a:xfrm>
              <a:off x="498420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73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73 w 1993331"/>
                <a:gd name="GluePoint3Y" fmla="*/ 0 h 2995799"/>
                <a:gd name="GluePoint4X" fmla="*/ 0 w 1993331"/>
                <a:gd name="GluePoint4Y" fmla="*/ 1497893 h 2995799"/>
                <a:gd name="GluePoint5X" fmla="*/ 996673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1" name="Полилиния 59"/>
            <p:cNvSpPr/>
            <p:nvPr/>
          </p:nvSpPr>
          <p:spPr>
            <a:xfrm>
              <a:off x="473544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16 w 2491219"/>
                <a:gd name="GluePoint1Y" fmla="*/ 2995800 h 2995799"/>
                <a:gd name="GluePoint2X" fmla="*/ 2491219 w 2491219"/>
                <a:gd name="GluePoint2Y" fmla="*/ 1497893 h 2995799"/>
                <a:gd name="GluePoint3X" fmla="*/ 1245616 w 2491219"/>
                <a:gd name="GluePoint3Y" fmla="*/ 0 h 2995799"/>
                <a:gd name="GluePoint4X" fmla="*/ 0 w 2491219"/>
                <a:gd name="GluePoint4Y" fmla="*/ 1497893 h 2995799"/>
                <a:gd name="GluePoint5X" fmla="*/ 1245616 w 249121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2" name="Полилиния 60"/>
            <p:cNvSpPr/>
            <p:nvPr/>
          </p:nvSpPr>
          <p:spPr>
            <a:xfrm>
              <a:off x="448632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44"/>
                <a:gd name="GluePoint1Y" fmla="*/ 2995800 h 2995799"/>
                <a:gd name="GluePoint2X" fmla="*/ 2988945 w 2988944"/>
                <a:gd name="GluePoint2Y" fmla="*/ 1497893 h 2995799"/>
                <a:gd name="GluePoint3X" fmla="*/ 1494465 w 2988944"/>
                <a:gd name="GluePoint3Y" fmla="*/ 0 h 2995799"/>
                <a:gd name="GluePoint4X" fmla="*/ 0 w 2988944"/>
                <a:gd name="GluePoint4Y" fmla="*/ 1497893 h 2995799"/>
                <a:gd name="GluePoint5X" fmla="*/ 1494465 w 2988944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3" name="Полилиния 61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4" name="Полилиния 62"/>
            <p:cNvSpPr/>
            <p:nvPr/>
          </p:nvSpPr>
          <p:spPr>
            <a:xfrm>
              <a:off x="598068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57 w 499513"/>
                <a:gd name="GluePoint1Y" fmla="*/ 2995800 h 2995799"/>
                <a:gd name="GluePoint2X" fmla="*/ 499513 w 499513"/>
                <a:gd name="GluePoint2Y" fmla="*/ 1497893 h 2995799"/>
                <a:gd name="GluePoint3X" fmla="*/ 249757 w 499513"/>
                <a:gd name="GluePoint3Y" fmla="*/ 0 h 2995799"/>
                <a:gd name="GluePoint4X" fmla="*/ 0 w 499513"/>
                <a:gd name="GluePoint4Y" fmla="*/ 1497893 h 2995799"/>
                <a:gd name="GluePoint5X" fmla="*/ 249757 w 499513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5" name="Полилиния 63"/>
            <p:cNvSpPr/>
            <p:nvPr/>
          </p:nvSpPr>
          <p:spPr>
            <a:xfrm>
              <a:off x="59806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6" name="Полилиния 64"/>
            <p:cNvSpPr/>
            <p:nvPr/>
          </p:nvSpPr>
          <p:spPr>
            <a:xfrm>
              <a:off x="5980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33 w 1494465"/>
                <a:gd name="GluePoint1Y" fmla="*/ 2995800 h 2995799"/>
                <a:gd name="GluePoint2X" fmla="*/ 1494465 w 1494465"/>
                <a:gd name="GluePoint2Y" fmla="*/ 1497893 h 2995799"/>
                <a:gd name="GluePoint3X" fmla="*/ 747233 w 1494465"/>
                <a:gd name="GluePoint3Y" fmla="*/ 0 h 2995799"/>
                <a:gd name="GluePoint4X" fmla="*/ 0 w 1494465"/>
                <a:gd name="GluePoint4Y" fmla="*/ 1497893 h 2995799"/>
                <a:gd name="GluePoint5X" fmla="*/ 747233 w 1494465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7" name="Полилиния 65"/>
            <p:cNvSpPr/>
            <p:nvPr/>
          </p:nvSpPr>
          <p:spPr>
            <a:xfrm>
              <a:off x="598068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59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59 w 1993331"/>
                <a:gd name="GluePoint3Y" fmla="*/ 0 h 2995799"/>
                <a:gd name="GluePoint4X" fmla="*/ 0 w 1993331"/>
                <a:gd name="GluePoint4Y" fmla="*/ 1497893 h 2995799"/>
                <a:gd name="GluePoint5X" fmla="*/ 996659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8" name="Полилиния 66"/>
            <p:cNvSpPr/>
            <p:nvPr/>
          </p:nvSpPr>
          <p:spPr>
            <a:xfrm>
              <a:off x="598068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04 w 2491220"/>
                <a:gd name="GluePoint1Y" fmla="*/ 2995800 h 2995799"/>
                <a:gd name="GluePoint2X" fmla="*/ 2491221 w 2491220"/>
                <a:gd name="GluePoint2Y" fmla="*/ 1497893 h 2995799"/>
                <a:gd name="GluePoint3X" fmla="*/ 1245604 w 2491220"/>
                <a:gd name="GluePoint3Y" fmla="*/ 0 h 2995799"/>
                <a:gd name="GluePoint4X" fmla="*/ 0 w 2491220"/>
                <a:gd name="GluePoint4Y" fmla="*/ 1497893 h 2995799"/>
                <a:gd name="GluePoint5X" fmla="*/ 1245604 w 249122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9" name="Полилиния 67"/>
            <p:cNvSpPr/>
            <p:nvPr/>
          </p:nvSpPr>
          <p:spPr>
            <a:xfrm>
              <a:off x="598068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30"/>
                <a:gd name="GluePoint1Y" fmla="*/ 2995800 h 2995799"/>
                <a:gd name="GluePoint2X" fmla="*/ 2988931 w 2988930"/>
                <a:gd name="GluePoint2Y" fmla="*/ 1497893 h 2995799"/>
                <a:gd name="GluePoint3X" fmla="*/ 1494465 w 2988930"/>
                <a:gd name="GluePoint3Y" fmla="*/ 0 h 2995799"/>
                <a:gd name="GluePoint4X" fmla="*/ 0 w 2988930"/>
                <a:gd name="GluePoint4Y" fmla="*/ 1497893 h 2995799"/>
                <a:gd name="GluePoint5X" fmla="*/ 1494465 w 298893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10" name="Полилиния 68"/>
            <p:cNvSpPr/>
            <p:nvPr/>
          </p:nvSpPr>
          <p:spPr>
            <a:xfrm>
              <a:off x="5904000" y="269208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418 w 302835"/>
                <a:gd name="GluePoint1Y" fmla="*/ 303531 h 303531"/>
                <a:gd name="GluePoint2X" fmla="*/ 302835 w 302835"/>
                <a:gd name="GluePoint2Y" fmla="*/ 151766 h 303531"/>
                <a:gd name="GluePoint3X" fmla="*/ 151418 w 302835"/>
                <a:gd name="GluePoint3Y" fmla="*/ 0 h 303531"/>
                <a:gd name="GluePoint4X" fmla="*/ 0 w 302835"/>
                <a:gd name="GluePoint4Y" fmla="*/ 151766 h 303531"/>
                <a:gd name="GluePoint5X" fmla="*/ 151418 w 302835"/>
                <a:gd name="GluePoint5Y" fmla="*/ 303531 h 303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511" name="Группа 69"/>
          <p:cNvGrpSpPr/>
          <p:nvPr/>
        </p:nvGrpSpPr>
        <p:grpSpPr>
          <a:xfrm>
            <a:off x="571680" y="2017080"/>
            <a:ext cx="3589920" cy="1529280"/>
            <a:chOff x="571680" y="2017080"/>
            <a:chExt cx="3589920" cy="1529280"/>
          </a:xfrm>
        </p:grpSpPr>
        <p:sp>
          <p:nvSpPr>
            <p:cNvPr id="512" name="Полилиния 70"/>
            <p:cNvSpPr/>
            <p:nvPr/>
          </p:nvSpPr>
          <p:spPr>
            <a:xfrm>
              <a:off x="2344320" y="2017080"/>
              <a:ext cx="6480" cy="15292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29280"/>
                <a:gd name="textAreaBottom" fmla="*/ 1529640 h 1529280"/>
                <a:gd name="GluePoint1X" fmla="*/ 0 w 13788"/>
                <a:gd name="GluePoint1Y" fmla="*/ 0 h 3058947"/>
                <a:gd name="GluePoint2X" fmla="*/ 0 w 13788"/>
                <a:gd name="GluePoint2Y" fmla="*/ 3058948 h 30589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13" name="Полилиния 71"/>
            <p:cNvSpPr/>
            <p:nvPr/>
          </p:nvSpPr>
          <p:spPr>
            <a:xfrm>
              <a:off x="653760" y="2734200"/>
              <a:ext cx="3438360" cy="6480"/>
            </a:xfrm>
            <a:custGeom>
              <a:avLst/>
              <a:gdLst>
                <a:gd name="textAreaLeft" fmla="*/ 0 w 3438360"/>
                <a:gd name="textAreaRight" fmla="*/ 3438720 w 3438360"/>
                <a:gd name="textAreaTop" fmla="*/ 0 h 6480"/>
                <a:gd name="textAreaBottom" fmla="*/ 6840 h 6480"/>
                <a:gd name="GluePoint1X" fmla="*/ 6878322 w 6878322"/>
                <a:gd name="GluePoint1Y" fmla="*/ 0 h 13796"/>
                <a:gd name="GluePoint2X" fmla="*/ 0 w 6878322"/>
                <a:gd name="GluePoint2Y" fmla="*/ 0 h 137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14" name="Полилиния 72"/>
            <p:cNvSpPr/>
            <p:nvPr/>
          </p:nvSpPr>
          <p:spPr>
            <a:xfrm>
              <a:off x="8161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3057034 w 3057033"/>
                <a:gd name="GluePoint1Y" fmla="*/ 1397390 h 2953074"/>
                <a:gd name="GluePoint2X" fmla="*/ 509763 w 3057033"/>
                <a:gd name="GluePoint2Y" fmla="*/ 154723 h 2953074"/>
                <a:gd name="GluePoint3X" fmla="*/ 509763 w 3057033"/>
                <a:gd name="GluePoint3Y" fmla="*/ 2831348 h 2953074"/>
                <a:gd name="GluePoint4X" fmla="*/ 3057034 w 3057033"/>
                <a:gd name="GluePoint4Y" fmla="*/ 1397486 h 2953074"/>
                <a:gd name="GluePoint5X" fmla="*/ 3057034 w 3057033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15" name="Полилиния 73"/>
            <p:cNvSpPr/>
            <p:nvPr/>
          </p:nvSpPr>
          <p:spPr>
            <a:xfrm>
              <a:off x="1255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2178764 w 2178763"/>
                <a:gd name="GluePoint1Y" fmla="*/ 1432148 h 2963035"/>
                <a:gd name="GluePoint2X" fmla="*/ 491300 w 2178763"/>
                <a:gd name="GluePoint2Y" fmla="*/ 26661 h 2963035"/>
                <a:gd name="GluePoint3X" fmla="*/ 491300 w 2178763"/>
                <a:gd name="GluePoint3Y" fmla="*/ 2939712 h 2963035"/>
                <a:gd name="GluePoint4X" fmla="*/ 2178764 w 217876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16" name="Полилиния 74"/>
            <p:cNvSpPr/>
            <p:nvPr/>
          </p:nvSpPr>
          <p:spPr>
            <a:xfrm>
              <a:off x="177984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1129060 w 1129059"/>
                <a:gd name="GluePoint1Y" fmla="*/ 1433703 h 2963408"/>
                <a:gd name="GluePoint2X" fmla="*/ 301384 w 1129059"/>
                <a:gd name="GluePoint2Y" fmla="*/ 2460 h 2963408"/>
                <a:gd name="GluePoint3X" fmla="*/ 301384 w 1129059"/>
                <a:gd name="GluePoint3Y" fmla="*/ 2961300 h 2963408"/>
                <a:gd name="GluePoint4X" fmla="*/ 1129060 w 1129059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17" name="Полилиния 75"/>
            <p:cNvSpPr/>
            <p:nvPr/>
          </p:nvSpPr>
          <p:spPr>
            <a:xfrm>
              <a:off x="23443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0 w 3057044"/>
                <a:gd name="GluePoint1Y" fmla="*/ 1397390 h 2953074"/>
                <a:gd name="GluePoint2X" fmla="*/ 2547279 w 3057044"/>
                <a:gd name="GluePoint2Y" fmla="*/ 154723 h 2953074"/>
                <a:gd name="GluePoint3X" fmla="*/ 2547279 w 3057044"/>
                <a:gd name="GluePoint3Y" fmla="*/ 2831348 h 2953074"/>
                <a:gd name="GluePoint4X" fmla="*/ 0 w 3057044"/>
                <a:gd name="GluePoint4Y" fmla="*/ 1397486 h 2953074"/>
                <a:gd name="GluePoint5X" fmla="*/ 0 w 3057044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18" name="Полилиния 76"/>
            <p:cNvSpPr/>
            <p:nvPr/>
          </p:nvSpPr>
          <p:spPr>
            <a:xfrm>
              <a:off x="2344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0 w 2178773"/>
                <a:gd name="GluePoint1Y" fmla="*/ 1432148 h 2963035"/>
                <a:gd name="GluePoint2X" fmla="*/ 1687477 w 2178773"/>
                <a:gd name="GluePoint2Y" fmla="*/ 26661 h 2963035"/>
                <a:gd name="GluePoint3X" fmla="*/ 1687477 w 2178773"/>
                <a:gd name="GluePoint3Y" fmla="*/ 2939712 h 2963035"/>
                <a:gd name="GluePoint4X" fmla="*/ 0 w 217877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19" name="Полилиния 77"/>
            <p:cNvSpPr/>
            <p:nvPr/>
          </p:nvSpPr>
          <p:spPr>
            <a:xfrm>
              <a:off x="234432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0 w 1129064"/>
                <a:gd name="GluePoint1Y" fmla="*/ 1433703 h 2963408"/>
                <a:gd name="GluePoint2X" fmla="*/ 827675 w 1129064"/>
                <a:gd name="GluePoint2Y" fmla="*/ 2460 h 2963408"/>
                <a:gd name="GluePoint3X" fmla="*/ 827675 w 1129064"/>
                <a:gd name="GluePoint3Y" fmla="*/ 2961300 h 2963408"/>
                <a:gd name="GluePoint4X" fmla="*/ 0 w 1129064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0" name="Полилиния 78"/>
            <p:cNvSpPr/>
            <p:nvPr/>
          </p:nvSpPr>
          <p:spPr>
            <a:xfrm>
              <a:off x="57168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70 w 303339"/>
                <a:gd name="GluePoint1Y" fmla="*/ 303530 h 303529"/>
                <a:gd name="GluePoint2X" fmla="*/ 303339 w 303339"/>
                <a:gd name="GluePoint2Y" fmla="*/ 151765 h 303529"/>
                <a:gd name="GluePoint3X" fmla="*/ 151670 w 303339"/>
                <a:gd name="GluePoint3Y" fmla="*/ 0 h 303529"/>
                <a:gd name="GluePoint4X" fmla="*/ 0 w 303339"/>
                <a:gd name="GluePoint4Y" fmla="*/ 151765 h 303529"/>
                <a:gd name="GluePoint5X" fmla="*/ 151670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1" name="Полилиния 79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2" name="Полилиния 80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3" name="Полилиния 81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4" name="Полилиния 82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5" name="Полилиния 83"/>
            <p:cNvSpPr/>
            <p:nvPr/>
          </p:nvSpPr>
          <p:spPr>
            <a:xfrm>
              <a:off x="401040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69 w 303339"/>
                <a:gd name="GluePoint1Y" fmla="*/ 303530 h 303529"/>
                <a:gd name="GluePoint2X" fmla="*/ 303339 w 303339"/>
                <a:gd name="GluePoint2Y" fmla="*/ 151765 h 303529"/>
                <a:gd name="GluePoint3X" fmla="*/ 151669 w 303339"/>
                <a:gd name="GluePoint3Y" fmla="*/ 0 h 303529"/>
                <a:gd name="GluePoint4X" fmla="*/ 0 w 303339"/>
                <a:gd name="GluePoint4Y" fmla="*/ 151765 h 303529"/>
                <a:gd name="GluePoint5X" fmla="*/ 151669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526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60" name="PlaceHolder 1"/>
          <p:cNvSpPr>
            <a:spLocks noGrp="1"/>
          </p:cNvSpPr>
          <p:nvPr>
            <p:ph type="sldNum" idx="14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B7F9F03-32C8-4FCF-8BBE-D53E92CB1FF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61" name="PlaceHolder 2"/>
          <p:cNvSpPr>
            <a:spLocks noGrp="1"/>
          </p:cNvSpPr>
          <p:nvPr>
            <p:ph type="body"/>
          </p:nvPr>
        </p:nvSpPr>
        <p:spPr>
          <a:xfrm>
            <a:off x="609480" y="393696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62" name="PlaceHolder 3"/>
          <p:cNvSpPr>
            <a:spLocks noGrp="1"/>
          </p:cNvSpPr>
          <p:nvPr>
            <p:ph type="body"/>
          </p:nvPr>
        </p:nvSpPr>
        <p:spPr>
          <a:xfrm>
            <a:off x="609480" y="53989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663" name="Рисунок 4" descr=""/>
          <p:cNvPicPr/>
          <p:nvPr/>
        </p:nvPicPr>
        <p:blipFill>
          <a:blip r:embed="rId4"/>
          <a:stretch/>
        </p:blipFill>
        <p:spPr>
          <a:xfrm>
            <a:off x="6437880" y="924840"/>
            <a:ext cx="4057200" cy="831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64" name="PlaceHolder 4"/>
          <p:cNvSpPr>
            <a:spLocks noGrp="1"/>
          </p:cNvSpPr>
          <p:nvPr>
            <p:ph type="body"/>
          </p:nvPr>
        </p:nvSpPr>
        <p:spPr>
          <a:xfrm>
            <a:off x="6621840" y="1092240"/>
            <a:ext cx="3690360" cy="80064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66" name="PlaceHolder 1"/>
          <p:cNvSpPr>
            <a:spLocks noGrp="1"/>
          </p:cNvSpPr>
          <p:nvPr>
            <p:ph type="body"/>
          </p:nvPr>
        </p:nvSpPr>
        <p:spPr>
          <a:xfrm>
            <a:off x="609480" y="-8610120"/>
            <a:ext cx="5486040" cy="1262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67" name="PlaceHolder 2"/>
          <p:cNvSpPr>
            <a:spLocks noGrp="1"/>
          </p:cNvSpPr>
          <p:nvPr>
            <p:ph type="body"/>
          </p:nvPr>
        </p:nvSpPr>
        <p:spPr>
          <a:xfrm>
            <a:off x="609480" y="2038680"/>
            <a:ext cx="5486040" cy="267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68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69" name="Прямоугольник 7"/>
          <p:cNvSpPr/>
          <p:nvPr/>
        </p:nvSpPr>
        <p:spPr>
          <a:xfrm>
            <a:off x="60948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3670" name="PlaceHolder 4"/>
          <p:cNvSpPr>
            <a:spLocks noGrp="1"/>
          </p:cNvSpPr>
          <p:nvPr>
            <p:ph type="body"/>
          </p:nvPr>
        </p:nvSpPr>
        <p:spPr>
          <a:xfrm>
            <a:off x="74052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1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72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3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74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75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76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77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78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79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80" name="PlaceHolder 8"/>
          <p:cNvSpPr>
            <a:spLocks noGrp="1"/>
          </p:cNvSpPr>
          <p:nvPr>
            <p:ph type="sldNum" idx="14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3E89498-9F92-4488-B4ED-805BD365D3F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3681" name="Рисунок 4" descr=""/>
          <p:cNvPicPr/>
          <p:nvPr/>
        </p:nvPicPr>
        <p:blipFill>
          <a:blip r:embed="rId4"/>
          <a:stretch/>
        </p:blipFill>
        <p:spPr>
          <a:xfrm>
            <a:off x="6006240" y="6195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82" name="PlaceHolder 9"/>
          <p:cNvSpPr>
            <a:spLocks noGrp="1"/>
          </p:cNvSpPr>
          <p:nvPr>
            <p:ph type="body"/>
          </p:nvPr>
        </p:nvSpPr>
        <p:spPr>
          <a:xfrm>
            <a:off x="6118920" y="72072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683" name="Рисунок 6" descr=""/>
          <p:cNvPicPr/>
          <p:nvPr/>
        </p:nvPicPr>
        <p:blipFill>
          <a:blip r:embed="rId5"/>
          <a:stretch/>
        </p:blipFill>
        <p:spPr>
          <a:xfrm>
            <a:off x="8847000" y="12711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84" name="PlaceHolder 10"/>
          <p:cNvSpPr>
            <a:spLocks noGrp="1"/>
          </p:cNvSpPr>
          <p:nvPr>
            <p:ph type="body"/>
          </p:nvPr>
        </p:nvSpPr>
        <p:spPr>
          <a:xfrm>
            <a:off x="8959680" y="137268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86" name="PlaceHolder 1"/>
          <p:cNvSpPr>
            <a:spLocks noGrp="1"/>
          </p:cNvSpPr>
          <p:nvPr>
            <p:ph type="sldNum" idx="14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10903F9-F123-48DF-A2C8-FDB6C538749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87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3688" name="PlaceHolder 2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89" name="PlaceHolder 3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690" name="Рисунок 1" descr=""/>
          <p:cNvPicPr/>
          <p:nvPr/>
        </p:nvPicPr>
        <p:blipFill>
          <a:blip r:embed="rId4"/>
          <a:stretch/>
        </p:blipFill>
        <p:spPr>
          <a:xfrm>
            <a:off x="9118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91" name="PlaceHolder 4"/>
          <p:cNvSpPr>
            <a:spLocks noGrp="1"/>
          </p:cNvSpPr>
          <p:nvPr>
            <p:ph type="body"/>
          </p:nvPr>
        </p:nvSpPr>
        <p:spPr>
          <a:xfrm>
            <a:off x="101232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692" name="Рисунок 3" descr=""/>
          <p:cNvPicPr/>
          <p:nvPr/>
        </p:nvPicPr>
        <p:blipFill>
          <a:blip r:embed="rId5"/>
          <a:stretch/>
        </p:blipFill>
        <p:spPr>
          <a:xfrm>
            <a:off x="329040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93" name="PlaceHolder 5"/>
          <p:cNvSpPr>
            <a:spLocks noGrp="1"/>
          </p:cNvSpPr>
          <p:nvPr>
            <p:ph type="body"/>
          </p:nvPr>
        </p:nvSpPr>
        <p:spPr>
          <a:xfrm>
            <a:off x="339084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694" name="Рисунок 11" descr=""/>
          <p:cNvPicPr/>
          <p:nvPr/>
        </p:nvPicPr>
        <p:blipFill>
          <a:blip r:embed="rId6"/>
          <a:stretch/>
        </p:blipFill>
        <p:spPr>
          <a:xfrm>
            <a:off x="56692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95" name="PlaceHolder 6"/>
          <p:cNvSpPr>
            <a:spLocks noGrp="1"/>
          </p:cNvSpPr>
          <p:nvPr>
            <p:ph type="body"/>
          </p:nvPr>
        </p:nvSpPr>
        <p:spPr>
          <a:xfrm>
            <a:off x="576936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6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689040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97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98" name="PlaceHolder 1"/>
          <p:cNvSpPr>
            <a:spLocks noGrp="1"/>
          </p:cNvSpPr>
          <p:nvPr>
            <p:ph type="body"/>
          </p:nvPr>
        </p:nvSpPr>
        <p:spPr>
          <a:xfrm>
            <a:off x="7867800" y="2611440"/>
            <a:ext cx="371772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Несколько этапов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процесса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99" name="PlaceHolder 2"/>
          <p:cNvSpPr>
            <a:spLocks noGrp="1"/>
          </p:cNvSpPr>
          <p:nvPr>
            <p:ph type="body"/>
          </p:nvPr>
        </p:nvSpPr>
        <p:spPr>
          <a:xfrm>
            <a:off x="1555920" y="7369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00" name="PlaceHolder 3"/>
          <p:cNvSpPr>
            <a:spLocks noGrp="1"/>
          </p:cNvSpPr>
          <p:nvPr>
            <p:ph type="body"/>
          </p:nvPr>
        </p:nvSpPr>
        <p:spPr>
          <a:xfrm>
            <a:off x="1555920" y="10036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01" name="PlaceHolder 4"/>
          <p:cNvSpPr>
            <a:spLocks noGrp="1"/>
          </p:cNvSpPr>
          <p:nvPr>
            <p:ph type="body"/>
          </p:nvPr>
        </p:nvSpPr>
        <p:spPr>
          <a:xfrm>
            <a:off x="1555920" y="221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02" name="PlaceHolder 5"/>
          <p:cNvSpPr>
            <a:spLocks noGrp="1"/>
          </p:cNvSpPr>
          <p:nvPr>
            <p:ph type="body"/>
          </p:nvPr>
        </p:nvSpPr>
        <p:spPr>
          <a:xfrm>
            <a:off x="1555920" y="249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03" name="PlaceHolder 6"/>
          <p:cNvSpPr>
            <a:spLocks noGrp="1"/>
          </p:cNvSpPr>
          <p:nvPr>
            <p:ph type="body"/>
          </p:nvPr>
        </p:nvSpPr>
        <p:spPr>
          <a:xfrm>
            <a:off x="1555920" y="3705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04" name="PlaceHolder 7"/>
          <p:cNvSpPr>
            <a:spLocks noGrp="1"/>
          </p:cNvSpPr>
          <p:nvPr>
            <p:ph type="body"/>
          </p:nvPr>
        </p:nvSpPr>
        <p:spPr>
          <a:xfrm>
            <a:off x="1555920" y="39934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05" name="PlaceHolder 8"/>
          <p:cNvSpPr>
            <a:spLocks noGrp="1"/>
          </p:cNvSpPr>
          <p:nvPr>
            <p:ph type="body"/>
          </p:nvPr>
        </p:nvSpPr>
        <p:spPr>
          <a:xfrm>
            <a:off x="1555920" y="5200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06" name="PlaceHolder 9"/>
          <p:cNvSpPr>
            <a:spLocks noGrp="1"/>
          </p:cNvSpPr>
          <p:nvPr>
            <p:ph type="body"/>
          </p:nvPr>
        </p:nvSpPr>
        <p:spPr>
          <a:xfrm>
            <a:off x="1555920" y="54882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07" name="PlaceHolder 10"/>
          <p:cNvSpPr>
            <a:spLocks noGrp="1"/>
          </p:cNvSpPr>
          <p:nvPr>
            <p:ph type="sldNum" idx="14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17B87CE-5C95-4686-963A-8C2CDEEB586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09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10" name="PlaceHolder 2"/>
          <p:cNvSpPr>
            <a:spLocks noGrp="1"/>
          </p:cNvSpPr>
          <p:nvPr>
            <p:ph type="body"/>
          </p:nvPr>
        </p:nvSpPr>
        <p:spPr>
          <a:xfrm>
            <a:off x="8643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11" name="PlaceHolder 3"/>
          <p:cNvSpPr>
            <a:spLocks noGrp="1"/>
          </p:cNvSpPr>
          <p:nvPr>
            <p:ph type="body"/>
          </p:nvPr>
        </p:nvSpPr>
        <p:spPr>
          <a:xfrm>
            <a:off x="453888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12" name="PlaceHolder 4"/>
          <p:cNvSpPr>
            <a:spLocks noGrp="1"/>
          </p:cNvSpPr>
          <p:nvPr>
            <p:ph type="body"/>
          </p:nvPr>
        </p:nvSpPr>
        <p:spPr>
          <a:xfrm>
            <a:off x="82677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13" name="PlaceHolder 5"/>
          <p:cNvSpPr>
            <a:spLocks noGrp="1"/>
          </p:cNvSpPr>
          <p:nvPr>
            <p:ph type="body"/>
          </p:nvPr>
        </p:nvSpPr>
        <p:spPr>
          <a:xfrm>
            <a:off x="8643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14" name="PlaceHolder 6"/>
          <p:cNvSpPr>
            <a:spLocks noGrp="1"/>
          </p:cNvSpPr>
          <p:nvPr>
            <p:ph type="body"/>
          </p:nvPr>
        </p:nvSpPr>
        <p:spPr>
          <a:xfrm>
            <a:off x="453888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15" name="PlaceHolder 7"/>
          <p:cNvSpPr>
            <a:spLocks noGrp="1"/>
          </p:cNvSpPr>
          <p:nvPr>
            <p:ph type="body"/>
          </p:nvPr>
        </p:nvSpPr>
        <p:spPr>
          <a:xfrm>
            <a:off x="82677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16" name="PlaceHolder 8"/>
          <p:cNvSpPr>
            <a:spLocks noGrp="1"/>
          </p:cNvSpPr>
          <p:nvPr>
            <p:ph type="sldNum" idx="14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9F46D93-FEF7-4E07-9FEB-26DE80F96AE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Shape 0"/>
          <p:cNvSpPr/>
          <p:nvPr/>
        </p:nvSpPr>
        <p:spPr>
          <a:xfrm>
            <a:off x="688968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18" name="Shape 1"/>
          <p:cNvSpPr/>
          <p:nvPr/>
        </p:nvSpPr>
        <p:spPr>
          <a:xfrm>
            <a:off x="200664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19" name="Shape 2"/>
          <p:cNvSpPr/>
          <p:nvPr/>
        </p:nvSpPr>
        <p:spPr>
          <a:xfrm>
            <a:off x="688968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20" name="Shape 3"/>
          <p:cNvSpPr/>
          <p:nvPr/>
        </p:nvSpPr>
        <p:spPr>
          <a:xfrm>
            <a:off x="200664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721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17824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22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17824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23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89256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24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89256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25" name="Text 10"/>
          <p:cNvSpPr/>
          <p:nvPr/>
        </p:nvSpPr>
        <p:spPr>
          <a:xfrm>
            <a:off x="7363080" y="2180520"/>
            <a:ext cx="57960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W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26" name="Text 14"/>
          <p:cNvSpPr/>
          <p:nvPr/>
        </p:nvSpPr>
        <p:spPr>
          <a:xfrm>
            <a:off x="5579640" y="4059000"/>
            <a:ext cx="5162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27" name="Text 15"/>
          <p:cNvSpPr/>
          <p:nvPr/>
        </p:nvSpPr>
        <p:spPr>
          <a:xfrm>
            <a:off x="5662080" y="2180520"/>
            <a:ext cx="4334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28" name="Text 16"/>
          <p:cNvSpPr/>
          <p:nvPr/>
        </p:nvSpPr>
        <p:spPr>
          <a:xfrm>
            <a:off x="7545240" y="4059000"/>
            <a:ext cx="41436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T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729" name="Image 17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112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30" name="PlaceHolder 1"/>
          <p:cNvSpPr>
            <a:spLocks noGrp="1"/>
          </p:cNvSpPr>
          <p:nvPr>
            <p:ph type="body"/>
          </p:nvPr>
        </p:nvSpPr>
        <p:spPr>
          <a:xfrm>
            <a:off x="226044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Strengths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31" name="PlaceHolder 2"/>
          <p:cNvSpPr>
            <a:spLocks noGrp="1"/>
          </p:cNvSpPr>
          <p:nvPr>
            <p:ph type="body"/>
          </p:nvPr>
        </p:nvSpPr>
        <p:spPr>
          <a:xfrm>
            <a:off x="2260440" y="377820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Opportunities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32" name="PlaceHolder 3"/>
          <p:cNvSpPr>
            <a:spLocks noGrp="1"/>
          </p:cNvSpPr>
          <p:nvPr>
            <p:ph type="body"/>
          </p:nvPr>
        </p:nvSpPr>
        <p:spPr>
          <a:xfrm>
            <a:off x="850860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Weakness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33" name="PlaceHolder 4"/>
          <p:cNvSpPr>
            <a:spLocks noGrp="1"/>
          </p:cNvSpPr>
          <p:nvPr>
            <p:ph type="body"/>
          </p:nvPr>
        </p:nvSpPr>
        <p:spPr>
          <a:xfrm>
            <a:off x="8508600" y="37850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Threats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34" name="PlaceHolder 5"/>
          <p:cNvSpPr>
            <a:spLocks noGrp="1"/>
          </p:cNvSpPr>
          <p:nvPr>
            <p:ph type="body"/>
          </p:nvPr>
        </p:nvSpPr>
        <p:spPr>
          <a:xfrm rot="16200000">
            <a:off x="2265840" y="-453600"/>
            <a:ext cx="4990680" cy="84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3750" spc="1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SWOT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35" name="PlaceHolder 6"/>
          <p:cNvSpPr>
            <a:spLocks noGrp="1"/>
          </p:cNvSpPr>
          <p:nvPr>
            <p:ph type="sldNum" idx="14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EB8DB55-90B8-4B64-9913-4F8743EDD97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737" name="Прямая соединительная линия 1"/>
          <p:cNvCxnSpPr/>
          <p:nvPr/>
        </p:nvCxnSpPr>
        <p:spPr>
          <a:xfrm flipH="1">
            <a:off x="608040" y="3429000"/>
            <a:ext cx="10974600" cy="3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arrow" w="lg"/>
          </a:ln>
        </p:spPr>
      </p:cxnSp>
      <p:sp>
        <p:nvSpPr>
          <p:cNvPr id="3738" name="Shape 0"/>
          <p:cNvSpPr/>
          <p:nvPr/>
        </p:nvSpPr>
        <p:spPr>
          <a:xfrm>
            <a:off x="15368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9" name="Shape 1"/>
          <p:cNvSpPr/>
          <p:nvPr/>
        </p:nvSpPr>
        <p:spPr>
          <a:xfrm>
            <a:off x="429876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0" name="Shape 2"/>
          <p:cNvSpPr/>
          <p:nvPr/>
        </p:nvSpPr>
        <p:spPr>
          <a:xfrm>
            <a:off x="70610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1" name="Text 13"/>
          <p:cNvSpPr/>
          <p:nvPr/>
        </p:nvSpPr>
        <p:spPr>
          <a:xfrm rot="16200000">
            <a:off x="4718160" y="33199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2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2" name="Text 15"/>
          <p:cNvSpPr/>
          <p:nvPr/>
        </p:nvSpPr>
        <p:spPr>
          <a:xfrm rot="16200000">
            <a:off x="7480440" y="331776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3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3" name="Text 11"/>
          <p:cNvSpPr/>
          <p:nvPr/>
        </p:nvSpPr>
        <p:spPr>
          <a:xfrm rot="16200000">
            <a:off x="1137960" y="33181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1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4" name="Text 17"/>
          <p:cNvSpPr/>
          <p:nvPr/>
        </p:nvSpPr>
        <p:spPr>
          <a:xfrm rot="16200000">
            <a:off x="10247040" y="331848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4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745" name="Группа 25"/>
          <p:cNvGrpSpPr/>
          <p:nvPr/>
        </p:nvGrpSpPr>
        <p:grpSpPr>
          <a:xfrm>
            <a:off x="3107160" y="3204000"/>
            <a:ext cx="449640" cy="449640"/>
            <a:chOff x="3107160" y="3204000"/>
            <a:chExt cx="449640" cy="449640"/>
          </a:xfrm>
        </p:grpSpPr>
        <p:sp>
          <p:nvSpPr>
            <p:cNvPr id="3746" name="Овал 26"/>
            <p:cNvSpPr/>
            <p:nvPr/>
          </p:nvSpPr>
          <p:spPr>
            <a:xfrm>
              <a:off x="310716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3747" name="Рисунок 27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26232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3748" name="Группа 28"/>
          <p:cNvGrpSpPr/>
          <p:nvPr/>
        </p:nvGrpSpPr>
        <p:grpSpPr>
          <a:xfrm>
            <a:off x="5869440" y="3204000"/>
            <a:ext cx="449640" cy="449640"/>
            <a:chOff x="5869440" y="3204000"/>
            <a:chExt cx="449640" cy="449640"/>
          </a:xfrm>
        </p:grpSpPr>
        <p:sp>
          <p:nvSpPr>
            <p:cNvPr id="3749" name="Овал 29"/>
            <p:cNvSpPr/>
            <p:nvPr/>
          </p:nvSpPr>
          <p:spPr>
            <a:xfrm>
              <a:off x="586944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3750" name="Рисунок 30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602460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3751" name="Группа 31"/>
          <p:cNvGrpSpPr/>
          <p:nvPr/>
        </p:nvGrpSpPr>
        <p:grpSpPr>
          <a:xfrm>
            <a:off x="8631720" y="3204000"/>
            <a:ext cx="449640" cy="449640"/>
            <a:chOff x="8631720" y="3204000"/>
            <a:chExt cx="449640" cy="449640"/>
          </a:xfrm>
        </p:grpSpPr>
        <p:sp>
          <p:nvSpPr>
            <p:cNvPr id="3752" name="Овал 32"/>
            <p:cNvSpPr/>
            <p:nvPr/>
          </p:nvSpPr>
          <p:spPr>
            <a:xfrm>
              <a:off x="863172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3753" name="Рисунок 33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878688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3754" name="Прямая соединительная линия 34"/>
          <p:cNvCxnSpPr/>
          <p:nvPr/>
        </p:nvCxnSpPr>
        <p:spPr>
          <a:xfrm>
            <a:off x="609408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3755" name="Прямая соединительная линия 35"/>
          <p:cNvCxnSpPr/>
          <p:nvPr/>
        </p:nvCxnSpPr>
        <p:spPr>
          <a:xfrm>
            <a:off x="885636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3756" name="Прямая соединительная линия 36"/>
          <p:cNvCxnSpPr/>
          <p:nvPr/>
        </p:nvCxnSpPr>
        <p:spPr>
          <a:xfrm>
            <a:off x="333180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sp>
        <p:nvSpPr>
          <p:cNvPr id="3757" name="PlaceHolder 1"/>
          <p:cNvSpPr>
            <a:spLocks noGrp="1"/>
          </p:cNvSpPr>
          <p:nvPr>
            <p:ph type="sldNum" idx="15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176EFB3-48E4-4F88-B773-8B77F15E866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8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 rot="10800000">
            <a:off x="4603680" y="1879560"/>
            <a:ext cx="6279840" cy="139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59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6699240" y="4794840"/>
            <a:ext cx="2088720" cy="145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60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 rot="10800000">
            <a:off x="5645160" y="3333960"/>
            <a:ext cx="4190760" cy="139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61" name="Овал 23"/>
          <p:cNvSpPr/>
          <p:nvPr/>
        </p:nvSpPr>
        <p:spPr>
          <a:xfrm>
            <a:off x="7518960" y="24368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2" name="Овал 24"/>
          <p:cNvSpPr/>
          <p:nvPr/>
        </p:nvSpPr>
        <p:spPr>
          <a:xfrm>
            <a:off x="7518960" y="378396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3" name="Овал 37"/>
          <p:cNvSpPr/>
          <p:nvPr/>
        </p:nvSpPr>
        <p:spPr>
          <a:xfrm>
            <a:off x="7518960" y="52412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64" name="Image 44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65" name="PlaceHolder 1"/>
          <p:cNvSpPr>
            <a:spLocks noGrp="1"/>
          </p:cNvSpPr>
          <p:nvPr>
            <p:ph type="body"/>
          </p:nvPr>
        </p:nvSpPr>
        <p:spPr>
          <a:xfrm>
            <a:off x="1308240" y="43812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66" name="PlaceHolder 2"/>
          <p:cNvSpPr>
            <a:spLocks noGrp="1"/>
          </p:cNvSpPr>
          <p:nvPr>
            <p:ph type="body"/>
          </p:nvPr>
        </p:nvSpPr>
        <p:spPr>
          <a:xfrm>
            <a:off x="1308240" y="2324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67" name="PlaceHolder 3"/>
          <p:cNvSpPr>
            <a:spLocks noGrp="1"/>
          </p:cNvSpPr>
          <p:nvPr>
            <p:ph type="body"/>
          </p:nvPr>
        </p:nvSpPr>
        <p:spPr>
          <a:xfrm>
            <a:off x="1308240" y="265428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68" name="PlaceHolder 4"/>
          <p:cNvSpPr>
            <a:spLocks noGrp="1"/>
          </p:cNvSpPr>
          <p:nvPr>
            <p:ph type="body"/>
          </p:nvPr>
        </p:nvSpPr>
        <p:spPr>
          <a:xfrm>
            <a:off x="1308240" y="560412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69" name="PlaceHolder 5"/>
          <p:cNvSpPr>
            <a:spLocks noGrp="1"/>
          </p:cNvSpPr>
          <p:nvPr>
            <p:ph type="body"/>
          </p:nvPr>
        </p:nvSpPr>
        <p:spPr>
          <a:xfrm>
            <a:off x="1308240" y="5267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70" name="PlaceHolder 6"/>
          <p:cNvSpPr>
            <a:spLocks noGrp="1"/>
          </p:cNvSpPr>
          <p:nvPr>
            <p:ph type="body"/>
          </p:nvPr>
        </p:nvSpPr>
        <p:spPr>
          <a:xfrm>
            <a:off x="1308240" y="3810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71" name="PlaceHolder 7"/>
          <p:cNvSpPr>
            <a:spLocks noGrp="1"/>
          </p:cNvSpPr>
          <p:nvPr>
            <p:ph type="body"/>
          </p:nvPr>
        </p:nvSpPr>
        <p:spPr>
          <a:xfrm>
            <a:off x="1308240" y="414684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72" name="PlaceHolder 8"/>
          <p:cNvSpPr>
            <a:spLocks noGrp="1"/>
          </p:cNvSpPr>
          <p:nvPr>
            <p:ph type="sldNum" idx="15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63C32B6-ACE4-45AE-97CB-57AD7CDE2BF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74" name="PlaceHolder 1"/>
          <p:cNvSpPr>
            <a:spLocks noGrp="1"/>
          </p:cNvSpPr>
          <p:nvPr>
            <p:ph type="body"/>
          </p:nvPr>
        </p:nvSpPr>
        <p:spPr>
          <a:xfrm>
            <a:off x="10634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75" name="PlaceHolder 2"/>
          <p:cNvSpPr>
            <a:spLocks noGrp="1"/>
          </p:cNvSpPr>
          <p:nvPr>
            <p:ph type="body"/>
          </p:nvPr>
        </p:nvSpPr>
        <p:spPr>
          <a:xfrm>
            <a:off x="10634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76" name="PlaceHolder 3"/>
          <p:cNvSpPr>
            <a:spLocks noGrp="1"/>
          </p:cNvSpPr>
          <p:nvPr>
            <p:ph type="body"/>
          </p:nvPr>
        </p:nvSpPr>
        <p:spPr>
          <a:xfrm>
            <a:off x="47120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77" name="PlaceHolder 4"/>
          <p:cNvSpPr>
            <a:spLocks noGrp="1"/>
          </p:cNvSpPr>
          <p:nvPr>
            <p:ph type="body"/>
          </p:nvPr>
        </p:nvSpPr>
        <p:spPr>
          <a:xfrm>
            <a:off x="47120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78" name="PlaceHolder 5"/>
          <p:cNvSpPr>
            <a:spLocks noGrp="1"/>
          </p:cNvSpPr>
          <p:nvPr>
            <p:ph type="body"/>
          </p:nvPr>
        </p:nvSpPr>
        <p:spPr>
          <a:xfrm>
            <a:off x="836100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79" name="PlaceHolder 6"/>
          <p:cNvSpPr>
            <a:spLocks noGrp="1"/>
          </p:cNvSpPr>
          <p:nvPr>
            <p:ph type="body"/>
          </p:nvPr>
        </p:nvSpPr>
        <p:spPr>
          <a:xfrm>
            <a:off x="836100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80" name="PlaceHolder 7"/>
          <p:cNvSpPr>
            <a:spLocks noGrp="1"/>
          </p:cNvSpPr>
          <p:nvPr>
            <p:ph type="body"/>
          </p:nvPr>
        </p:nvSpPr>
        <p:spPr>
          <a:xfrm>
            <a:off x="28879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81" name="PlaceHolder 8"/>
          <p:cNvSpPr>
            <a:spLocks noGrp="1"/>
          </p:cNvSpPr>
          <p:nvPr>
            <p:ph type="body"/>
          </p:nvPr>
        </p:nvSpPr>
        <p:spPr>
          <a:xfrm>
            <a:off x="28879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82" name="PlaceHolder 9"/>
          <p:cNvSpPr>
            <a:spLocks noGrp="1"/>
          </p:cNvSpPr>
          <p:nvPr>
            <p:ph type="body"/>
          </p:nvPr>
        </p:nvSpPr>
        <p:spPr>
          <a:xfrm>
            <a:off x="65365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83" name="PlaceHolder 10"/>
          <p:cNvSpPr>
            <a:spLocks noGrp="1"/>
          </p:cNvSpPr>
          <p:nvPr>
            <p:ph type="body"/>
          </p:nvPr>
        </p:nvSpPr>
        <p:spPr>
          <a:xfrm>
            <a:off x="65365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84" name="PlaceHolder 11"/>
          <p:cNvSpPr>
            <a:spLocks noGrp="1"/>
          </p:cNvSpPr>
          <p:nvPr>
            <p:ph type="body"/>
          </p:nvPr>
        </p:nvSpPr>
        <p:spPr>
          <a:xfrm>
            <a:off x="1018548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85" name="PlaceHolder 12"/>
          <p:cNvSpPr>
            <a:spLocks noGrp="1"/>
          </p:cNvSpPr>
          <p:nvPr>
            <p:ph type="body"/>
          </p:nvPr>
        </p:nvSpPr>
        <p:spPr>
          <a:xfrm>
            <a:off x="1018548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86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87" name="PlaceHolder 14"/>
          <p:cNvSpPr>
            <a:spLocks noGrp="1"/>
          </p:cNvSpPr>
          <p:nvPr>
            <p:ph type="sldNum" idx="15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66A7410-AF55-4E37-9BB3-E1B16C38E62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88" name="PlaceHolder 1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иллюстрации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8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Иллюстрации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9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0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31" name="Группа 5"/>
          <p:cNvGrpSpPr/>
          <p:nvPr/>
        </p:nvGrpSpPr>
        <p:grpSpPr>
          <a:xfrm>
            <a:off x="8796240" y="4595400"/>
            <a:ext cx="2583000" cy="1367280"/>
            <a:chOff x="8796240" y="4595400"/>
            <a:chExt cx="2583000" cy="1367280"/>
          </a:xfrm>
        </p:grpSpPr>
        <p:sp>
          <p:nvSpPr>
            <p:cNvPr id="532" name="Полилиния 6"/>
            <p:cNvSpPr/>
            <p:nvPr/>
          </p:nvSpPr>
          <p:spPr>
            <a:xfrm>
              <a:off x="8796240" y="4595400"/>
              <a:ext cx="1767960" cy="1367280"/>
            </a:xfrm>
            <a:custGeom>
              <a:avLst/>
              <a:gdLst>
                <a:gd name="textAreaLeft" fmla="*/ 0 w 1767960"/>
                <a:gd name="textAreaRight" fmla="*/ 1768320 w 1767960"/>
                <a:gd name="textAreaTop" fmla="*/ 0 h 1367280"/>
                <a:gd name="textAreaBottom" fmla="*/ 1367640 h 1367280"/>
                <a:gd name="GluePoint1X" fmla="*/ 150554 w 3537096"/>
                <a:gd name="GluePoint1Y" fmla="*/ 0 h 2735025"/>
                <a:gd name="GluePoint2X" fmla="*/ 3390873 w 3537096"/>
                <a:gd name="GluePoint2Y" fmla="*/ 0 h 2735025"/>
                <a:gd name="GluePoint3X" fmla="*/ 3537097 w 3537096"/>
                <a:gd name="GluePoint3Y" fmla="*/ 145701 h 2735025"/>
                <a:gd name="GluePoint4X" fmla="*/ 3537097 w 3537096"/>
                <a:gd name="GluePoint4Y" fmla="*/ 2585005 h 2735025"/>
                <a:gd name="GluePoint5X" fmla="*/ 3386546 w 3537096"/>
                <a:gd name="GluePoint5Y" fmla="*/ 2735025 h 2735025"/>
                <a:gd name="GluePoint6X" fmla="*/ 0 w 3537096"/>
                <a:gd name="GluePoint6Y" fmla="*/ 2735025 h 2735025"/>
                <a:gd name="GluePoint7X" fmla="*/ 0 w 3537096"/>
                <a:gd name="GluePoint7Y" fmla="*/ 150014 h 2735025"/>
                <a:gd name="GluePoint8X" fmla="*/ 150554 w 3537096"/>
                <a:gd name="GluePoint8Y" fmla="*/ 0 h 27350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33" name="Полилиния 7"/>
            <p:cNvSpPr/>
            <p:nvPr/>
          </p:nvSpPr>
          <p:spPr>
            <a:xfrm>
              <a:off x="10775520" y="4595400"/>
              <a:ext cx="603720" cy="601560"/>
            </a:xfrm>
            <a:custGeom>
              <a:avLst/>
              <a:gdLst>
                <a:gd name="textAreaLeft" fmla="*/ 0 w 603720"/>
                <a:gd name="textAreaRight" fmla="*/ 604080 w 603720"/>
                <a:gd name="textAreaTop" fmla="*/ 0 h 601560"/>
                <a:gd name="textAreaBottom" fmla="*/ 601920 h 601560"/>
                <a:gd name="GluePoint1X" fmla="*/ 604099 w 1208210"/>
                <a:gd name="GluePoint1Y" fmla="*/ 1203854 h 1203853"/>
                <a:gd name="GluePoint2X" fmla="*/ 1208211 w 1208210"/>
                <a:gd name="GluePoint2Y" fmla="*/ 601928 h 1203853"/>
                <a:gd name="GluePoint3X" fmla="*/ 604099 w 1208210"/>
                <a:gd name="GluePoint3Y" fmla="*/ 0 h 1203853"/>
                <a:gd name="GluePoint4X" fmla="*/ 0 w 1208210"/>
                <a:gd name="GluePoint4Y" fmla="*/ 601928 h 1203853"/>
                <a:gd name="GluePoint5X" fmla="*/ 604099 w 1208210"/>
                <a:gd name="GluePoint5Y" fmla="*/ 1203854 h 12038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34" name="Полилиния 8"/>
            <p:cNvSpPr/>
            <p:nvPr/>
          </p:nvSpPr>
          <p:spPr>
            <a:xfrm>
              <a:off x="11080440" y="4732920"/>
              <a:ext cx="5760" cy="3261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26160"/>
                <a:gd name="textAreaBottom" fmla="*/ 326520 h 326160"/>
                <a:gd name="GluePoint1X" fmla="*/ 0 w 12017"/>
                <a:gd name="GluePoint1Y" fmla="*/ 0 h 653307"/>
                <a:gd name="GluePoint2X" fmla="*/ 0 w 12017"/>
                <a:gd name="GluePoint2Y" fmla="*/ 653308 h 6533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35" name="Полилиния 9"/>
            <p:cNvSpPr/>
            <p:nvPr/>
          </p:nvSpPr>
          <p:spPr>
            <a:xfrm>
              <a:off x="10952280" y="4732920"/>
              <a:ext cx="250200" cy="1274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127440"/>
                <a:gd name="textAreaBottom" fmla="*/ 127800 h 127440"/>
                <a:gd name="GluePoint1X" fmla="*/ 0 w 501353"/>
                <a:gd name="GluePoint1Y" fmla="*/ 255773 h 255772"/>
                <a:gd name="GluePoint2X" fmla="*/ 256697 w 501353"/>
                <a:gd name="GluePoint2Y" fmla="*/ 0 h 255772"/>
                <a:gd name="GluePoint3X" fmla="*/ 501353 w 501353"/>
                <a:gd name="GluePoint3Y" fmla="*/ 243771 h 2557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36" name="Полилиния 10"/>
            <p:cNvSpPr/>
            <p:nvPr/>
          </p:nvSpPr>
          <p:spPr>
            <a:xfrm>
              <a:off x="888336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37" name="Полилиния 11"/>
            <p:cNvSpPr/>
            <p:nvPr/>
          </p:nvSpPr>
          <p:spPr>
            <a:xfrm>
              <a:off x="905580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38" name="Полилиния 12"/>
            <p:cNvSpPr/>
            <p:nvPr/>
          </p:nvSpPr>
          <p:spPr>
            <a:xfrm>
              <a:off x="922788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5"/>
                <a:gd name="GluePoint1Y" fmla="*/ 169515 h 169515"/>
                <a:gd name="GluePoint2X" fmla="*/ 170126 w 170125"/>
                <a:gd name="GluePoint2Y" fmla="*/ 84757 h 169515"/>
                <a:gd name="GluePoint3X" fmla="*/ 85063 w 170125"/>
                <a:gd name="GluePoint3Y" fmla="*/ 0 h 169515"/>
                <a:gd name="GluePoint4X" fmla="*/ 0 w 170125"/>
                <a:gd name="GluePoint4Y" fmla="*/ 84757 h 169515"/>
                <a:gd name="GluePoint5X" fmla="*/ 85063 w 170125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39" name="Полилиния 13"/>
            <p:cNvSpPr/>
            <p:nvPr/>
          </p:nvSpPr>
          <p:spPr>
            <a:xfrm>
              <a:off x="9574560" y="5103000"/>
              <a:ext cx="746280" cy="290160"/>
            </a:xfrm>
            <a:custGeom>
              <a:avLst/>
              <a:gdLst>
                <a:gd name="textAreaLeft" fmla="*/ 0 w 746280"/>
                <a:gd name="textAreaRight" fmla="*/ 746640 w 746280"/>
                <a:gd name="textAreaTop" fmla="*/ 0 h 290160"/>
                <a:gd name="textAreaBottom" fmla="*/ 290520 h 290160"/>
                <a:gd name="GluePoint1X" fmla="*/ 1201806 w 1493136"/>
                <a:gd name="GluePoint1Y" fmla="*/ 0 h 580740"/>
                <a:gd name="GluePoint2X" fmla="*/ 291331 w 1493136"/>
                <a:gd name="GluePoint2Y" fmla="*/ 0 h 580740"/>
                <a:gd name="GluePoint3X" fmla="*/ 0 w 1493136"/>
                <a:gd name="GluePoint3Y" fmla="*/ 290278 h 580740"/>
                <a:gd name="GluePoint4X" fmla="*/ 0 w 1493136"/>
                <a:gd name="GluePoint4Y" fmla="*/ 290470 h 580740"/>
                <a:gd name="GluePoint5X" fmla="*/ 291331 w 1493136"/>
                <a:gd name="GluePoint5Y" fmla="*/ 580740 h 580740"/>
                <a:gd name="GluePoint6X" fmla="*/ 1201806 w 1493136"/>
                <a:gd name="GluePoint6Y" fmla="*/ 580740 h 580740"/>
                <a:gd name="GluePoint7X" fmla="*/ 1493136 w 1493136"/>
                <a:gd name="GluePoint7Y" fmla="*/ 290470 h 580740"/>
                <a:gd name="GluePoint8X" fmla="*/ 1493136 w 1493136"/>
                <a:gd name="GluePoint8Y" fmla="*/ 290278 h 580740"/>
                <a:gd name="GluePoint9X" fmla="*/ 1201806 w 1493136"/>
                <a:gd name="GluePoint9Y" fmla="*/ 0 h 5807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0" name="Полилиния 14"/>
            <p:cNvSpPr/>
            <p:nvPr/>
          </p:nvSpPr>
          <p:spPr>
            <a:xfrm>
              <a:off x="9953640" y="5472360"/>
              <a:ext cx="1220760" cy="277920"/>
            </a:xfrm>
            <a:custGeom>
              <a:avLst/>
              <a:gdLst>
                <a:gd name="textAreaLeft" fmla="*/ 0 w 1220760"/>
                <a:gd name="textAreaRight" fmla="*/ 1221120 w 1220760"/>
                <a:gd name="textAreaTop" fmla="*/ 0 h 277920"/>
                <a:gd name="textAreaBottom" fmla="*/ 278280 h 277920"/>
                <a:gd name="GluePoint1X" fmla="*/ 279313 w 2442811"/>
                <a:gd name="GluePoint1Y" fmla="*/ 0 h 556797"/>
                <a:gd name="GluePoint2X" fmla="*/ 2163510 w 2442811"/>
                <a:gd name="GluePoint2Y" fmla="*/ 0 h 556797"/>
                <a:gd name="GluePoint3X" fmla="*/ 2442811 w 2442811"/>
                <a:gd name="GluePoint3Y" fmla="*/ 278309 h 556797"/>
                <a:gd name="GluePoint4X" fmla="*/ 2442811 w 2442811"/>
                <a:gd name="GluePoint4Y" fmla="*/ 278489 h 556797"/>
                <a:gd name="GluePoint5X" fmla="*/ 2163510 w 2442811"/>
                <a:gd name="GluePoint5Y" fmla="*/ 556797 h 556797"/>
                <a:gd name="GluePoint6X" fmla="*/ 279313 w 2442811"/>
                <a:gd name="GluePoint6Y" fmla="*/ 556797 h 556797"/>
                <a:gd name="GluePoint7X" fmla="*/ 0 w 2442811"/>
                <a:gd name="GluePoint7Y" fmla="*/ 278489 h 556797"/>
                <a:gd name="GluePoint8X" fmla="*/ 0 w 2442811"/>
                <a:gd name="GluePoint8Y" fmla="*/ 278309 h 556797"/>
                <a:gd name="GluePoint9X" fmla="*/ 279313 w 2442811"/>
                <a:gd name="GluePoint9Y" fmla="*/ 0 h 55679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541" name="Группа 15"/>
          <p:cNvGrpSpPr/>
          <p:nvPr/>
        </p:nvGrpSpPr>
        <p:grpSpPr>
          <a:xfrm>
            <a:off x="5167080" y="1835280"/>
            <a:ext cx="1853280" cy="1993320"/>
            <a:chOff x="5167080" y="1835280"/>
            <a:chExt cx="1853280" cy="1993320"/>
          </a:xfrm>
        </p:grpSpPr>
        <p:sp>
          <p:nvSpPr>
            <p:cNvPr id="542" name="Полилиния 16"/>
            <p:cNvSpPr/>
            <p:nvPr/>
          </p:nvSpPr>
          <p:spPr>
            <a:xfrm>
              <a:off x="6312240" y="3264480"/>
              <a:ext cx="586800" cy="294480"/>
            </a:xfrm>
            <a:custGeom>
              <a:avLst/>
              <a:gdLst>
                <a:gd name="textAreaLeft" fmla="*/ 0 w 586800"/>
                <a:gd name="textAreaRight" fmla="*/ 587160 w 586800"/>
                <a:gd name="textAreaTop" fmla="*/ 0 h 294480"/>
                <a:gd name="textAreaBottom" fmla="*/ 294840 h 294480"/>
                <a:gd name="GluePoint1X" fmla="*/ 1174662 w 1174662"/>
                <a:gd name="GluePoint1Y" fmla="*/ 0 h 589496"/>
                <a:gd name="GluePoint2X" fmla="*/ 0 w 1174662"/>
                <a:gd name="GluePoint2Y" fmla="*/ 0 h 589496"/>
                <a:gd name="GluePoint3X" fmla="*/ 0 w 1174662"/>
                <a:gd name="GluePoint3Y" fmla="*/ 589497 h 589496"/>
                <a:gd name="GluePoint4X" fmla="*/ 1174662 w 1174662"/>
                <a:gd name="GluePoint4Y" fmla="*/ 589497 h 589496"/>
                <a:gd name="GluePoint5X" fmla="*/ 1174662 w 1174662"/>
                <a:gd name="GluePoint5Y" fmla="*/ 0 h 5894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3" name="Полилиния 17"/>
            <p:cNvSpPr/>
            <p:nvPr/>
          </p:nvSpPr>
          <p:spPr>
            <a:xfrm>
              <a:off x="5540760" y="2417760"/>
              <a:ext cx="695160" cy="228240"/>
            </a:xfrm>
            <a:custGeom>
              <a:avLst/>
              <a:gdLst>
                <a:gd name="textAreaLeft" fmla="*/ 0 w 695160"/>
                <a:gd name="textAreaRight" fmla="*/ 695520 w 695160"/>
                <a:gd name="textAreaTop" fmla="*/ 0 h 228240"/>
                <a:gd name="textAreaBottom" fmla="*/ 228600 h 228240"/>
                <a:gd name="GluePoint1X" fmla="*/ 1162703 w 1391477"/>
                <a:gd name="GluePoint1Y" fmla="*/ 457182 h 457181"/>
                <a:gd name="GluePoint2X" fmla="*/ 1391477 w 1391477"/>
                <a:gd name="GluePoint2Y" fmla="*/ 228589 h 457181"/>
                <a:gd name="GluePoint3X" fmla="*/ 1162703 w 1391477"/>
                <a:gd name="GluePoint3Y" fmla="*/ 0 h 457181"/>
                <a:gd name="GluePoint4X" fmla="*/ 228767 w 1391477"/>
                <a:gd name="GluePoint4Y" fmla="*/ 0 h 457181"/>
                <a:gd name="GluePoint5X" fmla="*/ 0 w 1391477"/>
                <a:gd name="GluePoint5Y" fmla="*/ 228589 h 457181"/>
                <a:gd name="GluePoint6X" fmla="*/ 228767 w 1391477"/>
                <a:gd name="GluePoint6Y" fmla="*/ 457182 h 457181"/>
                <a:gd name="GluePoint7X" fmla="*/ 1162703 w 1391477"/>
                <a:gd name="GluePoint7Y" fmla="*/ 457182 h 457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4" name="Полилиния 18"/>
            <p:cNvSpPr/>
            <p:nvPr/>
          </p:nvSpPr>
          <p:spPr>
            <a:xfrm>
              <a:off x="5390640" y="3179520"/>
              <a:ext cx="361440" cy="361440"/>
            </a:xfrm>
            <a:custGeom>
              <a:avLst/>
              <a:gdLst>
                <a:gd name="textAreaLeft" fmla="*/ 0 w 361440"/>
                <a:gd name="textAreaRight" fmla="*/ 361800 w 361440"/>
                <a:gd name="textAreaTop" fmla="*/ 0 h 361440"/>
                <a:gd name="textAreaBottom" fmla="*/ 361800 h 361440"/>
                <a:gd name="GluePoint1X" fmla="*/ 0 w 723899"/>
                <a:gd name="GluePoint1Y" fmla="*/ 361674 h 723334"/>
                <a:gd name="GluePoint2X" fmla="*/ 361950 w 723899"/>
                <a:gd name="GluePoint2Y" fmla="*/ 0 h 723334"/>
                <a:gd name="GluePoint3X" fmla="*/ 723900 w 723899"/>
                <a:gd name="GluePoint3Y" fmla="*/ 0 h 723334"/>
                <a:gd name="GluePoint4X" fmla="*/ 723900 w 723899"/>
                <a:gd name="GluePoint4Y" fmla="*/ 361674 h 723334"/>
                <a:gd name="GluePoint5X" fmla="*/ 361950 w 723899"/>
                <a:gd name="GluePoint5Y" fmla="*/ 723334 h 723334"/>
                <a:gd name="GluePoint6X" fmla="*/ 0 w 723899"/>
                <a:gd name="GluePoint6Y" fmla="*/ 361674 h 72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5" name="Полилиния 19"/>
            <p:cNvSpPr/>
            <p:nvPr/>
          </p:nvSpPr>
          <p:spPr>
            <a:xfrm>
              <a:off x="5490000" y="3278520"/>
              <a:ext cx="163440" cy="163440"/>
            </a:xfrm>
            <a:custGeom>
              <a:avLst/>
              <a:gdLst>
                <a:gd name="textAreaLeft" fmla="*/ 0 w 163440"/>
                <a:gd name="textAreaRight" fmla="*/ 163800 w 163440"/>
                <a:gd name="textAreaTop" fmla="*/ 0 h 163440"/>
                <a:gd name="textAreaBottom" fmla="*/ 163800 h 163440"/>
                <a:gd name="GluePoint1X" fmla="*/ 163800 w 327599"/>
                <a:gd name="GluePoint1Y" fmla="*/ 327349 h 327348"/>
                <a:gd name="GluePoint2X" fmla="*/ 327600 w 327599"/>
                <a:gd name="GluePoint2Y" fmla="*/ 163674 h 327348"/>
                <a:gd name="GluePoint3X" fmla="*/ 163800 w 327599"/>
                <a:gd name="GluePoint3Y" fmla="*/ 0 h 327348"/>
                <a:gd name="GluePoint4X" fmla="*/ 0 w 327599"/>
                <a:gd name="GluePoint4Y" fmla="*/ 163674 h 327348"/>
                <a:gd name="GluePoint5X" fmla="*/ 163800 w 327599"/>
                <a:gd name="GluePoint5Y" fmla="*/ 327349 h 3273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6" name="Полилиния 20"/>
            <p:cNvSpPr/>
            <p:nvPr/>
          </p:nvSpPr>
          <p:spPr>
            <a:xfrm>
              <a:off x="6165000" y="378396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1 h 90190"/>
                <a:gd name="GluePoint2X" fmla="*/ 90262 w 90261"/>
                <a:gd name="GluePoint2Y" fmla="*/ 45095 h 90190"/>
                <a:gd name="GluePoint3X" fmla="*/ 45131 w 90261"/>
                <a:gd name="GluePoint3Y" fmla="*/ 0 h 90190"/>
                <a:gd name="GluePoint4X" fmla="*/ 0 w 90261"/>
                <a:gd name="GluePoint4Y" fmla="*/ 45095 h 90190"/>
                <a:gd name="GluePoint5X" fmla="*/ 45131 w 90261"/>
                <a:gd name="GluePoint5Y" fmla="*/ 90191 h 901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7" name="Полилиния 21"/>
            <p:cNvSpPr/>
            <p:nvPr/>
          </p:nvSpPr>
          <p:spPr>
            <a:xfrm>
              <a:off x="6663960" y="183528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2 h 90192"/>
                <a:gd name="GluePoint2X" fmla="*/ 90262 w 90261"/>
                <a:gd name="GluePoint2Y" fmla="*/ 45096 h 90192"/>
                <a:gd name="GluePoint3X" fmla="*/ 45131 w 90261"/>
                <a:gd name="GluePoint3Y" fmla="*/ 0 h 90192"/>
                <a:gd name="GluePoint4X" fmla="*/ 0 w 90261"/>
                <a:gd name="GluePoint4Y" fmla="*/ 45096 h 90192"/>
                <a:gd name="GluePoint5X" fmla="*/ 45131 w 90261"/>
                <a:gd name="GluePoint5Y" fmla="*/ 90192 h 901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8" name="Полилиния 22"/>
            <p:cNvSpPr/>
            <p:nvPr/>
          </p:nvSpPr>
          <p:spPr>
            <a:xfrm>
              <a:off x="6099480" y="1857600"/>
              <a:ext cx="586440" cy="221040"/>
            </a:xfrm>
            <a:custGeom>
              <a:avLst/>
              <a:gdLst>
                <a:gd name="textAreaLeft" fmla="*/ 0 w 586440"/>
                <a:gd name="textAreaRight" fmla="*/ 586800 w 586440"/>
                <a:gd name="textAreaTop" fmla="*/ 0 h 221040"/>
                <a:gd name="textAreaBottom" fmla="*/ 221400 h 221040"/>
                <a:gd name="GluePoint1X" fmla="*/ 0 w 1173930"/>
                <a:gd name="GluePoint1Y" fmla="*/ 443020 h 443020"/>
                <a:gd name="GluePoint2X" fmla="*/ 730554 w 1173930"/>
                <a:gd name="GluePoint2Y" fmla="*/ 443020 h 443020"/>
                <a:gd name="GluePoint3X" fmla="*/ 1173931 w 1173930"/>
                <a:gd name="GluePoint3Y" fmla="*/ 0 h 443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9" name="Полилиния 23"/>
            <p:cNvSpPr/>
            <p:nvPr/>
          </p:nvSpPr>
          <p:spPr>
            <a:xfrm>
              <a:off x="5331960" y="3115080"/>
              <a:ext cx="855360" cy="690840"/>
            </a:xfrm>
            <a:custGeom>
              <a:avLst/>
              <a:gdLst>
                <a:gd name="textAreaLeft" fmla="*/ 0 w 855360"/>
                <a:gd name="textAreaRight" fmla="*/ 855720 w 855360"/>
                <a:gd name="textAreaTop" fmla="*/ 0 h 690840"/>
                <a:gd name="textAreaBottom" fmla="*/ 691200 h 690840"/>
                <a:gd name="GluePoint1X" fmla="*/ 853074 w 1711475"/>
                <a:gd name="GluePoint1Y" fmla="*/ 0 h 1382416"/>
                <a:gd name="GluePoint2X" fmla="*/ 490571 w 1711475"/>
                <a:gd name="GluePoint2Y" fmla="*/ 0 h 1382416"/>
                <a:gd name="GluePoint3X" fmla="*/ 0 w 1711475"/>
                <a:gd name="GluePoint3Y" fmla="*/ 490190 h 1382416"/>
                <a:gd name="GluePoint4X" fmla="*/ 490571 w 1711475"/>
                <a:gd name="GluePoint4Y" fmla="*/ 980379 h 1382416"/>
                <a:gd name="GluePoint5X" fmla="*/ 1309007 w 1711475"/>
                <a:gd name="GluePoint5Y" fmla="*/ 980379 h 1382416"/>
                <a:gd name="GluePoint6X" fmla="*/ 1711476 w 1711475"/>
                <a:gd name="GluePoint6Y" fmla="*/ 1382417 h 1382416"/>
                <a:gd name="GluePoint7X" fmla="*/ 1711476 w 1711475"/>
                <a:gd name="GluePoint7Y" fmla="*/ 1382417 h 13824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50" name="Полилиния 24"/>
            <p:cNvSpPr/>
            <p:nvPr/>
          </p:nvSpPr>
          <p:spPr>
            <a:xfrm>
              <a:off x="5167080" y="2077920"/>
              <a:ext cx="508320" cy="4525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452520"/>
                <a:gd name="textAreaBottom" fmla="*/ 452880 h 452520"/>
                <a:gd name="GluePoint1X" fmla="*/ 1017457 w 1017456"/>
                <a:gd name="GluePoint1Y" fmla="*/ 0 h 905931"/>
                <a:gd name="GluePoint2X" fmla="*/ 452005 w 1017456"/>
                <a:gd name="GluePoint2Y" fmla="*/ 0 h 905931"/>
                <a:gd name="GluePoint3X" fmla="*/ 0 w 1017456"/>
                <a:gd name="GluePoint3Y" fmla="*/ 451653 h 905931"/>
                <a:gd name="GluePoint4X" fmla="*/ 0 w 1017456"/>
                <a:gd name="GluePoint4Y" fmla="*/ 454276 h 905931"/>
                <a:gd name="GluePoint5X" fmla="*/ 452005 w 1017456"/>
                <a:gd name="GluePoint5Y" fmla="*/ 905931 h 905931"/>
                <a:gd name="GluePoint6X" fmla="*/ 660062 w 1017456"/>
                <a:gd name="GluePoint6Y" fmla="*/ 905931 h 9059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51" name="Полилиния 25"/>
            <p:cNvSpPr/>
            <p:nvPr/>
          </p:nvSpPr>
          <p:spPr>
            <a:xfrm>
              <a:off x="6316920" y="3216600"/>
              <a:ext cx="703440" cy="220680"/>
            </a:xfrm>
            <a:custGeom>
              <a:avLst/>
              <a:gdLst>
                <a:gd name="textAreaLeft" fmla="*/ 0 w 703440"/>
                <a:gd name="textAreaRight" fmla="*/ 703800 w 703440"/>
                <a:gd name="textAreaTop" fmla="*/ 0 h 220680"/>
                <a:gd name="textAreaBottom" fmla="*/ 221040 h 220680"/>
                <a:gd name="GluePoint1X" fmla="*/ 1407518 w 1407517"/>
                <a:gd name="GluePoint1Y" fmla="*/ 153865 h 442298"/>
                <a:gd name="GluePoint2X" fmla="*/ 1253487 w 1407517"/>
                <a:gd name="GluePoint2Y" fmla="*/ 0 h 442298"/>
                <a:gd name="GluePoint3X" fmla="*/ 0 w 1407517"/>
                <a:gd name="GluePoint3Y" fmla="*/ 0 h 442298"/>
                <a:gd name="GluePoint4X" fmla="*/ 0 w 1407517"/>
                <a:gd name="GluePoint4Y" fmla="*/ 288434 h 442298"/>
                <a:gd name="GluePoint5X" fmla="*/ 154031 w 1407517"/>
                <a:gd name="GluePoint5Y" fmla="*/ 442299 h 442298"/>
                <a:gd name="GluePoint6X" fmla="*/ 1407518 w 1407517"/>
                <a:gd name="GluePoint6Y" fmla="*/ 442299 h 442298"/>
                <a:gd name="GluePoint7X" fmla="*/ 1407518 w 1407517"/>
                <a:gd name="GluePoint7Y" fmla="*/ 153865 h 4422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52" name="Полилиния 26"/>
            <p:cNvSpPr/>
            <p:nvPr/>
          </p:nvSpPr>
          <p:spPr>
            <a:xfrm>
              <a:off x="662508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53" name="Полилиния 27"/>
            <p:cNvSpPr/>
            <p:nvPr/>
          </p:nvSpPr>
          <p:spPr>
            <a:xfrm>
              <a:off x="68421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3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54" name="Полилиния 28"/>
            <p:cNvSpPr/>
            <p:nvPr/>
          </p:nvSpPr>
          <p:spPr>
            <a:xfrm>
              <a:off x="64083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55" name="Полилиния 29"/>
            <p:cNvSpPr/>
            <p:nvPr/>
          </p:nvSpPr>
          <p:spPr>
            <a:xfrm>
              <a:off x="6353640" y="2276640"/>
              <a:ext cx="666360" cy="469440"/>
            </a:xfrm>
            <a:custGeom>
              <a:avLst/>
              <a:gdLst>
                <a:gd name="textAreaLeft" fmla="*/ 0 w 666360"/>
                <a:gd name="textAreaRight" fmla="*/ 666720 w 666360"/>
                <a:gd name="textAreaTop" fmla="*/ 0 h 469440"/>
                <a:gd name="textAreaBottom" fmla="*/ 469800 h 469440"/>
                <a:gd name="GluePoint1X" fmla="*/ 0 w 1333878"/>
                <a:gd name="GluePoint1Y" fmla="*/ 153865 h 939941"/>
                <a:gd name="GluePoint2X" fmla="*/ 154031 w 1333878"/>
                <a:gd name="GluePoint2Y" fmla="*/ 0 h 939941"/>
                <a:gd name="GluePoint3X" fmla="*/ 1333878 w 1333878"/>
                <a:gd name="GluePoint3Y" fmla="*/ 0 h 939941"/>
                <a:gd name="GluePoint4X" fmla="*/ 1333878 w 1333878"/>
                <a:gd name="GluePoint4Y" fmla="*/ 786077 h 939941"/>
                <a:gd name="GluePoint5X" fmla="*/ 1179848 w 1333878"/>
                <a:gd name="GluePoint5Y" fmla="*/ 939942 h 939941"/>
                <a:gd name="GluePoint6X" fmla="*/ 0 w 1333878"/>
                <a:gd name="GluePoint6Y" fmla="*/ 939942 h 939941"/>
                <a:gd name="GluePoint7X" fmla="*/ 0 w 1333878"/>
                <a:gd name="GluePoint7Y" fmla="*/ 153865 h 9399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56" name="Полилиния 30"/>
            <p:cNvSpPr/>
            <p:nvPr/>
          </p:nvSpPr>
          <p:spPr>
            <a:xfrm>
              <a:off x="647352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9 h 222979"/>
                <a:gd name="GluePoint2X" fmla="*/ 222317 w 222317"/>
                <a:gd name="GluePoint2Y" fmla="*/ 111490 h 222979"/>
                <a:gd name="GluePoint3X" fmla="*/ 111159 w 222317"/>
                <a:gd name="GluePoint3Y" fmla="*/ 0 h 222979"/>
                <a:gd name="GluePoint4X" fmla="*/ 0 w 222317"/>
                <a:gd name="GluePoint4Y" fmla="*/ 111490 h 222979"/>
                <a:gd name="GluePoint5X" fmla="*/ 111159 w 222317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57" name="Полилиния 31"/>
            <p:cNvSpPr/>
            <p:nvPr/>
          </p:nvSpPr>
          <p:spPr>
            <a:xfrm>
              <a:off x="678924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9 h 222979"/>
                <a:gd name="GluePoint2X" fmla="*/ 222330 w 222330"/>
                <a:gd name="GluePoint2Y" fmla="*/ 111490 h 222979"/>
                <a:gd name="GluePoint3X" fmla="*/ 111159 w 222330"/>
                <a:gd name="GluePoint3Y" fmla="*/ 0 h 222979"/>
                <a:gd name="GluePoint4X" fmla="*/ 0 w 222330"/>
                <a:gd name="GluePoint4Y" fmla="*/ 111490 h 222979"/>
                <a:gd name="GluePoint5X" fmla="*/ 111159 w 222330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58" name="Полилиния 32"/>
            <p:cNvSpPr/>
            <p:nvPr/>
          </p:nvSpPr>
          <p:spPr>
            <a:xfrm>
              <a:off x="647352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7 h 222976"/>
                <a:gd name="GluePoint2X" fmla="*/ 222317 w 222317"/>
                <a:gd name="GluePoint2Y" fmla="*/ 111488 h 222976"/>
                <a:gd name="GluePoint3X" fmla="*/ 111159 w 222317"/>
                <a:gd name="GluePoint3Y" fmla="*/ 0 h 222976"/>
                <a:gd name="GluePoint4X" fmla="*/ 0 w 222317"/>
                <a:gd name="GluePoint4Y" fmla="*/ 111488 h 222976"/>
                <a:gd name="GluePoint5X" fmla="*/ 111159 w 222317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59" name="Полилиния 33"/>
            <p:cNvSpPr/>
            <p:nvPr/>
          </p:nvSpPr>
          <p:spPr>
            <a:xfrm>
              <a:off x="678924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60" name="Полилиния 34"/>
            <p:cNvSpPr/>
            <p:nvPr/>
          </p:nvSpPr>
          <p:spPr>
            <a:xfrm>
              <a:off x="5803200" y="2746440"/>
              <a:ext cx="1037160" cy="469440"/>
            </a:xfrm>
            <a:custGeom>
              <a:avLst/>
              <a:gdLst>
                <a:gd name="textAreaLeft" fmla="*/ 0 w 1037160"/>
                <a:gd name="textAreaRight" fmla="*/ 1037520 w 1037160"/>
                <a:gd name="textAreaTop" fmla="*/ 0 h 469440"/>
                <a:gd name="textAreaBottom" fmla="*/ 469800 h 469440"/>
                <a:gd name="GluePoint1X" fmla="*/ 0 w 2075266"/>
                <a:gd name="GluePoint1Y" fmla="*/ 153865 h 939951"/>
                <a:gd name="GluePoint2X" fmla="*/ 154031 w 2075266"/>
                <a:gd name="GluePoint2Y" fmla="*/ 0 h 939951"/>
                <a:gd name="GluePoint3X" fmla="*/ 2075266 w 2075266"/>
                <a:gd name="GluePoint3Y" fmla="*/ 0 h 939951"/>
                <a:gd name="GluePoint4X" fmla="*/ 2075266 w 2075266"/>
                <a:gd name="GluePoint4Y" fmla="*/ 786086 h 939951"/>
                <a:gd name="GluePoint5X" fmla="*/ 1921236 w 2075266"/>
                <a:gd name="GluePoint5Y" fmla="*/ 939951 h 939951"/>
                <a:gd name="GluePoint6X" fmla="*/ 0 w 2075266"/>
                <a:gd name="GluePoint6Y" fmla="*/ 939951 h 939951"/>
                <a:gd name="GluePoint7X" fmla="*/ 0 w 2075266"/>
                <a:gd name="GluePoint7Y" fmla="*/ 153865 h 93995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61" name="Полилиния 35"/>
            <p:cNvSpPr/>
            <p:nvPr/>
          </p:nvSpPr>
          <p:spPr>
            <a:xfrm>
              <a:off x="589968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62" name="Полилиния 36"/>
            <p:cNvSpPr/>
            <p:nvPr/>
          </p:nvSpPr>
          <p:spPr>
            <a:xfrm>
              <a:off x="589968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63" name="Полилиния 37"/>
            <p:cNvSpPr/>
            <p:nvPr/>
          </p:nvSpPr>
          <p:spPr>
            <a:xfrm>
              <a:off x="62611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64" name="Полилиния 38"/>
            <p:cNvSpPr/>
            <p:nvPr/>
          </p:nvSpPr>
          <p:spPr>
            <a:xfrm>
              <a:off x="66229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65" name="Полилиния 39"/>
            <p:cNvSpPr/>
            <p:nvPr/>
          </p:nvSpPr>
          <p:spPr>
            <a:xfrm>
              <a:off x="62611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66" name="Полилиния 40"/>
            <p:cNvSpPr/>
            <p:nvPr/>
          </p:nvSpPr>
          <p:spPr>
            <a:xfrm>
              <a:off x="66229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67" name="Полилиния 41"/>
            <p:cNvSpPr/>
            <p:nvPr/>
          </p:nvSpPr>
          <p:spPr>
            <a:xfrm>
              <a:off x="5719680" y="1905840"/>
              <a:ext cx="337680" cy="33768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337680"/>
                <a:gd name="textAreaBottom" fmla="*/ 338040 h 337680"/>
                <a:gd name="GluePoint1X" fmla="*/ 338177 w 676350"/>
                <a:gd name="GluePoint1Y" fmla="*/ 675822 h 675821"/>
                <a:gd name="GluePoint2X" fmla="*/ 676351 w 676350"/>
                <a:gd name="GluePoint2Y" fmla="*/ 337910 h 675821"/>
                <a:gd name="GluePoint3X" fmla="*/ 338177 w 676350"/>
                <a:gd name="GluePoint3Y" fmla="*/ 0 h 675821"/>
                <a:gd name="GluePoint4X" fmla="*/ 0 w 676350"/>
                <a:gd name="GluePoint4Y" fmla="*/ 337910 h 675821"/>
                <a:gd name="GluePoint5X" fmla="*/ 338177 w 676350"/>
                <a:gd name="GluePoint5Y" fmla="*/ 675822 h 67582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68" name="Полилиния 42"/>
            <p:cNvSpPr/>
            <p:nvPr/>
          </p:nvSpPr>
          <p:spPr>
            <a:xfrm>
              <a:off x="5796000" y="2003040"/>
              <a:ext cx="184680" cy="16416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164160"/>
                <a:gd name="textAreaBottom" fmla="*/ 164520 h 164160"/>
                <a:gd name="GluePoint1X" fmla="*/ 29261 w 370208"/>
                <a:gd name="GluePoint1Y" fmla="*/ 26708 h 328776"/>
                <a:gd name="GluePoint2X" fmla="*/ 160097 w 370208"/>
                <a:gd name="GluePoint2Y" fmla="*/ 31197 h 328776"/>
                <a:gd name="GluePoint3X" fmla="*/ 185114 w 370208"/>
                <a:gd name="GluePoint3Y" fmla="*/ 59719 h 328776"/>
                <a:gd name="GluePoint4X" fmla="*/ 210144 w 370208"/>
                <a:gd name="GluePoint4Y" fmla="*/ 31197 h 328776"/>
                <a:gd name="GluePoint5X" fmla="*/ 340967 w 370208"/>
                <a:gd name="GluePoint5Y" fmla="*/ 26708 h 328776"/>
                <a:gd name="GluePoint6X" fmla="*/ 345190 w 370208"/>
                <a:gd name="GluePoint6Y" fmla="*/ 166347 h 328776"/>
                <a:gd name="GluePoint7X" fmla="*/ 185114 w 370208"/>
                <a:gd name="GluePoint7Y" fmla="*/ 328777 h 328776"/>
                <a:gd name="GluePoint8X" fmla="*/ 25051 w 370208"/>
                <a:gd name="GluePoint8Y" fmla="*/ 166347 h 328776"/>
                <a:gd name="GluePoint9X" fmla="*/ 29261 w 370208"/>
                <a:gd name="GluePoint9Y" fmla="*/ 26708 h 328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69" name="Полилиния 43"/>
            <p:cNvSpPr/>
            <p:nvPr/>
          </p:nvSpPr>
          <p:spPr>
            <a:xfrm>
              <a:off x="6875640" y="2769120"/>
              <a:ext cx="144360" cy="345600"/>
            </a:xfrm>
            <a:custGeom>
              <a:avLst/>
              <a:gdLst>
                <a:gd name="textAreaLeft" fmla="*/ 0 w 144360"/>
                <a:gd name="textAreaRight" fmla="*/ 144720 w 144360"/>
                <a:gd name="textAreaTop" fmla="*/ 0 h 345600"/>
                <a:gd name="textAreaBottom" fmla="*/ 345960 h 345600"/>
                <a:gd name="GluePoint1X" fmla="*/ 289667 w 289667"/>
                <a:gd name="GluePoint1Y" fmla="*/ 0 h 692061"/>
                <a:gd name="GluePoint2X" fmla="*/ 289667 w 289667"/>
                <a:gd name="GluePoint2Y" fmla="*/ 402704 h 692061"/>
                <a:gd name="GluePoint3X" fmla="*/ 0 w 289667"/>
                <a:gd name="GluePoint3Y" fmla="*/ 692061 h 692061"/>
                <a:gd name="GluePoint4X" fmla="*/ 0 w 289667"/>
                <a:gd name="GluePoint4Y" fmla="*/ 692061 h 6920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570" name="Группа 44"/>
          <p:cNvGrpSpPr/>
          <p:nvPr/>
        </p:nvGrpSpPr>
        <p:grpSpPr>
          <a:xfrm>
            <a:off x="8795520" y="1883160"/>
            <a:ext cx="2576160" cy="1903320"/>
            <a:chOff x="8795520" y="1883160"/>
            <a:chExt cx="2576160" cy="1903320"/>
          </a:xfrm>
        </p:grpSpPr>
        <p:sp>
          <p:nvSpPr>
            <p:cNvPr id="571" name="Полилиния 45"/>
            <p:cNvSpPr/>
            <p:nvPr/>
          </p:nvSpPr>
          <p:spPr>
            <a:xfrm>
              <a:off x="10496880" y="3206160"/>
              <a:ext cx="874800" cy="559080"/>
            </a:xfrm>
            <a:custGeom>
              <a:avLst/>
              <a:gdLst>
                <a:gd name="textAreaLeft" fmla="*/ 0 w 874800"/>
                <a:gd name="textAreaRight" fmla="*/ 875160 w 874800"/>
                <a:gd name="textAreaTop" fmla="*/ 0 h 559080"/>
                <a:gd name="textAreaBottom" fmla="*/ 559440 h 559080"/>
                <a:gd name="GluePoint1X" fmla="*/ 0 w 1750671"/>
                <a:gd name="GluePoint1Y" fmla="*/ 1118840 h 1118959"/>
                <a:gd name="GluePoint2X" fmla="*/ 1190463 w 1750671"/>
                <a:gd name="GluePoint2Y" fmla="*/ 1118959 h 1118959"/>
                <a:gd name="GluePoint3X" fmla="*/ 1750671 w 1750671"/>
                <a:gd name="GluePoint3Y" fmla="*/ 559472 h 1118959"/>
                <a:gd name="GluePoint4X" fmla="*/ 1190463 w 1750671"/>
                <a:gd name="GluePoint4Y" fmla="*/ 0 h 1118959"/>
                <a:gd name="GluePoint5X" fmla="*/ 1183538 w 1750671"/>
                <a:gd name="GluePoint5Y" fmla="*/ 59 h 11189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72" name="Полилиния 46"/>
            <p:cNvSpPr/>
            <p:nvPr/>
          </p:nvSpPr>
          <p:spPr>
            <a:xfrm>
              <a:off x="8795520" y="2993040"/>
              <a:ext cx="571680" cy="528120"/>
            </a:xfrm>
            <a:custGeom>
              <a:avLst/>
              <a:gdLst>
                <a:gd name="textAreaLeft" fmla="*/ 0 w 571680"/>
                <a:gd name="textAreaRight" fmla="*/ 572040 w 571680"/>
                <a:gd name="textAreaTop" fmla="*/ 0 h 528120"/>
                <a:gd name="textAreaBottom" fmla="*/ 528480 h 528120"/>
                <a:gd name="GluePoint1X" fmla="*/ 1024534 w 1143941"/>
                <a:gd name="GluePoint1Y" fmla="*/ 0 h 1057003"/>
                <a:gd name="GluePoint2X" fmla="*/ 298763 w 1143941"/>
                <a:gd name="GluePoint2Y" fmla="*/ 0 h 1057003"/>
                <a:gd name="GluePoint3X" fmla="*/ 298763 w 1143941"/>
                <a:gd name="GluePoint3Y" fmla="*/ 215660 h 1057003"/>
                <a:gd name="GluePoint4X" fmla="*/ 154332 w 1143941"/>
                <a:gd name="GluePoint4Y" fmla="*/ 215660 h 1057003"/>
                <a:gd name="GluePoint5X" fmla="*/ 0 w 1143941"/>
                <a:gd name="GluePoint5Y" fmla="*/ 369797 h 1057003"/>
                <a:gd name="GluePoint6X" fmla="*/ 73423 w 1143941"/>
                <a:gd name="GluePoint6Y" fmla="*/ 688264 h 1057003"/>
                <a:gd name="GluePoint7X" fmla="*/ 227755 w 1143941"/>
                <a:gd name="GluePoint7Y" fmla="*/ 842400 h 1057003"/>
                <a:gd name="GluePoint8X" fmla="*/ 298763 w 1143941"/>
                <a:gd name="GluePoint8Y" fmla="*/ 842400 h 1057003"/>
                <a:gd name="GluePoint9X" fmla="*/ 298763 w 1143941"/>
                <a:gd name="GluePoint9Y" fmla="*/ 1057004 h 1057003"/>
                <a:gd name="GluePoint10X" fmla="*/ 1143942 w 1143941"/>
                <a:gd name="GluePoint10Y" fmla="*/ 1057004 h 1057003"/>
                <a:gd name="GluePoint11X" fmla="*/ 1143942 w 1143941"/>
                <a:gd name="GluePoint11Y" fmla="*/ 119059 h 1057003"/>
                <a:gd name="GluePoint12X" fmla="*/ 1024534 w 1143941"/>
                <a:gd name="GluePoint12Y" fmla="*/ 0 h 1057003"/>
                <a:gd name="GluePoint13X" fmla="*/ 298763 w 1143941"/>
                <a:gd name="GluePoint13Y" fmla="*/ 315297 h 1057003"/>
                <a:gd name="GluePoint14X" fmla="*/ 298763 w 1143941"/>
                <a:gd name="GluePoint14Y" fmla="*/ 742763 h 1057003"/>
                <a:gd name="GluePoint15X" fmla="*/ 242117 w 1143941"/>
                <a:gd name="GluePoint15Y" fmla="*/ 742763 h 1057003"/>
                <a:gd name="GluePoint16X" fmla="*/ 173194 w 1143941"/>
                <a:gd name="GluePoint16Y" fmla="*/ 688264 h 1057003"/>
                <a:gd name="GluePoint17X" fmla="*/ 99770 w 1143941"/>
                <a:gd name="GluePoint17Y" fmla="*/ 369797 h 1057003"/>
                <a:gd name="GluePoint18X" fmla="*/ 154332 w 1143941"/>
                <a:gd name="GluePoint18Y" fmla="*/ 315297 h 1057003"/>
                <a:gd name="GluePoint19X" fmla="*/ 298763 w 1143941"/>
                <a:gd name="GluePoint19Y" fmla="*/ 315297 h 105700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73" name="Полилиния 47"/>
            <p:cNvSpPr/>
            <p:nvPr/>
          </p:nvSpPr>
          <p:spPr>
            <a:xfrm>
              <a:off x="10695960" y="2363040"/>
              <a:ext cx="478440" cy="1083240"/>
            </a:xfrm>
            <a:custGeom>
              <a:avLst/>
              <a:gdLst>
                <a:gd name="textAreaLeft" fmla="*/ 0 w 478440"/>
                <a:gd name="textAreaRight" fmla="*/ 478800 w 478440"/>
                <a:gd name="textAreaTop" fmla="*/ 0 h 1083240"/>
                <a:gd name="textAreaBottom" fmla="*/ 1083600 h 1083240"/>
                <a:gd name="GluePoint1X" fmla="*/ 68601 w 957974"/>
                <a:gd name="GluePoint1Y" fmla="*/ 0 h 2167545"/>
                <a:gd name="GluePoint2X" fmla="*/ 924540 w 957974"/>
                <a:gd name="GluePoint2Y" fmla="*/ 0 h 2167545"/>
                <a:gd name="GluePoint3X" fmla="*/ 957974 w 957974"/>
                <a:gd name="GluePoint3Y" fmla="*/ 105806 h 2167545"/>
                <a:gd name="GluePoint4X" fmla="*/ 957974 w 957974"/>
                <a:gd name="GluePoint4Y" fmla="*/ 1950517 h 2167545"/>
                <a:gd name="GluePoint5X" fmla="*/ 889374 w 957974"/>
                <a:gd name="GluePoint5Y" fmla="*/ 2167546 h 2167545"/>
                <a:gd name="GluePoint6X" fmla="*/ 33435 w 957974"/>
                <a:gd name="GluePoint6Y" fmla="*/ 2167546 h 2167545"/>
                <a:gd name="GluePoint7X" fmla="*/ 0 w 957974"/>
                <a:gd name="GluePoint7Y" fmla="*/ 2061732 h 2167545"/>
                <a:gd name="GluePoint8X" fmla="*/ 0 w 957974"/>
                <a:gd name="GluePoint8Y" fmla="*/ 217029 h 2167545"/>
                <a:gd name="GluePoint9X" fmla="*/ 68601 w 957974"/>
                <a:gd name="GluePoint9Y" fmla="*/ 0 h 216754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74" name="Полилиния 48"/>
            <p:cNvSpPr/>
            <p:nvPr/>
          </p:nvSpPr>
          <p:spPr>
            <a:xfrm>
              <a:off x="9705240" y="2413080"/>
              <a:ext cx="1413000" cy="101160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1011600"/>
                <a:gd name="textAreaBottom" fmla="*/ 1011960 h 1011600"/>
                <a:gd name="GluePoint1X" fmla="*/ 120663 w 2827308"/>
                <a:gd name="GluePoint1Y" fmla="*/ 0 h 2023992"/>
                <a:gd name="GluePoint2X" fmla="*/ 2827308 w 2827308"/>
                <a:gd name="GluePoint2Y" fmla="*/ 0 h 2023992"/>
                <a:gd name="GluePoint3X" fmla="*/ 2827308 w 2827308"/>
                <a:gd name="GluePoint3Y" fmla="*/ 1903490 h 2023992"/>
                <a:gd name="GluePoint4X" fmla="*/ 2706646 w 2827308"/>
                <a:gd name="GluePoint4Y" fmla="*/ 2023992 h 2023992"/>
                <a:gd name="GluePoint5X" fmla="*/ 0 w 2827308"/>
                <a:gd name="GluePoint5Y" fmla="*/ 2023992 h 2023992"/>
                <a:gd name="GluePoint6X" fmla="*/ 0 w 2827308"/>
                <a:gd name="GluePoint6Y" fmla="*/ 120501 h 2023992"/>
                <a:gd name="GluePoint7X" fmla="*/ 120663 w 2827308"/>
                <a:gd name="GluePoint7Y" fmla="*/ 0 h 2023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75" name="Полилиния 49"/>
            <p:cNvSpPr/>
            <p:nvPr/>
          </p:nvSpPr>
          <p:spPr>
            <a:xfrm>
              <a:off x="9267480" y="2058480"/>
              <a:ext cx="1343160" cy="854640"/>
            </a:xfrm>
            <a:custGeom>
              <a:avLst/>
              <a:gdLst>
                <a:gd name="textAreaLeft" fmla="*/ 0 w 1343160"/>
                <a:gd name="textAreaRight" fmla="*/ 1343520 w 1343160"/>
                <a:gd name="textAreaTop" fmla="*/ 0 h 854640"/>
                <a:gd name="textAreaBottom" fmla="*/ 855000 h 854640"/>
                <a:gd name="GluePoint1X" fmla="*/ 348249 w 2687615"/>
                <a:gd name="GluePoint1Y" fmla="*/ 0 h 1710014"/>
                <a:gd name="GluePoint2X" fmla="*/ 2687616 w 2687615"/>
                <a:gd name="GluePoint2Y" fmla="*/ 0 h 1710014"/>
                <a:gd name="GluePoint3X" fmla="*/ 2687616 w 2687615"/>
                <a:gd name="GluePoint3Y" fmla="*/ 1367378 h 1710014"/>
                <a:gd name="GluePoint4X" fmla="*/ 2339434 w 2687615"/>
                <a:gd name="GluePoint4Y" fmla="*/ 1710015 h 1710014"/>
                <a:gd name="GluePoint5X" fmla="*/ 0 w 2687615"/>
                <a:gd name="GluePoint5Y" fmla="*/ 1710000 h 1710014"/>
                <a:gd name="GluePoint6X" fmla="*/ 0 w 2687615"/>
                <a:gd name="GluePoint6Y" fmla="*/ 342629 h 1710014"/>
                <a:gd name="GluePoint7X" fmla="*/ 348182 w 2687615"/>
                <a:gd name="GluePoint7Y" fmla="*/ 0 h 1710014"/>
                <a:gd name="GluePoint8X" fmla="*/ 348249 w 2687615"/>
                <a:gd name="GluePoint8Y" fmla="*/ 0 h 171001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76" name="Полилиния 50"/>
            <p:cNvSpPr/>
            <p:nvPr/>
          </p:nvSpPr>
          <p:spPr>
            <a:xfrm>
              <a:off x="9769680" y="2471760"/>
              <a:ext cx="1285560" cy="899280"/>
            </a:xfrm>
            <a:custGeom>
              <a:avLst/>
              <a:gdLst>
                <a:gd name="textAreaLeft" fmla="*/ 0 w 1285560"/>
                <a:gd name="textAreaRight" fmla="*/ 1285920 w 1285560"/>
                <a:gd name="textAreaTop" fmla="*/ 0 h 899280"/>
                <a:gd name="textAreaBottom" fmla="*/ 899640 h 899280"/>
                <a:gd name="GluePoint1X" fmla="*/ 0 w 2572414"/>
                <a:gd name="GluePoint1Y" fmla="*/ 118423 h 1799313"/>
                <a:gd name="GluePoint2X" fmla="*/ 119409 w 2572414"/>
                <a:gd name="GluePoint2Y" fmla="*/ 0 h 1799313"/>
                <a:gd name="GluePoint3X" fmla="*/ 2572415 w 2572414"/>
                <a:gd name="GluePoint3Y" fmla="*/ 0 h 1799313"/>
                <a:gd name="GluePoint4X" fmla="*/ 2572415 w 2572414"/>
                <a:gd name="GluePoint4Y" fmla="*/ 1680255 h 1799313"/>
                <a:gd name="GluePoint5X" fmla="*/ 2454155 w 2572414"/>
                <a:gd name="GluePoint5Y" fmla="*/ 1799313 h 1799313"/>
                <a:gd name="GluePoint6X" fmla="*/ 0 w 2572414"/>
                <a:gd name="GluePoint6Y" fmla="*/ 1799313 h 1799313"/>
                <a:gd name="GluePoint7X" fmla="*/ 0 w 2572414"/>
                <a:gd name="GluePoint7Y" fmla="*/ 118423 h 17993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77" name="Полилиния 51"/>
            <p:cNvSpPr/>
            <p:nvPr/>
          </p:nvSpPr>
          <p:spPr>
            <a:xfrm>
              <a:off x="10564920" y="3258000"/>
              <a:ext cx="405360" cy="39600"/>
            </a:xfrm>
            <a:custGeom>
              <a:avLst/>
              <a:gdLst>
                <a:gd name="textAreaLeft" fmla="*/ 0 w 405360"/>
                <a:gd name="textAreaRight" fmla="*/ 405720 w 405360"/>
                <a:gd name="textAreaTop" fmla="*/ 0 h 39600"/>
                <a:gd name="textAreaBottom" fmla="*/ 39960 h 39600"/>
                <a:gd name="GluePoint1X" fmla="*/ 771357 w 811297"/>
                <a:gd name="GluePoint1Y" fmla="*/ 0 h 79647"/>
                <a:gd name="GluePoint2X" fmla="*/ 811298 w 811297"/>
                <a:gd name="GluePoint2Y" fmla="*/ 0 h 79647"/>
                <a:gd name="GluePoint3X" fmla="*/ 811298 w 811297"/>
                <a:gd name="GluePoint3Y" fmla="*/ 79647 h 79647"/>
                <a:gd name="GluePoint4X" fmla="*/ 771357 w 811297"/>
                <a:gd name="GluePoint4Y" fmla="*/ 79647 h 79647"/>
                <a:gd name="GluePoint5X" fmla="*/ 39941 w 811297"/>
                <a:gd name="GluePoint5Y" fmla="*/ 79647 h 79647"/>
                <a:gd name="GluePoint6X" fmla="*/ 0 w 811297"/>
                <a:gd name="GluePoint6Y" fmla="*/ 79647 h 79647"/>
                <a:gd name="GluePoint7X" fmla="*/ 0 w 811297"/>
                <a:gd name="GluePoint7Y" fmla="*/ 0 h 79647"/>
                <a:gd name="GluePoint8X" fmla="*/ 39941 w 811297"/>
                <a:gd name="GluePoint8Y" fmla="*/ 0 h 796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040" bIns="-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78" name="Полилиния 52"/>
            <p:cNvSpPr/>
            <p:nvPr/>
          </p:nvSpPr>
          <p:spPr>
            <a:xfrm>
              <a:off x="9027720" y="3425040"/>
              <a:ext cx="1413000" cy="9108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91080"/>
                <a:gd name="textAreaBottom" fmla="*/ 91440 h 91080"/>
                <a:gd name="GluePoint1X" fmla="*/ 76199 w 2827239"/>
                <a:gd name="GluePoint1Y" fmla="*/ 0 h 183157"/>
                <a:gd name="GluePoint2X" fmla="*/ 2827239 w 2827239"/>
                <a:gd name="GluePoint2Y" fmla="*/ 0 h 183157"/>
                <a:gd name="GluePoint3X" fmla="*/ 2827239 w 2827239"/>
                <a:gd name="GluePoint3Y" fmla="*/ 106989 h 183157"/>
                <a:gd name="GluePoint4X" fmla="*/ 2750982 w 2827239"/>
                <a:gd name="GluePoint4Y" fmla="*/ 183157 h 183157"/>
                <a:gd name="GluePoint5X" fmla="*/ 0 w 2827239"/>
                <a:gd name="GluePoint5Y" fmla="*/ 183157 h 183157"/>
                <a:gd name="GluePoint6X" fmla="*/ 0 w 2827239"/>
                <a:gd name="GluePoint6Y" fmla="*/ 76168 h 183157"/>
                <a:gd name="GluePoint7X" fmla="*/ 76262 w 2827239"/>
                <a:gd name="GluePoint7Y" fmla="*/ 0 h 183157"/>
                <a:gd name="GluePoint8X" fmla="*/ 76199 w 2827239"/>
                <a:gd name="GluePoint8Y" fmla="*/ 0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79" name="Полилиния 53"/>
            <p:cNvSpPr/>
            <p:nvPr/>
          </p:nvSpPr>
          <p:spPr>
            <a:xfrm>
              <a:off x="9027720" y="3425040"/>
              <a:ext cx="2090520" cy="91080"/>
            </a:xfrm>
            <a:custGeom>
              <a:avLst/>
              <a:gdLst>
                <a:gd name="textAreaLeft" fmla="*/ 0 w 2090520"/>
                <a:gd name="textAreaRight" fmla="*/ 2090880 w 2090520"/>
                <a:gd name="textAreaTop" fmla="*/ 0 h 91080"/>
                <a:gd name="textAreaBottom" fmla="*/ 91440 h 91080"/>
                <a:gd name="GluePoint1X" fmla="*/ 77571 w 4182248"/>
                <a:gd name="GluePoint1Y" fmla="*/ 59 h 183157"/>
                <a:gd name="GluePoint2X" fmla="*/ 4134112 w 4182248"/>
                <a:gd name="GluePoint2Y" fmla="*/ 59 h 183157"/>
                <a:gd name="GluePoint3X" fmla="*/ 4182249 w 4182248"/>
                <a:gd name="GluePoint3Y" fmla="*/ 48144 h 183157"/>
                <a:gd name="GluePoint4X" fmla="*/ 4182249 w 4182248"/>
                <a:gd name="GluePoint4Y" fmla="*/ 183157 h 183157"/>
                <a:gd name="GluePoint5X" fmla="*/ 0 w 4182248"/>
                <a:gd name="GluePoint5Y" fmla="*/ 183157 h 183157"/>
                <a:gd name="GluePoint6X" fmla="*/ 0 w 4182248"/>
                <a:gd name="GluePoint6Y" fmla="*/ 77478 h 183157"/>
                <a:gd name="GluePoint7X" fmla="*/ 77571 w 4182248"/>
                <a:gd name="GluePoint7Y" fmla="*/ 0 h 183157"/>
                <a:gd name="GluePoint8X" fmla="*/ 77571 w 4182248"/>
                <a:gd name="GluePoint8Y" fmla="*/ 59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0" name="Полилиния 54"/>
            <p:cNvSpPr/>
            <p:nvPr/>
          </p:nvSpPr>
          <p:spPr>
            <a:xfrm>
              <a:off x="10476000" y="3746160"/>
              <a:ext cx="40320" cy="40320"/>
            </a:xfrm>
            <a:custGeom>
              <a:avLst/>
              <a:gdLst>
                <a:gd name="textAreaLeft" fmla="*/ 0 w 40320"/>
                <a:gd name="textAreaRight" fmla="*/ 40680 w 40320"/>
                <a:gd name="textAreaTop" fmla="*/ 0 h 40320"/>
                <a:gd name="textAreaBottom" fmla="*/ 40680 h 40320"/>
                <a:gd name="GluePoint1X" fmla="*/ 40718 w 81437"/>
                <a:gd name="GluePoint1Y" fmla="*/ 81332 h 81331"/>
                <a:gd name="GluePoint2X" fmla="*/ 81437 w 81437"/>
                <a:gd name="GluePoint2Y" fmla="*/ 40673 h 81331"/>
                <a:gd name="GluePoint3X" fmla="*/ 40718 w 81437"/>
                <a:gd name="GluePoint3Y" fmla="*/ 0 h 81331"/>
                <a:gd name="GluePoint4X" fmla="*/ 0 w 81437"/>
                <a:gd name="GluePoint4Y" fmla="*/ 40673 h 81331"/>
                <a:gd name="GluePoint5X" fmla="*/ 40718 w 81437"/>
                <a:gd name="GluePoint5Y" fmla="*/ 81332 h 813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20" bIns="-43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1" name="Полилиния 55"/>
            <p:cNvSpPr/>
            <p:nvPr/>
          </p:nvSpPr>
          <p:spPr>
            <a:xfrm>
              <a:off x="9267480" y="2058480"/>
              <a:ext cx="1297080" cy="802440"/>
            </a:xfrm>
            <a:custGeom>
              <a:avLst/>
              <a:gdLst>
                <a:gd name="textAreaLeft" fmla="*/ 0 w 1297080"/>
                <a:gd name="textAreaRight" fmla="*/ 1297440 w 1297080"/>
                <a:gd name="textAreaTop" fmla="*/ 0 h 802440"/>
                <a:gd name="textAreaBottom" fmla="*/ 802800 h 802440"/>
                <a:gd name="GluePoint1X" fmla="*/ 0 w 2595357"/>
                <a:gd name="GluePoint1Y" fmla="*/ 119059 h 1605929"/>
                <a:gd name="GluePoint2X" fmla="*/ 119409 w 2595357"/>
                <a:gd name="GluePoint2Y" fmla="*/ 0 h 1605929"/>
                <a:gd name="GluePoint3X" fmla="*/ 2595358 w 2595357"/>
                <a:gd name="GluePoint3Y" fmla="*/ 0 h 1605929"/>
                <a:gd name="GluePoint4X" fmla="*/ 2595358 w 2595357"/>
                <a:gd name="GluePoint4Y" fmla="*/ 1486870 h 1605929"/>
                <a:gd name="GluePoint5X" fmla="*/ 2475949 w 2595357"/>
                <a:gd name="GluePoint5Y" fmla="*/ 1605929 h 1605929"/>
                <a:gd name="GluePoint6X" fmla="*/ 0 w 2595357"/>
                <a:gd name="GluePoint6Y" fmla="*/ 1605929 h 1605929"/>
                <a:gd name="GluePoint7X" fmla="*/ 0 w 2595357"/>
                <a:gd name="GluePoint7Y" fmla="*/ 119059 h 16059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2" name="Полилиния 56"/>
            <p:cNvSpPr/>
            <p:nvPr/>
          </p:nvSpPr>
          <p:spPr>
            <a:xfrm>
              <a:off x="9223560" y="2015280"/>
              <a:ext cx="440640" cy="242640"/>
            </a:xfrm>
            <a:custGeom>
              <a:avLst/>
              <a:gdLst>
                <a:gd name="textAreaLeft" fmla="*/ 0 w 440640"/>
                <a:gd name="textAreaRight" fmla="*/ 441000 w 440640"/>
                <a:gd name="textAreaTop" fmla="*/ 0 h 242640"/>
                <a:gd name="textAreaBottom" fmla="*/ 243000 h 242640"/>
                <a:gd name="GluePoint1X" fmla="*/ 881826 w 881825"/>
                <a:gd name="GluePoint1Y" fmla="*/ 0 h 486115"/>
                <a:gd name="GluePoint2X" fmla="*/ 149261 w 881825"/>
                <a:gd name="GluePoint2Y" fmla="*/ 0 h 486115"/>
                <a:gd name="GluePoint3X" fmla="*/ 0 w 881825"/>
                <a:gd name="GluePoint3Y" fmla="*/ 148824 h 486115"/>
                <a:gd name="GluePoint4X" fmla="*/ 0 w 881825"/>
                <a:gd name="GluePoint4Y" fmla="*/ 486116 h 4861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3" name="Полилиния 57"/>
            <p:cNvSpPr/>
            <p:nvPr/>
          </p:nvSpPr>
          <p:spPr>
            <a:xfrm>
              <a:off x="936756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0 w 103220"/>
                <a:gd name="GluePoint1Y" fmla="*/ 102917 h 102917"/>
                <a:gd name="GluePoint2X" fmla="*/ 103220 w 103220"/>
                <a:gd name="GluePoint2Y" fmla="*/ 51459 h 102917"/>
                <a:gd name="GluePoint3X" fmla="*/ 51610 w 103220"/>
                <a:gd name="GluePoint3Y" fmla="*/ 0 h 102917"/>
                <a:gd name="GluePoint4X" fmla="*/ 0 w 103220"/>
                <a:gd name="GluePoint4Y" fmla="*/ 51459 h 102917"/>
                <a:gd name="GluePoint5X" fmla="*/ 51610 w 103220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4" name="Полилиния 58"/>
            <p:cNvSpPr/>
            <p:nvPr/>
          </p:nvSpPr>
          <p:spPr>
            <a:xfrm>
              <a:off x="94723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2 w 103221"/>
                <a:gd name="GluePoint1Y" fmla="*/ 102917 h 102917"/>
                <a:gd name="GluePoint2X" fmla="*/ 103222 w 103221"/>
                <a:gd name="GluePoint2Y" fmla="*/ 51459 h 102917"/>
                <a:gd name="GluePoint3X" fmla="*/ 51612 w 103221"/>
                <a:gd name="GluePoint3Y" fmla="*/ 0 h 102917"/>
                <a:gd name="GluePoint4X" fmla="*/ 0 w 103221"/>
                <a:gd name="GluePoint4Y" fmla="*/ 51459 h 102917"/>
                <a:gd name="GluePoint5X" fmla="*/ 51612 w 103221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5" name="Полилиния 59"/>
            <p:cNvSpPr/>
            <p:nvPr/>
          </p:nvSpPr>
          <p:spPr>
            <a:xfrm>
              <a:off x="95767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5 w 103214"/>
                <a:gd name="GluePoint1Y" fmla="*/ 102917 h 102917"/>
                <a:gd name="GluePoint2X" fmla="*/ 103214 w 103214"/>
                <a:gd name="GluePoint2Y" fmla="*/ 51459 h 102917"/>
                <a:gd name="GluePoint3X" fmla="*/ 51615 w 103214"/>
                <a:gd name="GluePoint3Y" fmla="*/ 0 h 102917"/>
                <a:gd name="GluePoint4X" fmla="*/ 0 w 103214"/>
                <a:gd name="GluePoint4Y" fmla="*/ 51459 h 102917"/>
                <a:gd name="GluePoint5X" fmla="*/ 51615 w 103214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6" name="Полилиния 60"/>
            <p:cNvSpPr/>
            <p:nvPr/>
          </p:nvSpPr>
          <p:spPr>
            <a:xfrm>
              <a:off x="10737720" y="1883160"/>
              <a:ext cx="351360" cy="350280"/>
            </a:xfrm>
            <a:custGeom>
              <a:avLst/>
              <a:gdLst>
                <a:gd name="textAreaLeft" fmla="*/ 0 w 351360"/>
                <a:gd name="textAreaRight" fmla="*/ 351720 w 351360"/>
                <a:gd name="textAreaTop" fmla="*/ 0 h 350280"/>
                <a:gd name="textAreaBottom" fmla="*/ 350640 h 350280"/>
                <a:gd name="GluePoint1X" fmla="*/ 703200 w 703199"/>
                <a:gd name="GluePoint1Y" fmla="*/ 350567 h 701132"/>
                <a:gd name="GluePoint2X" fmla="*/ 351600 w 703199"/>
                <a:gd name="GluePoint2Y" fmla="*/ 701133 h 701132"/>
                <a:gd name="GluePoint3X" fmla="*/ 0 w 703199"/>
                <a:gd name="GluePoint3Y" fmla="*/ 350567 h 701132"/>
                <a:gd name="GluePoint4X" fmla="*/ 351600 w 703199"/>
                <a:gd name="GluePoint4Y" fmla="*/ 0 h 701132"/>
                <a:gd name="GluePoint5X" fmla="*/ 703200 w 703199"/>
                <a:gd name="GluePoint5Y" fmla="*/ 350567 h 7011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7" name="Полилиния 61"/>
            <p:cNvSpPr/>
            <p:nvPr/>
          </p:nvSpPr>
          <p:spPr>
            <a:xfrm>
              <a:off x="10915200" y="1959480"/>
              <a:ext cx="7200" cy="1980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98000"/>
                <a:gd name="textAreaBottom" fmla="*/ 198360 h 198000"/>
                <a:gd name="GluePoint1X" fmla="*/ 0 w 14926"/>
                <a:gd name="GluePoint1Y" fmla="*/ 0 h 396642"/>
                <a:gd name="GluePoint2X" fmla="*/ 0 w 14926"/>
                <a:gd name="GluePoint2Y" fmla="*/ 396643 h 3966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8" name="Полилиния 62"/>
            <p:cNvSpPr/>
            <p:nvPr/>
          </p:nvSpPr>
          <p:spPr>
            <a:xfrm>
              <a:off x="10837440" y="1959480"/>
              <a:ext cx="151560" cy="77400"/>
            </a:xfrm>
            <a:custGeom>
              <a:avLst/>
              <a:gdLst>
                <a:gd name="textAreaLeft" fmla="*/ 0 w 151560"/>
                <a:gd name="textAreaRight" fmla="*/ 151920 w 151560"/>
                <a:gd name="textAreaTop" fmla="*/ 0 h 77400"/>
                <a:gd name="textAreaBottom" fmla="*/ 77760 h 77400"/>
                <a:gd name="GluePoint1X" fmla="*/ 0 w 304179"/>
                <a:gd name="GluePoint1Y" fmla="*/ 155287 h 155286"/>
                <a:gd name="GluePoint2X" fmla="*/ 155754 w 304179"/>
                <a:gd name="GluePoint2Y" fmla="*/ 0 h 155286"/>
                <a:gd name="GluePoint3X" fmla="*/ 304180 w 304179"/>
                <a:gd name="GluePoint3Y" fmla="*/ 148001 h 15528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589" name="Группа 63"/>
          <p:cNvGrpSpPr/>
          <p:nvPr/>
        </p:nvGrpSpPr>
        <p:grpSpPr>
          <a:xfrm>
            <a:off x="5049720" y="4314960"/>
            <a:ext cx="2075760" cy="1923120"/>
            <a:chOff x="5049720" y="4314960"/>
            <a:chExt cx="2075760" cy="1923120"/>
          </a:xfrm>
        </p:grpSpPr>
        <p:sp>
          <p:nvSpPr>
            <p:cNvPr id="590" name="Полилиния 64"/>
            <p:cNvSpPr/>
            <p:nvPr/>
          </p:nvSpPr>
          <p:spPr>
            <a:xfrm>
              <a:off x="5049720" y="4757400"/>
              <a:ext cx="308520" cy="608760"/>
            </a:xfrm>
            <a:custGeom>
              <a:avLst/>
              <a:gdLst>
                <a:gd name="textAreaLeft" fmla="*/ 0 w 308520"/>
                <a:gd name="textAreaRight" fmla="*/ 308880 w 308520"/>
                <a:gd name="textAreaTop" fmla="*/ 0 h 608760"/>
                <a:gd name="textAreaBottom" fmla="*/ 609120 h 608760"/>
                <a:gd name="GluePoint1X" fmla="*/ 617381 w 617855"/>
                <a:gd name="GluePoint1Y" fmla="*/ 19124 h 1218534"/>
                <a:gd name="GluePoint2X" fmla="*/ 617856 w 617855"/>
                <a:gd name="GluePoint2Y" fmla="*/ 136 h 1218534"/>
                <a:gd name="GluePoint3X" fmla="*/ 609845 w 617855"/>
                <a:gd name="GluePoint3Y" fmla="*/ 0 h 1218534"/>
                <a:gd name="GluePoint4X" fmla="*/ 0 w 617855"/>
                <a:gd name="GluePoint4Y" fmla="*/ 609275 h 1218534"/>
                <a:gd name="GluePoint5X" fmla="*/ 609913 w 617855"/>
                <a:gd name="GluePoint5Y" fmla="*/ 1218534 h 1218534"/>
                <a:gd name="GluePoint6X" fmla="*/ 617448 w 617855"/>
                <a:gd name="GluePoint6Y" fmla="*/ 1218477 h 1218534"/>
                <a:gd name="GluePoint7X" fmla="*/ 617448 w 617855"/>
                <a:gd name="GluePoint7Y" fmla="*/ 19124 h 1218534"/>
                <a:gd name="GluePoint8X" fmla="*/ 617381 w 617855"/>
                <a:gd name="GluePoint8Y" fmla="*/ 19124 h 12185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1" name="Полилиния 65"/>
            <p:cNvSpPr/>
            <p:nvPr/>
          </p:nvSpPr>
          <p:spPr>
            <a:xfrm>
              <a:off x="6033960" y="4314960"/>
              <a:ext cx="1091520" cy="461880"/>
            </a:xfrm>
            <a:custGeom>
              <a:avLst/>
              <a:gdLst>
                <a:gd name="textAreaLeft" fmla="*/ 0 w 1091520"/>
                <a:gd name="textAreaRight" fmla="*/ 1091880 w 1091520"/>
                <a:gd name="textAreaTop" fmla="*/ 0 h 461880"/>
                <a:gd name="textAreaBottom" fmla="*/ 462240 h 461880"/>
                <a:gd name="GluePoint1X" fmla="*/ 125335 w 2183873"/>
                <a:gd name="GluePoint1Y" fmla="*/ 0 h 924500"/>
                <a:gd name="GluePoint2X" fmla="*/ 0 w 2183873"/>
                <a:gd name="GluePoint2Y" fmla="*/ 125204 h 924500"/>
                <a:gd name="GluePoint3X" fmla="*/ 0 w 2183873"/>
                <a:gd name="GluePoint3Y" fmla="*/ 924501 h 924500"/>
                <a:gd name="GluePoint4X" fmla="*/ 2058539 w 2183873"/>
                <a:gd name="GluePoint4Y" fmla="*/ 924501 h 924500"/>
                <a:gd name="GluePoint5X" fmla="*/ 2183873 w 2183873"/>
                <a:gd name="GluePoint5Y" fmla="*/ 799298 h 924500"/>
                <a:gd name="GluePoint6X" fmla="*/ 2183873 w 2183873"/>
                <a:gd name="GluePoint6Y" fmla="*/ 1 h 924500"/>
                <a:gd name="GluePoint7X" fmla="*/ 125335 w 2183873"/>
                <a:gd name="GluePoint7Y" fmla="*/ 0 h 9245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2" name="Полилиния 66"/>
            <p:cNvSpPr/>
            <p:nvPr/>
          </p:nvSpPr>
          <p:spPr>
            <a:xfrm>
              <a:off x="6958800" y="439812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7 h 169106"/>
                <a:gd name="GluePoint2X" fmla="*/ 169287 w 169286"/>
                <a:gd name="GluePoint2Y" fmla="*/ 84554 h 169106"/>
                <a:gd name="GluePoint3X" fmla="*/ 84643 w 169286"/>
                <a:gd name="GluePoint3Y" fmla="*/ 0 h 169106"/>
                <a:gd name="GluePoint4X" fmla="*/ 0 w 169286"/>
                <a:gd name="GluePoint4Y" fmla="*/ 84554 h 169106"/>
                <a:gd name="GluePoint5X" fmla="*/ 84643 w 169286"/>
                <a:gd name="GluePoint5Y" fmla="*/ 169107 h 1691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3" name="Полилиния 67"/>
            <p:cNvSpPr/>
            <p:nvPr/>
          </p:nvSpPr>
          <p:spPr>
            <a:xfrm>
              <a:off x="5081400" y="4319640"/>
              <a:ext cx="914400" cy="735120"/>
            </a:xfrm>
            <a:custGeom>
              <a:avLst/>
              <a:gdLst>
                <a:gd name="textAreaLeft" fmla="*/ 0 w 914400"/>
                <a:gd name="textAreaRight" fmla="*/ 914760 w 914400"/>
                <a:gd name="textAreaTop" fmla="*/ 0 h 735120"/>
                <a:gd name="textAreaBottom" fmla="*/ 735480 h 735120"/>
                <a:gd name="GluePoint1X" fmla="*/ 1829819 w 1829819"/>
                <a:gd name="GluePoint1Y" fmla="*/ 167 h 1471020"/>
                <a:gd name="GluePoint2X" fmla="*/ 750591 w 1829819"/>
                <a:gd name="GluePoint2Y" fmla="*/ 0 h 1471020"/>
                <a:gd name="GluePoint3X" fmla="*/ 0 w 1829819"/>
                <a:gd name="GluePoint3Y" fmla="*/ 749883 h 1471020"/>
                <a:gd name="GluePoint4X" fmla="*/ 544091 w 1829819"/>
                <a:gd name="GluePoint4Y" fmla="*/ 1471020 h 1471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4" name="Полилиния 68"/>
            <p:cNvSpPr/>
            <p:nvPr/>
          </p:nvSpPr>
          <p:spPr>
            <a:xfrm>
              <a:off x="6186240" y="5863680"/>
              <a:ext cx="900720" cy="374400"/>
            </a:xfrm>
            <a:custGeom>
              <a:avLst/>
              <a:gdLst>
                <a:gd name="textAreaLeft" fmla="*/ 0 w 900720"/>
                <a:gd name="textAreaRight" fmla="*/ 901080 w 900720"/>
                <a:gd name="textAreaTop" fmla="*/ 0 h 374400"/>
                <a:gd name="textAreaBottom" fmla="*/ 374760 h 374400"/>
                <a:gd name="GluePoint1X" fmla="*/ 0 w 1802240"/>
                <a:gd name="GluePoint1Y" fmla="*/ 749717 h 749877"/>
                <a:gd name="GluePoint2X" fmla="*/ 1051571 w 1802240"/>
                <a:gd name="GluePoint2Y" fmla="*/ 749878 h 749877"/>
                <a:gd name="GluePoint3X" fmla="*/ 1802241 w 1802240"/>
                <a:gd name="GluePoint3Y" fmla="*/ 0 h 7498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5" name="Полилиния 69"/>
            <p:cNvSpPr/>
            <p:nvPr/>
          </p:nvSpPr>
          <p:spPr>
            <a:xfrm>
              <a:off x="5400000" y="4568040"/>
              <a:ext cx="1387440" cy="1386360"/>
            </a:xfrm>
            <a:custGeom>
              <a:avLst/>
              <a:gdLst>
                <a:gd name="textAreaLeft" fmla="*/ 0 w 1387440"/>
                <a:gd name="textAreaRight" fmla="*/ 1387800 w 1387440"/>
                <a:gd name="textAreaTop" fmla="*/ 0 h 1386360"/>
                <a:gd name="textAreaBottom" fmla="*/ 1386720 h 1386360"/>
                <a:gd name="GluePoint1X" fmla="*/ 2366503 w 2776266"/>
                <a:gd name="GluePoint1Y" fmla="*/ 0 h 2773413"/>
                <a:gd name="GluePoint2X" fmla="*/ 175218 w 2776266"/>
                <a:gd name="GluePoint2Y" fmla="*/ 83 h 2773413"/>
                <a:gd name="GluePoint3X" fmla="*/ 8189 w 2776266"/>
                <a:gd name="GluePoint3Y" fmla="*/ 166521 h 2773413"/>
                <a:gd name="GluePoint4X" fmla="*/ 0 w 2776266"/>
                <a:gd name="GluePoint4Y" fmla="*/ 2773414 h 2773413"/>
                <a:gd name="GluePoint5X" fmla="*/ 2607895 w 2776266"/>
                <a:gd name="GluePoint5Y" fmla="*/ 2773414 h 2773413"/>
                <a:gd name="GluePoint6X" fmla="*/ 2775008 w 2776266"/>
                <a:gd name="GluePoint6Y" fmla="*/ 2605232 h 2773413"/>
                <a:gd name="GluePoint7X" fmla="*/ 2773418 w 2776266"/>
                <a:gd name="GluePoint7Y" fmla="*/ 2404229 h 2773413"/>
                <a:gd name="GluePoint8X" fmla="*/ 2776266 w 2776266"/>
                <a:gd name="GluePoint8Y" fmla="*/ 1106962 h 2773413"/>
                <a:gd name="GluePoint9X" fmla="*/ 2776266 w 2776266"/>
                <a:gd name="GluePoint9Y" fmla="*/ 83 h 2773413"/>
                <a:gd name="GluePoint10X" fmla="*/ 2366503 w 2776266"/>
                <a:gd name="GluePoint10Y" fmla="*/ 0 h 27734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6" name="Полилиния 70"/>
            <p:cNvSpPr/>
            <p:nvPr/>
          </p:nvSpPr>
          <p:spPr>
            <a:xfrm>
              <a:off x="7059600" y="580968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59"/>
                <a:gd name="GluePoint1Y" fmla="*/ 109844 h 109843"/>
                <a:gd name="GluePoint2X" fmla="*/ 109960 w 109959"/>
                <a:gd name="GluePoint2Y" fmla="*/ 54922 h 109843"/>
                <a:gd name="GluePoint3X" fmla="*/ 54980 w 109959"/>
                <a:gd name="GluePoint3Y" fmla="*/ 0 h 109843"/>
                <a:gd name="GluePoint4X" fmla="*/ 0 w 109959"/>
                <a:gd name="GluePoint4Y" fmla="*/ 54922 h 109843"/>
                <a:gd name="GluePoint5X" fmla="*/ 54980 w 109959"/>
                <a:gd name="GluePoint5Y" fmla="*/ 109844 h 1098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7" name="Полилиния 71"/>
            <p:cNvSpPr/>
            <p:nvPr/>
          </p:nvSpPr>
          <p:spPr>
            <a:xfrm>
              <a:off x="5052960" y="466020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60"/>
                <a:gd name="GluePoint1Y" fmla="*/ 109845 h 109844"/>
                <a:gd name="GluePoint2X" fmla="*/ 109961 w 109960"/>
                <a:gd name="GluePoint2Y" fmla="*/ 54922 h 109844"/>
                <a:gd name="GluePoint3X" fmla="*/ 54980 w 109960"/>
                <a:gd name="GluePoint3Y" fmla="*/ 0 h 109844"/>
                <a:gd name="GluePoint4X" fmla="*/ 0 w 109960"/>
                <a:gd name="GluePoint4Y" fmla="*/ 54922 h 109844"/>
                <a:gd name="GluePoint5X" fmla="*/ 54980 w 109960"/>
                <a:gd name="GluePoint5Y" fmla="*/ 109845 h 10984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8" name="Полилиния 72"/>
            <p:cNvSpPr/>
            <p:nvPr/>
          </p:nvSpPr>
          <p:spPr>
            <a:xfrm>
              <a:off x="549648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9" name="Полилиния 73"/>
            <p:cNvSpPr/>
            <p:nvPr/>
          </p:nvSpPr>
          <p:spPr>
            <a:xfrm>
              <a:off x="53132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0" name="Полилиния 74"/>
            <p:cNvSpPr/>
            <p:nvPr/>
          </p:nvSpPr>
          <p:spPr>
            <a:xfrm>
              <a:off x="51296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1" name="Полилиния 75"/>
            <p:cNvSpPr/>
            <p:nvPr/>
          </p:nvSpPr>
          <p:spPr>
            <a:xfrm>
              <a:off x="6140160" y="4624200"/>
              <a:ext cx="364320" cy="349560"/>
            </a:xfrm>
            <a:custGeom>
              <a:avLst/>
              <a:gdLst>
                <a:gd name="textAreaLeft" fmla="*/ 0 w 364320"/>
                <a:gd name="textAreaRight" fmla="*/ 364680 w 364320"/>
                <a:gd name="textAreaTop" fmla="*/ 0 h 349560"/>
                <a:gd name="textAreaBottom" fmla="*/ 349920 h 349560"/>
                <a:gd name="GluePoint1X" fmla="*/ 729311 w 729311"/>
                <a:gd name="GluePoint1Y" fmla="*/ 0 h 699883"/>
                <a:gd name="GluePoint2X" fmla="*/ 729311 w 729311"/>
                <a:gd name="GluePoint2Y" fmla="*/ 442892 h 699883"/>
                <a:gd name="GluePoint3X" fmla="*/ 0 w 729311"/>
                <a:gd name="GluePoint3Y" fmla="*/ 442886 h 699883"/>
                <a:gd name="GluePoint4X" fmla="*/ 0 w 729311"/>
                <a:gd name="GluePoint4Y" fmla="*/ 699884 h 6998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2" name="Полилиния 76"/>
            <p:cNvSpPr/>
            <p:nvPr/>
          </p:nvSpPr>
          <p:spPr>
            <a:xfrm>
              <a:off x="5458320" y="5374800"/>
              <a:ext cx="347400" cy="23004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30040"/>
                <a:gd name="textAreaBottom" fmla="*/ 230400 h 230040"/>
                <a:gd name="GluePoint1X" fmla="*/ 0 w 695438"/>
                <a:gd name="GluePoint1Y" fmla="*/ 460995 h 460995"/>
                <a:gd name="GluePoint2X" fmla="*/ 272352 w 695438"/>
                <a:gd name="GluePoint2Y" fmla="*/ 460995 h 460995"/>
                <a:gd name="GluePoint3X" fmla="*/ 272352 w 695438"/>
                <a:gd name="GluePoint3Y" fmla="*/ 0 h 460995"/>
                <a:gd name="GluePoint4X" fmla="*/ 695438 w 695438"/>
                <a:gd name="GluePoint4Y" fmla="*/ 0 h 4609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3" name="Полилиния 77"/>
            <p:cNvSpPr/>
            <p:nvPr/>
          </p:nvSpPr>
          <p:spPr>
            <a:xfrm>
              <a:off x="5594760" y="4798800"/>
              <a:ext cx="5400" cy="57564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575640"/>
                <a:gd name="textAreaBottom" fmla="*/ 576000 h 575640"/>
                <a:gd name="GluePoint1X" fmla="*/ 0 w 11439"/>
                <a:gd name="GluePoint1Y" fmla="*/ 0 h 1152069"/>
                <a:gd name="GluePoint2X" fmla="*/ 0 w 11439"/>
                <a:gd name="GluePoint2Y" fmla="*/ 1152069 h 11520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4" name="Полилиния 78"/>
            <p:cNvSpPr/>
            <p:nvPr/>
          </p:nvSpPr>
          <p:spPr>
            <a:xfrm>
              <a:off x="5956560" y="5549040"/>
              <a:ext cx="408960" cy="349200"/>
            </a:xfrm>
            <a:custGeom>
              <a:avLst/>
              <a:gdLst>
                <a:gd name="textAreaLeft" fmla="*/ 0 w 408960"/>
                <a:gd name="textAreaRight" fmla="*/ 409320 w 408960"/>
                <a:gd name="textAreaTop" fmla="*/ 0 h 349200"/>
                <a:gd name="textAreaBottom" fmla="*/ 349560 h 349200"/>
                <a:gd name="GluePoint1X" fmla="*/ 0 w 818610"/>
                <a:gd name="GluePoint1Y" fmla="*/ 0 h 699138"/>
                <a:gd name="GluePoint2X" fmla="*/ 0 w 818610"/>
                <a:gd name="GluePoint2Y" fmla="*/ 395652 h 699138"/>
                <a:gd name="GluePoint3X" fmla="*/ 818611 w 818610"/>
                <a:gd name="GluePoint3Y" fmla="*/ 395652 h 699138"/>
                <a:gd name="GluePoint4X" fmla="*/ 818611 w 818610"/>
                <a:gd name="GluePoint4Y" fmla="*/ 699138 h 699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5" name="Полилиния 79"/>
            <p:cNvSpPr/>
            <p:nvPr/>
          </p:nvSpPr>
          <p:spPr>
            <a:xfrm>
              <a:off x="5806080" y="4974120"/>
              <a:ext cx="575280" cy="574560"/>
            </a:xfrm>
            <a:custGeom>
              <a:avLst/>
              <a:gdLst>
                <a:gd name="textAreaLeft" fmla="*/ 0 w 575280"/>
                <a:gd name="textAreaRight" fmla="*/ 575640 w 575280"/>
                <a:gd name="textAreaTop" fmla="*/ 0 h 574560"/>
                <a:gd name="textAreaBottom" fmla="*/ 574920 h 574560"/>
                <a:gd name="GluePoint1X" fmla="*/ 167113 w 1151166"/>
                <a:gd name="GluePoint1Y" fmla="*/ 0 h 1149940"/>
                <a:gd name="GluePoint2X" fmla="*/ 1151166 w 1151166"/>
                <a:gd name="GluePoint2Y" fmla="*/ 0 h 1149940"/>
                <a:gd name="GluePoint3X" fmla="*/ 1151166 w 1151166"/>
                <a:gd name="GluePoint3Y" fmla="*/ 983004 h 1149940"/>
                <a:gd name="GluePoint4X" fmla="*/ 984053 w 1151166"/>
                <a:gd name="GluePoint4Y" fmla="*/ 1149940 h 1149940"/>
                <a:gd name="GluePoint5X" fmla="*/ 0 w 1151166"/>
                <a:gd name="GluePoint5Y" fmla="*/ 1149940 h 1149940"/>
                <a:gd name="GluePoint6X" fmla="*/ 0 w 1151166"/>
                <a:gd name="GluePoint6Y" fmla="*/ 166937 h 1149940"/>
                <a:gd name="GluePoint7X" fmla="*/ 167113 w 1151166"/>
                <a:gd name="GluePoint7Y" fmla="*/ 0 h 11499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6" name="Полилиния 80"/>
            <p:cNvSpPr/>
            <p:nvPr/>
          </p:nvSpPr>
          <p:spPr>
            <a:xfrm>
              <a:off x="6186240" y="6024240"/>
              <a:ext cx="601200" cy="165600"/>
            </a:xfrm>
            <a:custGeom>
              <a:avLst/>
              <a:gdLst>
                <a:gd name="textAreaLeft" fmla="*/ 0 w 601200"/>
                <a:gd name="textAreaRight" fmla="*/ 601560 w 601200"/>
                <a:gd name="textAreaTop" fmla="*/ 0 h 165600"/>
                <a:gd name="textAreaBottom" fmla="*/ 165960 h 165600"/>
                <a:gd name="GluePoint1X" fmla="*/ 1078215 w 1203549"/>
                <a:gd name="GluePoint1Y" fmla="*/ 332239 h 332238"/>
                <a:gd name="GluePoint2X" fmla="*/ 0 w 1203549"/>
                <a:gd name="GluePoint2Y" fmla="*/ 332239 h 332238"/>
                <a:gd name="GluePoint3X" fmla="*/ 0 w 1203549"/>
                <a:gd name="GluePoint3Y" fmla="*/ 125214 h 332238"/>
                <a:gd name="GluePoint4X" fmla="*/ 125335 w 1203549"/>
                <a:gd name="GluePoint4Y" fmla="*/ 0 h 332238"/>
                <a:gd name="GluePoint5X" fmla="*/ 1203549 w 1203549"/>
                <a:gd name="GluePoint5Y" fmla="*/ 0 h 332238"/>
                <a:gd name="GluePoint6X" fmla="*/ 1203549 w 1203549"/>
                <a:gd name="GluePoint6Y" fmla="*/ 207037 h 332238"/>
                <a:gd name="GluePoint7X" fmla="*/ 1078215 w 1203549"/>
                <a:gd name="GluePoint7Y" fmla="*/ 332239 h 332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7" name="Полилиния 81"/>
            <p:cNvSpPr/>
            <p:nvPr/>
          </p:nvSpPr>
          <p:spPr>
            <a:xfrm>
              <a:off x="575100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8 h 169107"/>
                <a:gd name="GluePoint2X" fmla="*/ 169287 w 169286"/>
                <a:gd name="GluePoint2Y" fmla="*/ 84554 h 169107"/>
                <a:gd name="GluePoint3X" fmla="*/ 84643 w 169286"/>
                <a:gd name="GluePoint3Y" fmla="*/ 0 h 169107"/>
                <a:gd name="GluePoint4X" fmla="*/ 0 w 169286"/>
                <a:gd name="GluePoint4Y" fmla="*/ 84554 h 169107"/>
                <a:gd name="GluePoint5X" fmla="*/ 84643 w 169286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8" name="Полилиния 82"/>
            <p:cNvSpPr/>
            <p:nvPr/>
          </p:nvSpPr>
          <p:spPr>
            <a:xfrm>
              <a:off x="5953320" y="4719240"/>
              <a:ext cx="76320" cy="76320"/>
            </a:xfrm>
            <a:custGeom>
              <a:avLst/>
              <a:gdLst>
                <a:gd name="textAreaLeft" fmla="*/ 0 w 76320"/>
                <a:gd name="textAreaRight" fmla="*/ 76680 w 76320"/>
                <a:gd name="textAreaTop" fmla="*/ 0 h 76320"/>
                <a:gd name="textAreaBottom" fmla="*/ 76680 h 76320"/>
                <a:gd name="GluePoint1X" fmla="*/ 153271 w 153270"/>
                <a:gd name="GluePoint1Y" fmla="*/ 76554 h 153109"/>
                <a:gd name="GluePoint2X" fmla="*/ 76635 w 153270"/>
                <a:gd name="GluePoint2Y" fmla="*/ 153109 h 153109"/>
                <a:gd name="GluePoint3X" fmla="*/ 0 w 153270"/>
                <a:gd name="GluePoint3Y" fmla="*/ 76554 h 153109"/>
                <a:gd name="GluePoint4X" fmla="*/ 76635 w 153270"/>
                <a:gd name="GluePoint4Y" fmla="*/ 0 h 153109"/>
                <a:gd name="GluePoint5X" fmla="*/ 153271 w 153270"/>
                <a:gd name="GluePoint5Y" fmla="*/ 76554 h 1531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680" bIns="31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9" name="Полилиния 83"/>
            <p:cNvSpPr/>
            <p:nvPr/>
          </p:nvSpPr>
          <p:spPr>
            <a:xfrm>
              <a:off x="555228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4"/>
                <a:gd name="GluePoint1Y" fmla="*/ 169108 h 169107"/>
                <a:gd name="GluePoint2X" fmla="*/ 169284 w 169284"/>
                <a:gd name="GluePoint2Y" fmla="*/ 84554 h 169107"/>
                <a:gd name="GluePoint3X" fmla="*/ 84643 w 169284"/>
                <a:gd name="GluePoint3Y" fmla="*/ 0 h 169107"/>
                <a:gd name="GluePoint4X" fmla="*/ 0 w 169284"/>
                <a:gd name="GluePoint4Y" fmla="*/ 84554 h 169107"/>
                <a:gd name="GluePoint5X" fmla="*/ 84643 w 169284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0" name="Полилиния 84"/>
            <p:cNvSpPr/>
            <p:nvPr/>
          </p:nvSpPr>
          <p:spPr>
            <a:xfrm>
              <a:off x="5456160" y="4624560"/>
              <a:ext cx="1274760" cy="1273680"/>
            </a:xfrm>
            <a:custGeom>
              <a:avLst/>
              <a:gdLst>
                <a:gd name="textAreaLeft" fmla="*/ 0 w 1274760"/>
                <a:gd name="textAreaRight" fmla="*/ 1275120 w 1274760"/>
                <a:gd name="textAreaTop" fmla="*/ 0 h 1273680"/>
                <a:gd name="textAreaBottom" fmla="*/ 1274040 h 1273680"/>
                <a:gd name="GluePoint1X" fmla="*/ 2174320 w 2550827"/>
                <a:gd name="GluePoint1Y" fmla="*/ 83 h 2548294"/>
                <a:gd name="GluePoint2X" fmla="*/ 132855 w 2550827"/>
                <a:gd name="GluePoint2Y" fmla="*/ 168 h 2548294"/>
                <a:gd name="GluePoint3X" fmla="*/ 7604 w 2550827"/>
                <a:gd name="GluePoint3Y" fmla="*/ 124953 h 2548294"/>
                <a:gd name="GluePoint4X" fmla="*/ 0 w 2550827"/>
                <a:gd name="GluePoint4Y" fmla="*/ 2548295 h 2548294"/>
                <a:gd name="GluePoint5X" fmla="*/ 2424566 w 2550827"/>
                <a:gd name="GluePoint5Y" fmla="*/ 2548295 h 2548294"/>
                <a:gd name="GluePoint6X" fmla="*/ 2549901 w 2550827"/>
                <a:gd name="GluePoint6Y" fmla="*/ 2422098 h 2548294"/>
                <a:gd name="GluePoint7X" fmla="*/ 2548231 w 2550827"/>
                <a:gd name="GluePoint7Y" fmla="*/ 2209005 h 2548294"/>
                <a:gd name="GluePoint8X" fmla="*/ 2550827 w 2550827"/>
                <a:gd name="GluePoint8Y" fmla="*/ 1017068 h 2548294"/>
                <a:gd name="GluePoint9X" fmla="*/ 2550827 w 2550827"/>
                <a:gd name="GluePoint9Y" fmla="*/ 83 h 2548294"/>
                <a:gd name="GluePoint10X" fmla="*/ 2174320 w 2550827"/>
                <a:gd name="GluePoint10Y" fmla="*/ 0 h 2548294"/>
                <a:gd name="GluePoint11X" fmla="*/ 2174320 w 2550827"/>
                <a:gd name="GluePoint11Y" fmla="*/ 83 h 25482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1" name="Полилиния 85"/>
            <p:cNvSpPr/>
            <p:nvPr/>
          </p:nvSpPr>
          <p:spPr>
            <a:xfrm>
              <a:off x="5872680" y="5040720"/>
              <a:ext cx="442080" cy="441720"/>
            </a:xfrm>
            <a:custGeom>
              <a:avLst/>
              <a:gdLst>
                <a:gd name="textAreaLeft" fmla="*/ 0 w 442080"/>
                <a:gd name="textAreaRight" fmla="*/ 442440 w 442080"/>
                <a:gd name="textAreaTop" fmla="*/ 0 h 441720"/>
                <a:gd name="textAreaBottom" fmla="*/ 442080 h 441720"/>
                <a:gd name="GluePoint1X" fmla="*/ 116892 w 884858"/>
                <a:gd name="GluePoint1Y" fmla="*/ 0 h 883936"/>
                <a:gd name="GluePoint2X" fmla="*/ 884859 w 884858"/>
                <a:gd name="GluePoint2Y" fmla="*/ 0 h 883936"/>
                <a:gd name="GluePoint3X" fmla="*/ 884859 w 884858"/>
                <a:gd name="GluePoint3Y" fmla="*/ 767156 h 883936"/>
                <a:gd name="GluePoint4X" fmla="*/ 767967 w 884858"/>
                <a:gd name="GluePoint4Y" fmla="*/ 883937 h 883936"/>
                <a:gd name="GluePoint5X" fmla="*/ 0 w 884858"/>
                <a:gd name="GluePoint5Y" fmla="*/ 883937 h 883936"/>
                <a:gd name="GluePoint6X" fmla="*/ 0 w 884858"/>
                <a:gd name="GluePoint6Y" fmla="*/ 116769 h 883936"/>
                <a:gd name="GluePoint7X" fmla="*/ 116892 w 884858"/>
                <a:gd name="GluePoint7Y" fmla="*/ 0 h 883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2" name="Полилиния 86"/>
            <p:cNvSpPr/>
            <p:nvPr/>
          </p:nvSpPr>
          <p:spPr>
            <a:xfrm>
              <a:off x="6161040" y="5162040"/>
              <a:ext cx="479520" cy="198720"/>
            </a:xfrm>
            <a:custGeom>
              <a:avLst/>
              <a:gdLst>
                <a:gd name="textAreaLeft" fmla="*/ 0 w 479520"/>
                <a:gd name="textAreaRight" fmla="*/ 479880 w 479520"/>
                <a:gd name="textAreaTop" fmla="*/ 0 h 198720"/>
                <a:gd name="textAreaBottom" fmla="*/ 199080 h 198720"/>
                <a:gd name="GluePoint1X" fmla="*/ 760645 w 959755"/>
                <a:gd name="GluePoint1Y" fmla="*/ 0 h 397811"/>
                <a:gd name="GluePoint2X" fmla="*/ 199110 w 959755"/>
                <a:gd name="GluePoint2Y" fmla="*/ 0 h 397811"/>
                <a:gd name="GluePoint3X" fmla="*/ 0 w 959755"/>
                <a:gd name="GluePoint3Y" fmla="*/ 198900 h 397811"/>
                <a:gd name="GluePoint4X" fmla="*/ 199110 w 959755"/>
                <a:gd name="GluePoint4Y" fmla="*/ 397812 h 397811"/>
                <a:gd name="GluePoint5X" fmla="*/ 760645 w 959755"/>
                <a:gd name="GluePoint5Y" fmla="*/ 397812 h 397811"/>
                <a:gd name="GluePoint6X" fmla="*/ 959755 w 959755"/>
                <a:gd name="GluePoint6Y" fmla="*/ 198900 h 397811"/>
                <a:gd name="GluePoint7X" fmla="*/ 760645 w 959755"/>
                <a:gd name="GluePoint7Y" fmla="*/ 0 h 39781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13" name="Группа 87"/>
          <p:cNvGrpSpPr/>
          <p:nvPr/>
        </p:nvGrpSpPr>
        <p:grpSpPr>
          <a:xfrm>
            <a:off x="615240" y="1879920"/>
            <a:ext cx="2972520" cy="1909800"/>
            <a:chOff x="615240" y="1879920"/>
            <a:chExt cx="2972520" cy="1909800"/>
          </a:xfrm>
        </p:grpSpPr>
        <p:sp>
          <p:nvSpPr>
            <p:cNvPr id="614" name="Полилиния 88"/>
            <p:cNvSpPr/>
            <p:nvPr/>
          </p:nvSpPr>
          <p:spPr>
            <a:xfrm>
              <a:off x="2784960" y="3020760"/>
              <a:ext cx="802800" cy="743040"/>
            </a:xfrm>
            <a:custGeom>
              <a:avLst/>
              <a:gdLst>
                <a:gd name="textAreaLeft" fmla="*/ 0 w 802800"/>
                <a:gd name="textAreaRight" fmla="*/ 803160 w 802800"/>
                <a:gd name="textAreaTop" fmla="*/ 0 h 743040"/>
                <a:gd name="textAreaBottom" fmla="*/ 743400 h 743040"/>
                <a:gd name="GluePoint1X" fmla="*/ 0 w 1606717"/>
                <a:gd name="GluePoint1Y" fmla="*/ 0 h 1487062"/>
                <a:gd name="GluePoint2X" fmla="*/ 863396 w 1606717"/>
                <a:gd name="GluePoint2Y" fmla="*/ 0 h 1487062"/>
                <a:gd name="GluePoint3X" fmla="*/ 1606717 w 1606717"/>
                <a:gd name="GluePoint3Y" fmla="*/ 743531 h 1487062"/>
                <a:gd name="GluePoint4X" fmla="*/ 1606717 w 1606717"/>
                <a:gd name="GluePoint4Y" fmla="*/ 743531 h 1487062"/>
                <a:gd name="GluePoint5X" fmla="*/ 863396 w 1606717"/>
                <a:gd name="GluePoint5Y" fmla="*/ 1487062 h 1487062"/>
                <a:gd name="GluePoint6X" fmla="*/ 194133 w 1606717"/>
                <a:gd name="GluePoint6Y" fmla="*/ 1487062 h 14870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5" name="Полилиния 89"/>
            <p:cNvSpPr/>
            <p:nvPr/>
          </p:nvSpPr>
          <p:spPr>
            <a:xfrm flipV="1">
              <a:off x="2390400" y="1904760"/>
              <a:ext cx="917280" cy="1315080"/>
            </a:xfrm>
            <a:custGeom>
              <a:avLst/>
              <a:gdLst>
                <a:gd name="textAreaLeft" fmla="*/ 0 w 917280"/>
                <a:gd name="textAreaRight" fmla="*/ 917640 w 917280"/>
                <a:gd name="textAreaTop" fmla="*/ -360 h 1315080"/>
                <a:gd name="textAreaBottom" fmla="*/ 1315080 h 1315080"/>
                <a:gd name="GluePoint1X" fmla="*/ 312 w 1835431"/>
                <a:gd name="GluePoint1Y" fmla="*/ 6 h 2630956"/>
                <a:gd name="GluePoint2X" fmla="*/ 1835743 w 1835431"/>
                <a:gd name="GluePoint2Y" fmla="*/ 6 h 2630956"/>
                <a:gd name="GluePoint3X" fmla="*/ 1835743 w 1835431"/>
                <a:gd name="GluePoint3Y" fmla="*/ 2630962 h 2630956"/>
                <a:gd name="GluePoint4X" fmla="*/ 312 w 1835431"/>
                <a:gd name="GluePoint4Y" fmla="*/ 2630962 h 26309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6" name="Полилиния 90"/>
            <p:cNvSpPr/>
            <p:nvPr/>
          </p:nvSpPr>
          <p:spPr>
            <a:xfrm>
              <a:off x="2847960" y="373860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461 w 102921"/>
                <a:gd name="GluePoint1Y" fmla="*/ 102950 h 102950"/>
                <a:gd name="GluePoint2X" fmla="*/ 102921 w 102921"/>
                <a:gd name="GluePoint2Y" fmla="*/ 51475 h 102950"/>
                <a:gd name="GluePoint3X" fmla="*/ 51461 w 102921"/>
                <a:gd name="GluePoint3Y" fmla="*/ 0 h 102950"/>
                <a:gd name="GluePoint4X" fmla="*/ 0 w 102921"/>
                <a:gd name="GluePoint4Y" fmla="*/ 51475 h 102950"/>
                <a:gd name="GluePoint5X" fmla="*/ 51461 w 102921"/>
                <a:gd name="GluePoint5Y" fmla="*/ 10295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7" name="Полилиния 91"/>
            <p:cNvSpPr/>
            <p:nvPr/>
          </p:nvSpPr>
          <p:spPr>
            <a:xfrm>
              <a:off x="163764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0 h 228778"/>
                <a:gd name="GluePoint2X" fmla="*/ 3167692 w 3224870"/>
                <a:gd name="GluePoint2Y" fmla="*/ 0 h 228778"/>
                <a:gd name="GluePoint3X" fmla="*/ 3224871 w 3224870"/>
                <a:gd name="GluePoint3Y" fmla="*/ 57195 h 228778"/>
                <a:gd name="GluePoint4X" fmla="*/ 3224871 w 3224870"/>
                <a:gd name="GluePoint4Y" fmla="*/ 228779 h 228778"/>
                <a:gd name="GluePoint5X" fmla="*/ 0 w 3224870"/>
                <a:gd name="GluePoint5Y" fmla="*/ 22877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8" name="Полилиния 92"/>
            <p:cNvSpPr/>
            <p:nvPr/>
          </p:nvSpPr>
          <p:spPr>
            <a:xfrm>
              <a:off x="83556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114389 h 228778"/>
                <a:gd name="GluePoint2X" fmla="*/ 114357 w 3224870"/>
                <a:gd name="GluePoint2Y" fmla="*/ 0 h 228778"/>
                <a:gd name="GluePoint3X" fmla="*/ 3224871 w 3224870"/>
                <a:gd name="GluePoint3Y" fmla="*/ 0 h 228778"/>
                <a:gd name="GluePoint4X" fmla="*/ 3224871 w 3224870"/>
                <a:gd name="GluePoint4Y" fmla="*/ 114389 h 228778"/>
                <a:gd name="GluePoint5X" fmla="*/ 3110513 w 3224870"/>
                <a:gd name="GluePoint5Y" fmla="*/ 228779 h 228778"/>
                <a:gd name="GluePoint6X" fmla="*/ 0 w 3224870"/>
                <a:gd name="GluePoint6Y" fmla="*/ 228779 h 228778"/>
                <a:gd name="GluePoint7X" fmla="*/ 0 w 3224870"/>
                <a:gd name="GluePoint7Y" fmla="*/ 11438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9" name="Полилиния 93"/>
            <p:cNvSpPr/>
            <p:nvPr/>
          </p:nvSpPr>
          <p:spPr>
            <a:xfrm>
              <a:off x="1638720" y="2059920"/>
              <a:ext cx="1611720" cy="120060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200600"/>
                <a:gd name="textAreaBottom" fmla="*/ 1200960 h 1200600"/>
                <a:gd name="GluePoint1X" fmla="*/ 0 w 3224870"/>
                <a:gd name="GluePoint1Y" fmla="*/ 114389 h 2402177"/>
                <a:gd name="GluePoint2X" fmla="*/ 114357 w 3224870"/>
                <a:gd name="GluePoint2Y" fmla="*/ 0 h 2402177"/>
                <a:gd name="GluePoint3X" fmla="*/ 3224871 w 3224870"/>
                <a:gd name="GluePoint3Y" fmla="*/ 0 h 2402177"/>
                <a:gd name="GluePoint4X" fmla="*/ 3224871 w 3224870"/>
                <a:gd name="GluePoint4Y" fmla="*/ 2287788 h 2402177"/>
                <a:gd name="GluePoint5X" fmla="*/ 3110513 w 3224870"/>
                <a:gd name="GluePoint5Y" fmla="*/ 2402178 h 2402177"/>
                <a:gd name="GluePoint6X" fmla="*/ 0 w 3224870"/>
                <a:gd name="GluePoint6Y" fmla="*/ 2402178 h 2402177"/>
                <a:gd name="GluePoint7X" fmla="*/ 0 w 3224870"/>
                <a:gd name="GluePoint7Y" fmla="*/ 114389 h 24021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0" name="Полилиния 94"/>
            <p:cNvSpPr/>
            <p:nvPr/>
          </p:nvSpPr>
          <p:spPr>
            <a:xfrm>
              <a:off x="1055520" y="1931400"/>
              <a:ext cx="1611720" cy="98928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989280"/>
                <a:gd name="textAreaBottom" fmla="*/ 989640 h 989280"/>
                <a:gd name="GluePoint1X" fmla="*/ 404447 w 3224870"/>
                <a:gd name="GluePoint1Y" fmla="*/ 0 h 1978936"/>
                <a:gd name="GluePoint2X" fmla="*/ 3224871 w 3224870"/>
                <a:gd name="GluePoint2Y" fmla="*/ 0 h 1978936"/>
                <a:gd name="GluePoint3X" fmla="*/ 3224871 w 3224870"/>
                <a:gd name="GluePoint3Y" fmla="*/ 1582417 h 1978936"/>
                <a:gd name="GluePoint4X" fmla="*/ 2820504 w 3224870"/>
                <a:gd name="GluePoint4Y" fmla="*/ 1978937 h 1978936"/>
                <a:gd name="GluePoint5X" fmla="*/ 0 w 3224870"/>
                <a:gd name="GluePoint5Y" fmla="*/ 1978937 h 1978936"/>
                <a:gd name="GluePoint6X" fmla="*/ 0 w 3224870"/>
                <a:gd name="GluePoint6Y" fmla="*/ 396514 h 1978936"/>
                <a:gd name="GluePoint7X" fmla="*/ 404367 w 3224870"/>
                <a:gd name="GluePoint7Y" fmla="*/ 0 h 1978936"/>
                <a:gd name="GluePoint8X" fmla="*/ 404447 w 3224870"/>
                <a:gd name="GluePoint8Y" fmla="*/ 0 h 1978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1" name="Полилиния 95"/>
            <p:cNvSpPr/>
            <p:nvPr/>
          </p:nvSpPr>
          <p:spPr>
            <a:xfrm>
              <a:off x="1695960" y="2117160"/>
              <a:ext cx="1497600" cy="10864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1086480"/>
                <a:gd name="textAreaBottom" fmla="*/ 1086840 h 1086480"/>
                <a:gd name="GluePoint1X" fmla="*/ 0 w 2996156"/>
                <a:gd name="GluePoint1Y" fmla="*/ 114389 h 2173398"/>
                <a:gd name="GluePoint2X" fmla="*/ 114357 w 2996156"/>
                <a:gd name="GluePoint2Y" fmla="*/ 0 h 2173398"/>
                <a:gd name="GluePoint3X" fmla="*/ 2996156 w 2996156"/>
                <a:gd name="GluePoint3Y" fmla="*/ 0 h 2173398"/>
                <a:gd name="GluePoint4X" fmla="*/ 2996156 w 2996156"/>
                <a:gd name="GluePoint4Y" fmla="*/ 2059009 h 2173398"/>
                <a:gd name="GluePoint5X" fmla="*/ 2881799 w 2996156"/>
                <a:gd name="GluePoint5Y" fmla="*/ 2173399 h 2173398"/>
                <a:gd name="GluePoint6X" fmla="*/ 0 w 2996156"/>
                <a:gd name="GluePoint6Y" fmla="*/ 2173399 h 2173398"/>
                <a:gd name="GluePoint7X" fmla="*/ 0 w 2996156"/>
                <a:gd name="GluePoint7Y" fmla="*/ 114389 h 21733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2" name="Полилиния 96"/>
            <p:cNvSpPr/>
            <p:nvPr/>
          </p:nvSpPr>
          <p:spPr>
            <a:xfrm>
              <a:off x="2639160" y="3038040"/>
              <a:ext cx="439920" cy="5112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51120"/>
                <a:gd name="textAreaBottom" fmla="*/ 51480 h 51120"/>
                <a:gd name="GluePoint1X" fmla="*/ 829089 w 880549"/>
                <a:gd name="GluePoint1Y" fmla="*/ 0 h 102950"/>
                <a:gd name="GluePoint2X" fmla="*/ 880550 w 880549"/>
                <a:gd name="GluePoint2Y" fmla="*/ 0 h 102950"/>
                <a:gd name="GluePoint3X" fmla="*/ 880550 w 880549"/>
                <a:gd name="GluePoint3Y" fmla="*/ 102950 h 102950"/>
                <a:gd name="GluePoint4X" fmla="*/ 829089 w 880549"/>
                <a:gd name="GluePoint4Y" fmla="*/ 102950 h 102950"/>
                <a:gd name="GluePoint5X" fmla="*/ 51461 w 880549"/>
                <a:gd name="GluePoint5Y" fmla="*/ 102950 h 102950"/>
                <a:gd name="GluePoint6X" fmla="*/ 0 w 880549"/>
                <a:gd name="GluePoint6Y" fmla="*/ 102950 h 102950"/>
                <a:gd name="GluePoint7X" fmla="*/ 0 w 880549"/>
                <a:gd name="GluePoint7Y" fmla="*/ 0 h 102950"/>
                <a:gd name="GluePoint8X" fmla="*/ 51461 w 880549"/>
                <a:gd name="GluePoint8Y" fmla="*/ 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3" name="Полилиния 97"/>
            <p:cNvSpPr/>
            <p:nvPr/>
          </p:nvSpPr>
          <p:spPr>
            <a:xfrm>
              <a:off x="1112760" y="1936800"/>
              <a:ext cx="1497600" cy="9262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926280"/>
                <a:gd name="textAreaBottom" fmla="*/ 926640 h 926280"/>
                <a:gd name="GluePoint1X" fmla="*/ 0 w 2996156"/>
                <a:gd name="GluePoint1Y" fmla="*/ 114389 h 1853108"/>
                <a:gd name="GluePoint2X" fmla="*/ 114357 w 2996156"/>
                <a:gd name="GluePoint2Y" fmla="*/ 0 h 1853108"/>
                <a:gd name="GluePoint3X" fmla="*/ 2996156 w 2996156"/>
                <a:gd name="GluePoint3Y" fmla="*/ 0 h 1853108"/>
                <a:gd name="GluePoint4X" fmla="*/ 2996156 w 2996156"/>
                <a:gd name="GluePoint4Y" fmla="*/ 1738719 h 1853108"/>
                <a:gd name="GluePoint5X" fmla="*/ 2881799 w 2996156"/>
                <a:gd name="GluePoint5Y" fmla="*/ 1853108 h 1853108"/>
                <a:gd name="GluePoint6X" fmla="*/ 0 w 2996156"/>
                <a:gd name="GluePoint6Y" fmla="*/ 1853108 h 1853108"/>
                <a:gd name="GluePoint7X" fmla="*/ 0 w 2996156"/>
                <a:gd name="GluePoint7Y" fmla="*/ 114389 h 18531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4" name="Полилиния 98"/>
            <p:cNvSpPr/>
            <p:nvPr/>
          </p:nvSpPr>
          <p:spPr>
            <a:xfrm>
              <a:off x="1055520" y="1879920"/>
              <a:ext cx="508320" cy="2797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279720"/>
                <a:gd name="textAreaBottom" fmla="*/ 280080 h 279720"/>
                <a:gd name="GluePoint1X" fmla="*/ 1017778 w 1017778"/>
                <a:gd name="GluePoint1Y" fmla="*/ 0 h 560508"/>
                <a:gd name="GluePoint2X" fmla="*/ 171536 w 1017778"/>
                <a:gd name="GluePoint2Y" fmla="*/ 0 h 560508"/>
                <a:gd name="GluePoint3X" fmla="*/ 0 w 1017778"/>
                <a:gd name="GluePoint3Y" fmla="*/ 171584 h 560508"/>
                <a:gd name="GluePoint4X" fmla="*/ 0 w 1017778"/>
                <a:gd name="GluePoint4Y" fmla="*/ 560508 h 5605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5" name="Полилиния 99"/>
            <p:cNvSpPr/>
            <p:nvPr/>
          </p:nvSpPr>
          <p:spPr>
            <a:xfrm>
              <a:off x="122688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6" name="Полилиния 100"/>
            <p:cNvSpPr/>
            <p:nvPr/>
          </p:nvSpPr>
          <p:spPr>
            <a:xfrm>
              <a:off x="134136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7" name="Полилиния 101"/>
            <p:cNvSpPr/>
            <p:nvPr/>
          </p:nvSpPr>
          <p:spPr>
            <a:xfrm>
              <a:off x="145584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8" name="Полилиния 102"/>
            <p:cNvSpPr/>
            <p:nvPr/>
          </p:nvSpPr>
          <p:spPr>
            <a:xfrm>
              <a:off x="615240" y="2683440"/>
              <a:ext cx="399960" cy="399960"/>
            </a:xfrm>
            <a:custGeom>
              <a:avLst/>
              <a:gdLst>
                <a:gd name="textAreaLeft" fmla="*/ 0 w 399960"/>
                <a:gd name="textAreaRight" fmla="*/ 400320 w 399960"/>
                <a:gd name="textAreaTop" fmla="*/ 0 h 399960"/>
                <a:gd name="textAreaBottom" fmla="*/ 400320 h 399960"/>
                <a:gd name="GluePoint1X" fmla="*/ 400250 w 800499"/>
                <a:gd name="GluePoint1Y" fmla="*/ 800726 h 800725"/>
                <a:gd name="GluePoint2X" fmla="*/ 800500 w 800499"/>
                <a:gd name="GluePoint2Y" fmla="*/ 400363 h 800725"/>
                <a:gd name="GluePoint3X" fmla="*/ 400250 w 800499"/>
                <a:gd name="GluePoint3Y" fmla="*/ 0 h 800725"/>
                <a:gd name="GluePoint4X" fmla="*/ 0 w 800499"/>
                <a:gd name="GluePoint4Y" fmla="*/ 400363 h 800725"/>
                <a:gd name="GluePoint5X" fmla="*/ 400250 w 800499"/>
                <a:gd name="GluePoint5Y" fmla="*/ 800726 h 8007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9" name="Полилиния 103"/>
            <p:cNvSpPr/>
            <p:nvPr/>
          </p:nvSpPr>
          <p:spPr>
            <a:xfrm>
              <a:off x="815400" y="2772720"/>
              <a:ext cx="5400" cy="22500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225000"/>
                <a:gd name="textAreaBottom" fmla="*/ 225360 h 225000"/>
                <a:gd name="GluePoint1X" fmla="*/ 0 w 11435"/>
                <a:gd name="GluePoint1Y" fmla="*/ 450660 h 450659"/>
                <a:gd name="GluePoint2X" fmla="*/ 0 w 11435"/>
                <a:gd name="GluePoint2Y" fmla="*/ 0 h 4506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0" name="Полилиния 104"/>
            <p:cNvSpPr/>
            <p:nvPr/>
          </p:nvSpPr>
          <p:spPr>
            <a:xfrm>
              <a:off x="732600" y="2769120"/>
              <a:ext cx="165600" cy="8640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86400"/>
                <a:gd name="textAreaBottom" fmla="*/ 86760 h 86400"/>
                <a:gd name="GluePoint1X" fmla="*/ 331636 w 331635"/>
                <a:gd name="GluePoint1Y" fmla="*/ 173334 h 173334"/>
                <a:gd name="GluePoint2X" fmla="*/ 165818 w 331635"/>
                <a:gd name="GluePoint2Y" fmla="*/ 0 h 173334"/>
                <a:gd name="GluePoint3X" fmla="*/ 0 w 331635"/>
                <a:gd name="GluePoint3Y" fmla="*/ 173334 h 17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760" bIns="41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1" name="Группа 105"/>
          <p:cNvGrpSpPr/>
          <p:nvPr/>
        </p:nvGrpSpPr>
        <p:grpSpPr>
          <a:xfrm>
            <a:off x="609480" y="4374360"/>
            <a:ext cx="2890080" cy="1809360"/>
            <a:chOff x="609480" y="4374360"/>
            <a:chExt cx="2890080" cy="1809360"/>
          </a:xfrm>
        </p:grpSpPr>
        <p:sp>
          <p:nvSpPr>
            <p:cNvPr id="632" name="Полилиния 106"/>
            <p:cNvSpPr/>
            <p:nvPr/>
          </p:nvSpPr>
          <p:spPr>
            <a:xfrm flipV="1">
              <a:off x="2152800" y="5738760"/>
              <a:ext cx="1074240" cy="45360"/>
            </a:xfrm>
            <a:custGeom>
              <a:avLst/>
              <a:gdLst>
                <a:gd name="textAreaLeft" fmla="*/ 0 w 1074240"/>
                <a:gd name="textAreaRight" fmla="*/ 1074600 w 1074240"/>
                <a:gd name="textAreaTop" fmla="*/ 360 h 45360"/>
                <a:gd name="textAreaBottom" fmla="*/ 46080 h 45360"/>
                <a:gd name="GluePoint1X" fmla="*/ 252 w 2149838"/>
                <a:gd name="GluePoint1Y" fmla="*/ 224 h 91564"/>
                <a:gd name="GluePoint2X" fmla="*/ 2150091 w 2149838"/>
                <a:gd name="GluePoint2Y" fmla="*/ 224 h 91564"/>
                <a:gd name="GluePoint3X" fmla="*/ 2150091 w 2149838"/>
                <a:gd name="GluePoint3Y" fmla="*/ 91788 h 91564"/>
                <a:gd name="GluePoint4X" fmla="*/ 252 w 2149838"/>
                <a:gd name="GluePoint4Y" fmla="*/ 91788 h 915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3" name="Полилиния 107"/>
            <p:cNvSpPr/>
            <p:nvPr/>
          </p:nvSpPr>
          <p:spPr>
            <a:xfrm flipV="1">
              <a:off x="2183400" y="4600080"/>
              <a:ext cx="143640" cy="39024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360 h 390240"/>
                <a:gd name="textAreaBottom" fmla="*/ 390960 h 390240"/>
                <a:gd name="GluePoint1X" fmla="*/ 257 w 287870"/>
                <a:gd name="GluePoint1Y" fmla="*/ 37 h 781347"/>
                <a:gd name="GluePoint2X" fmla="*/ 288127 w 287870"/>
                <a:gd name="GluePoint2Y" fmla="*/ 37 h 781347"/>
                <a:gd name="GluePoint3X" fmla="*/ 288127 w 287870"/>
                <a:gd name="GluePoint3Y" fmla="*/ 781384 h 781347"/>
                <a:gd name="GluePoint4X" fmla="*/ 257 w 287870"/>
                <a:gd name="GluePoint4Y" fmla="*/ 781384 h 7813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4" name="Скругленный прямоугольник 108"/>
            <p:cNvSpPr/>
            <p:nvPr/>
          </p:nvSpPr>
          <p:spPr>
            <a:xfrm flipV="1">
              <a:off x="1211400" y="4405680"/>
              <a:ext cx="388440" cy="18900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5" name="Полилиния 109"/>
            <p:cNvSpPr/>
            <p:nvPr/>
          </p:nvSpPr>
          <p:spPr>
            <a:xfrm flipV="1">
              <a:off x="1237320" y="4428360"/>
              <a:ext cx="143640" cy="14292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-360 h 142920"/>
                <a:gd name="textAreaBottom" fmla="*/ 142920 h 142920"/>
                <a:gd name="GluePoint1X" fmla="*/ 287973 w 287870"/>
                <a:gd name="GluePoint1Y" fmla="*/ 143459 h 286900"/>
                <a:gd name="GluePoint2X" fmla="*/ 144038 w 287870"/>
                <a:gd name="GluePoint2Y" fmla="*/ 286910 h 286900"/>
                <a:gd name="GluePoint3X" fmla="*/ 103 w 287870"/>
                <a:gd name="GluePoint3Y" fmla="*/ 143459 h 286900"/>
                <a:gd name="GluePoint4X" fmla="*/ 144038 w 287870"/>
                <a:gd name="GluePoint4Y" fmla="*/ 9 h 286900"/>
                <a:gd name="GluePoint5X" fmla="*/ 287973 w 287870"/>
                <a:gd name="GluePoint5Y" fmla="*/ 143459 h 2869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6" name="Полилиния 110"/>
            <p:cNvSpPr/>
            <p:nvPr/>
          </p:nvSpPr>
          <p:spPr>
            <a:xfrm>
              <a:off x="814680" y="4398840"/>
              <a:ext cx="1368360" cy="396360"/>
            </a:xfrm>
            <a:custGeom>
              <a:avLst/>
              <a:gdLst>
                <a:gd name="textAreaLeft" fmla="*/ 0 w 1368360"/>
                <a:gd name="textAreaRight" fmla="*/ 1368720 w 1368360"/>
                <a:gd name="textAreaTop" fmla="*/ 0 h 396360"/>
                <a:gd name="textAreaBottom" fmla="*/ 396720 h 396360"/>
                <a:gd name="GluePoint1X" fmla="*/ 2737829 w 2737829"/>
                <a:gd name="GluePoint1Y" fmla="*/ 793556 h 793555"/>
                <a:gd name="GluePoint2X" fmla="*/ 306245 w 2737829"/>
                <a:gd name="GluePoint2Y" fmla="*/ 793556 h 793555"/>
                <a:gd name="GluePoint3X" fmla="*/ 0 w 2737829"/>
                <a:gd name="GluePoint3Y" fmla="*/ 488342 h 793555"/>
                <a:gd name="GluePoint4X" fmla="*/ 0 w 2737829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7" name="Полилиния 111"/>
            <p:cNvSpPr/>
            <p:nvPr/>
          </p:nvSpPr>
          <p:spPr>
            <a:xfrm>
              <a:off x="1803960" y="4993920"/>
              <a:ext cx="997920" cy="396360"/>
            </a:xfrm>
            <a:custGeom>
              <a:avLst/>
              <a:gdLst>
                <a:gd name="textAreaLeft" fmla="*/ 0 w 997920"/>
                <a:gd name="textAreaRight" fmla="*/ 998280 w 997920"/>
                <a:gd name="textAreaTop" fmla="*/ 0 h 396360"/>
                <a:gd name="textAreaBottom" fmla="*/ 396720 h 396360"/>
                <a:gd name="GluePoint1X" fmla="*/ 0 w 1996716"/>
                <a:gd name="GluePoint1Y" fmla="*/ 793556 h 793555"/>
                <a:gd name="GluePoint2X" fmla="*/ 1690472 w 1996716"/>
                <a:gd name="GluePoint2Y" fmla="*/ 793556 h 793555"/>
                <a:gd name="GluePoint3X" fmla="*/ 1996717 w 1996716"/>
                <a:gd name="GluePoint3Y" fmla="*/ 488342 h 793555"/>
                <a:gd name="GluePoint4X" fmla="*/ 1996717 w 1996716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8" name="Скругленный прямоугольник 112"/>
            <p:cNvSpPr/>
            <p:nvPr/>
          </p:nvSpPr>
          <p:spPr>
            <a:xfrm flipV="1">
              <a:off x="1012320" y="5196960"/>
              <a:ext cx="786600" cy="38736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9" name="Скругленный прямоугольник 113"/>
            <p:cNvSpPr/>
            <p:nvPr/>
          </p:nvSpPr>
          <p:spPr>
            <a:xfrm flipV="1">
              <a:off x="609480" y="5389920"/>
              <a:ext cx="795600" cy="39636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0" name="Полилиния 114"/>
            <p:cNvSpPr/>
            <p:nvPr/>
          </p:nvSpPr>
          <p:spPr>
            <a:xfrm>
              <a:off x="1007640" y="5784480"/>
              <a:ext cx="991800" cy="198000"/>
            </a:xfrm>
            <a:custGeom>
              <a:avLst/>
              <a:gdLst>
                <a:gd name="textAreaLeft" fmla="*/ 0 w 991800"/>
                <a:gd name="textAreaRight" fmla="*/ 992160 w 991800"/>
                <a:gd name="textAreaTop" fmla="*/ 0 h 198000"/>
                <a:gd name="textAreaBottom" fmla="*/ 198360 h 198000"/>
                <a:gd name="GluePoint1X" fmla="*/ 0 w 1984466"/>
                <a:gd name="GluePoint1Y" fmla="*/ 0 h 396777"/>
                <a:gd name="GluePoint2X" fmla="*/ 0 w 1984466"/>
                <a:gd name="GluePoint2Y" fmla="*/ 0 h 396777"/>
                <a:gd name="GluePoint3X" fmla="*/ 398118 w 1984466"/>
                <a:gd name="GluePoint3Y" fmla="*/ 396778 h 396777"/>
                <a:gd name="GluePoint4X" fmla="*/ 1984467 w 1984466"/>
                <a:gd name="GluePoint4Y" fmla="*/ 396778 h 3967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1" name="Полилиния 115"/>
            <p:cNvSpPr/>
            <p:nvPr/>
          </p:nvSpPr>
          <p:spPr>
            <a:xfrm>
              <a:off x="1972080" y="595224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2" name="Полилиния 116"/>
            <p:cNvSpPr/>
            <p:nvPr/>
          </p:nvSpPr>
          <p:spPr>
            <a:xfrm>
              <a:off x="2201760" y="5787360"/>
              <a:ext cx="994680" cy="396360"/>
            </a:xfrm>
            <a:custGeom>
              <a:avLst/>
              <a:gdLst>
                <a:gd name="textAreaLeft" fmla="*/ 0 w 994680"/>
                <a:gd name="textAreaRight" fmla="*/ 995040 w 994680"/>
                <a:gd name="textAreaTop" fmla="*/ 0 h 396360"/>
                <a:gd name="textAreaBottom" fmla="*/ 396720 h 396360"/>
                <a:gd name="GluePoint1X" fmla="*/ 1990592 w 1990591"/>
                <a:gd name="GluePoint1Y" fmla="*/ 0 h 793555"/>
                <a:gd name="GluePoint2X" fmla="*/ 0 w 1990591"/>
                <a:gd name="GluePoint2Y" fmla="*/ 0 h 793555"/>
                <a:gd name="GluePoint3X" fmla="*/ 0 w 1990591"/>
                <a:gd name="GluePoint3Y" fmla="*/ 793556 h 793555"/>
                <a:gd name="GluePoint4X" fmla="*/ 987334 w 1990591"/>
                <a:gd name="GluePoint4Y" fmla="*/ 793556 h 793555"/>
                <a:gd name="GluePoint5X" fmla="*/ 1990592 w 1990591"/>
                <a:gd name="GluePoint5Y" fmla="*/ 793556 h 793555"/>
                <a:gd name="GluePoint6X" fmla="*/ 1990592 w 1990591"/>
                <a:gd name="GluePoint6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3" name="Полилиния 117"/>
            <p:cNvSpPr/>
            <p:nvPr/>
          </p:nvSpPr>
          <p:spPr>
            <a:xfrm>
              <a:off x="1904760" y="5683680"/>
              <a:ext cx="1594800" cy="72720"/>
            </a:xfrm>
            <a:custGeom>
              <a:avLst/>
              <a:gdLst>
                <a:gd name="textAreaLeft" fmla="*/ 0 w 1594800"/>
                <a:gd name="textAreaRight" fmla="*/ 1595160 w 1594800"/>
                <a:gd name="textAreaTop" fmla="*/ 0 h 72720"/>
                <a:gd name="textAreaBottom" fmla="*/ 73080 h 72720"/>
                <a:gd name="GluePoint1X" fmla="*/ 3191072 w 3191071"/>
                <a:gd name="GluePoint1Y" fmla="*/ 0 h 146502"/>
                <a:gd name="GluePoint2X" fmla="*/ 0 w 3191071"/>
                <a:gd name="GluePoint2Y" fmla="*/ 0 h 146502"/>
                <a:gd name="GluePoint3X" fmla="*/ 0 w 3191071"/>
                <a:gd name="GluePoint3Y" fmla="*/ 54938 h 146502"/>
                <a:gd name="GluePoint4X" fmla="*/ 91873 w 3191071"/>
                <a:gd name="GluePoint4Y" fmla="*/ 146503 h 146502"/>
                <a:gd name="GluePoint5X" fmla="*/ 3099198 w 3191071"/>
                <a:gd name="GluePoint5Y" fmla="*/ 146503 h 146502"/>
                <a:gd name="GluePoint6X" fmla="*/ 3191072 w 3191071"/>
                <a:gd name="GluePoint6Y" fmla="*/ 54938 h 146502"/>
                <a:gd name="GluePoint7X" fmla="*/ 3191072 w 3191071"/>
                <a:gd name="GluePoint7Y" fmla="*/ 0 h 14650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4" name="Полилиния 118"/>
            <p:cNvSpPr/>
            <p:nvPr/>
          </p:nvSpPr>
          <p:spPr>
            <a:xfrm>
              <a:off x="784080" y="437436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5" name="Полилиния 119"/>
            <p:cNvSpPr/>
            <p:nvPr/>
          </p:nvSpPr>
          <p:spPr>
            <a:xfrm>
              <a:off x="2306520" y="472536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6" name="Полилиния 120"/>
            <p:cNvSpPr/>
            <p:nvPr/>
          </p:nvSpPr>
          <p:spPr>
            <a:xfrm>
              <a:off x="2250720" y="472680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3044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7" name="Полилиния 121"/>
            <p:cNvSpPr/>
            <p:nvPr/>
          </p:nvSpPr>
          <p:spPr>
            <a:xfrm>
              <a:off x="2306520" y="442620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8" name="Полилиния 122"/>
            <p:cNvSpPr/>
            <p:nvPr/>
          </p:nvSpPr>
          <p:spPr>
            <a:xfrm>
              <a:off x="2250720" y="442764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3790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91" name="PlaceHolder 2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92" name="PlaceHolder 3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93" name="PlaceHolder 4"/>
          <p:cNvSpPr>
            <a:spLocks noGrp="1"/>
          </p:cNvSpPr>
          <p:nvPr>
            <p:ph type="body"/>
          </p:nvPr>
        </p:nvSpPr>
        <p:spPr>
          <a:xfrm>
            <a:off x="1063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94" name="PlaceHolder 5"/>
          <p:cNvSpPr>
            <a:spLocks noGrp="1"/>
          </p:cNvSpPr>
          <p:nvPr>
            <p:ph type="body"/>
          </p:nvPr>
        </p:nvSpPr>
        <p:spPr>
          <a:xfrm>
            <a:off x="1063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95" name="PlaceHolder 6"/>
          <p:cNvSpPr>
            <a:spLocks noGrp="1"/>
          </p:cNvSpPr>
          <p:nvPr>
            <p:ph type="body"/>
          </p:nvPr>
        </p:nvSpPr>
        <p:spPr>
          <a:xfrm>
            <a:off x="3858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96" name="PlaceHolder 7"/>
          <p:cNvSpPr>
            <a:spLocks noGrp="1"/>
          </p:cNvSpPr>
          <p:nvPr>
            <p:ph type="body"/>
          </p:nvPr>
        </p:nvSpPr>
        <p:spPr>
          <a:xfrm>
            <a:off x="3858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97" name="PlaceHolder 8"/>
          <p:cNvSpPr>
            <a:spLocks noGrp="1"/>
          </p:cNvSpPr>
          <p:nvPr>
            <p:ph type="body"/>
          </p:nvPr>
        </p:nvSpPr>
        <p:spPr>
          <a:xfrm>
            <a:off x="6652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98" name="PlaceHolder 9"/>
          <p:cNvSpPr>
            <a:spLocks noGrp="1"/>
          </p:cNvSpPr>
          <p:nvPr>
            <p:ph type="body"/>
          </p:nvPr>
        </p:nvSpPr>
        <p:spPr>
          <a:xfrm>
            <a:off x="6652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99" name="PlaceHolder 10"/>
          <p:cNvSpPr>
            <a:spLocks noGrp="1"/>
          </p:cNvSpPr>
          <p:nvPr>
            <p:ph type="body"/>
          </p:nvPr>
        </p:nvSpPr>
        <p:spPr>
          <a:xfrm>
            <a:off x="9447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00" name="PlaceHolder 11"/>
          <p:cNvSpPr>
            <a:spLocks noGrp="1"/>
          </p:cNvSpPr>
          <p:nvPr>
            <p:ph type="body"/>
          </p:nvPr>
        </p:nvSpPr>
        <p:spPr>
          <a:xfrm>
            <a:off x="9447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80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02" name="PlaceHolder 12"/>
          <p:cNvSpPr>
            <a:spLocks noGrp="1"/>
          </p:cNvSpPr>
          <p:nvPr>
            <p:ph type="sldNum" idx="15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33E3E0C-D01A-47F2-A585-80ECEC9C483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9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PlaceHolder 1"/>
          <p:cNvSpPr>
            <a:spLocks noGrp="1"/>
          </p:cNvSpPr>
          <p:nvPr>
            <p:ph type="body"/>
          </p:nvPr>
        </p:nvSpPr>
        <p:spPr>
          <a:xfrm>
            <a:off x="5968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3804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3805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3806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3807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380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09" name="PlaceHolder 2"/>
          <p:cNvSpPr>
            <a:spLocks noGrp="1"/>
          </p:cNvSpPr>
          <p:nvPr>
            <p:ph type="body"/>
          </p:nvPr>
        </p:nvSpPr>
        <p:spPr>
          <a:xfrm>
            <a:off x="5968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10" name="PlaceHolder 3"/>
          <p:cNvSpPr>
            <a:spLocks noGrp="1"/>
          </p:cNvSpPr>
          <p:nvPr>
            <p:ph type="body"/>
          </p:nvPr>
        </p:nvSpPr>
        <p:spPr>
          <a:xfrm>
            <a:off x="63244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11" name="PlaceHolder 4"/>
          <p:cNvSpPr>
            <a:spLocks noGrp="1"/>
          </p:cNvSpPr>
          <p:nvPr>
            <p:ph type="body"/>
          </p:nvPr>
        </p:nvSpPr>
        <p:spPr>
          <a:xfrm>
            <a:off x="63244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12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13" name="PlaceHolder 6"/>
          <p:cNvSpPr>
            <a:spLocks noGrp="1"/>
          </p:cNvSpPr>
          <p:nvPr>
            <p:ph type="sldNum" idx="15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2784795-8D03-441E-AE9F-6651DAA7977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4" name="Прямая соединительная линия 25"/>
          <p:cNvCxnSpPr/>
          <p:nvPr/>
        </p:nvCxnSpPr>
        <p:spPr>
          <a:xfrm>
            <a:off x="609480" y="1546920"/>
            <a:ext cx="106768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3815" name="Прямая соединительная линия 26"/>
          <p:cNvCxnSpPr/>
          <p:nvPr/>
        </p:nvCxnSpPr>
        <p:spPr>
          <a:xfrm>
            <a:off x="11575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3816" name="Прямая соединительная линия 27"/>
          <p:cNvCxnSpPr/>
          <p:nvPr/>
        </p:nvCxnSpPr>
        <p:spPr>
          <a:xfrm>
            <a:off x="11575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3817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18" name="PlaceHolder 1"/>
          <p:cNvSpPr>
            <a:spLocks noGrp="1"/>
          </p:cNvSpPr>
          <p:nvPr>
            <p:ph type="body"/>
          </p:nvPr>
        </p:nvSpPr>
        <p:spPr>
          <a:xfrm>
            <a:off x="609480" y="-89172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109724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82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21" name="PlaceHolder 2"/>
          <p:cNvSpPr>
            <a:spLocks noGrp="1"/>
          </p:cNvSpPr>
          <p:nvPr>
            <p:ph type="body"/>
          </p:nvPr>
        </p:nvSpPr>
        <p:spPr>
          <a:xfrm>
            <a:off x="609480" y="129420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22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23" name="PlaceHolder 4"/>
          <p:cNvSpPr>
            <a:spLocks noGrp="1"/>
          </p:cNvSpPr>
          <p:nvPr>
            <p:ph type="sldNum" idx="15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543334A-DBE6-4AB0-8740-D0D651EF9C1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5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54860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82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27" name="PlaceHolder 2"/>
          <p:cNvSpPr>
            <a:spLocks noGrp="1"/>
          </p:cNvSpPr>
          <p:nvPr>
            <p:ph type="body"/>
          </p:nvPr>
        </p:nvSpPr>
        <p:spPr>
          <a:xfrm>
            <a:off x="7174080" y="188604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28" name="PlaceHolder 3"/>
          <p:cNvSpPr>
            <a:spLocks noGrp="1"/>
          </p:cNvSpPr>
          <p:nvPr>
            <p:ph type="body"/>
          </p:nvPr>
        </p:nvSpPr>
        <p:spPr>
          <a:xfrm>
            <a:off x="7174080" y="401940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29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30" name="PlaceHolder 5"/>
          <p:cNvSpPr>
            <a:spLocks noGrp="1"/>
          </p:cNvSpPr>
          <p:nvPr>
            <p:ph type="sldNum" idx="15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B0A71C6-AFF7-4D13-B7AC-A69B5EADF96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32" name="PlaceHolder 2"/>
          <p:cNvSpPr>
            <a:spLocks noGrp="1"/>
          </p:cNvSpPr>
          <p:nvPr>
            <p:ph type="body"/>
          </p:nvPr>
        </p:nvSpPr>
        <p:spPr>
          <a:xfrm>
            <a:off x="60948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83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834" name="Прямая соединительная линия 60"/>
          <p:cNvCxnSpPr/>
          <p:nvPr/>
        </p:nvCxnSpPr>
        <p:spPr>
          <a:xfrm>
            <a:off x="606240" y="60627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3835" name="Прямая соединительная линия 61"/>
          <p:cNvCxnSpPr/>
          <p:nvPr/>
        </p:nvCxnSpPr>
        <p:spPr>
          <a:xfrm>
            <a:off x="606240" y="533124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3836" name="Прямая соединительная линия 62"/>
          <p:cNvCxnSpPr/>
          <p:nvPr/>
        </p:nvCxnSpPr>
        <p:spPr>
          <a:xfrm>
            <a:off x="606240" y="459972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3837" name="Прямая соединительная линия 63"/>
          <p:cNvCxnSpPr/>
          <p:nvPr/>
        </p:nvCxnSpPr>
        <p:spPr>
          <a:xfrm>
            <a:off x="606240" y="386820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3838" name="Прямая соединительная линия 64"/>
          <p:cNvCxnSpPr/>
          <p:nvPr/>
        </p:nvCxnSpPr>
        <p:spPr>
          <a:xfrm>
            <a:off x="606240" y="313668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3839" name="Прямая соединительная линия 65"/>
          <p:cNvCxnSpPr/>
          <p:nvPr/>
        </p:nvCxnSpPr>
        <p:spPr>
          <a:xfrm>
            <a:off x="606240" y="24051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sp>
        <p:nvSpPr>
          <p:cNvPr id="3840" name="PlaceHolder 3"/>
          <p:cNvSpPr>
            <a:spLocks noGrp="1"/>
          </p:cNvSpPr>
          <p:nvPr>
            <p:ph type="body"/>
          </p:nvPr>
        </p:nvSpPr>
        <p:spPr>
          <a:xfrm>
            <a:off x="60948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41" name="PlaceHolder 4"/>
          <p:cNvSpPr>
            <a:spLocks noGrp="1"/>
          </p:cNvSpPr>
          <p:nvPr>
            <p:ph type="body"/>
          </p:nvPr>
        </p:nvSpPr>
        <p:spPr>
          <a:xfrm>
            <a:off x="60948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42" name="PlaceHolder 5"/>
          <p:cNvSpPr>
            <a:spLocks noGrp="1"/>
          </p:cNvSpPr>
          <p:nvPr>
            <p:ph type="body"/>
          </p:nvPr>
        </p:nvSpPr>
        <p:spPr>
          <a:xfrm>
            <a:off x="60948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43" name="PlaceHolder 6"/>
          <p:cNvSpPr>
            <a:spLocks noGrp="1"/>
          </p:cNvSpPr>
          <p:nvPr>
            <p:ph type="body"/>
          </p:nvPr>
        </p:nvSpPr>
        <p:spPr>
          <a:xfrm>
            <a:off x="60948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44" name="PlaceHolder 7"/>
          <p:cNvSpPr>
            <a:spLocks noGrp="1"/>
          </p:cNvSpPr>
          <p:nvPr>
            <p:ph type="body"/>
          </p:nvPr>
        </p:nvSpPr>
        <p:spPr>
          <a:xfrm>
            <a:off x="339732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45" name="PlaceHolder 8"/>
          <p:cNvSpPr>
            <a:spLocks noGrp="1"/>
          </p:cNvSpPr>
          <p:nvPr>
            <p:ph type="body"/>
          </p:nvPr>
        </p:nvSpPr>
        <p:spPr>
          <a:xfrm>
            <a:off x="339732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46" name="PlaceHolder 9"/>
          <p:cNvSpPr>
            <a:spLocks noGrp="1"/>
          </p:cNvSpPr>
          <p:nvPr>
            <p:ph type="body"/>
          </p:nvPr>
        </p:nvSpPr>
        <p:spPr>
          <a:xfrm>
            <a:off x="339732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47" name="PlaceHolder 10"/>
          <p:cNvSpPr>
            <a:spLocks noGrp="1"/>
          </p:cNvSpPr>
          <p:nvPr>
            <p:ph type="body"/>
          </p:nvPr>
        </p:nvSpPr>
        <p:spPr>
          <a:xfrm>
            <a:off x="339732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48" name="PlaceHolder 11"/>
          <p:cNvSpPr>
            <a:spLocks noGrp="1"/>
          </p:cNvSpPr>
          <p:nvPr>
            <p:ph type="body"/>
          </p:nvPr>
        </p:nvSpPr>
        <p:spPr>
          <a:xfrm>
            <a:off x="339732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49" name="PlaceHolder 12"/>
          <p:cNvSpPr>
            <a:spLocks noGrp="1"/>
          </p:cNvSpPr>
          <p:nvPr>
            <p:ph type="body"/>
          </p:nvPr>
        </p:nvSpPr>
        <p:spPr>
          <a:xfrm>
            <a:off x="618480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50" name="PlaceHolder 13"/>
          <p:cNvSpPr>
            <a:spLocks noGrp="1"/>
          </p:cNvSpPr>
          <p:nvPr>
            <p:ph type="body"/>
          </p:nvPr>
        </p:nvSpPr>
        <p:spPr>
          <a:xfrm>
            <a:off x="618480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51" name="PlaceHolder 14"/>
          <p:cNvSpPr>
            <a:spLocks noGrp="1"/>
          </p:cNvSpPr>
          <p:nvPr>
            <p:ph type="body"/>
          </p:nvPr>
        </p:nvSpPr>
        <p:spPr>
          <a:xfrm>
            <a:off x="618480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52" name="PlaceHolder 15"/>
          <p:cNvSpPr>
            <a:spLocks noGrp="1"/>
          </p:cNvSpPr>
          <p:nvPr>
            <p:ph type="body"/>
          </p:nvPr>
        </p:nvSpPr>
        <p:spPr>
          <a:xfrm>
            <a:off x="618480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53" name="PlaceHolder 16"/>
          <p:cNvSpPr>
            <a:spLocks noGrp="1"/>
          </p:cNvSpPr>
          <p:nvPr>
            <p:ph type="body"/>
          </p:nvPr>
        </p:nvSpPr>
        <p:spPr>
          <a:xfrm>
            <a:off x="618480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54" name="PlaceHolder 17"/>
          <p:cNvSpPr>
            <a:spLocks noGrp="1"/>
          </p:cNvSpPr>
          <p:nvPr>
            <p:ph type="body"/>
          </p:nvPr>
        </p:nvSpPr>
        <p:spPr>
          <a:xfrm>
            <a:off x="897264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55" name="PlaceHolder 18"/>
          <p:cNvSpPr>
            <a:spLocks noGrp="1"/>
          </p:cNvSpPr>
          <p:nvPr>
            <p:ph type="body"/>
          </p:nvPr>
        </p:nvSpPr>
        <p:spPr>
          <a:xfrm>
            <a:off x="897264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56" name="PlaceHolder 19"/>
          <p:cNvSpPr>
            <a:spLocks noGrp="1"/>
          </p:cNvSpPr>
          <p:nvPr>
            <p:ph type="body"/>
          </p:nvPr>
        </p:nvSpPr>
        <p:spPr>
          <a:xfrm>
            <a:off x="897264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57" name="PlaceHolder 20"/>
          <p:cNvSpPr>
            <a:spLocks noGrp="1"/>
          </p:cNvSpPr>
          <p:nvPr>
            <p:ph type="body"/>
          </p:nvPr>
        </p:nvSpPr>
        <p:spPr>
          <a:xfrm>
            <a:off x="897264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58" name="PlaceHolder 21"/>
          <p:cNvSpPr>
            <a:spLocks noGrp="1"/>
          </p:cNvSpPr>
          <p:nvPr>
            <p:ph type="body"/>
          </p:nvPr>
        </p:nvSpPr>
        <p:spPr>
          <a:xfrm>
            <a:off x="897264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59" name="PlaceHolder 22"/>
          <p:cNvSpPr>
            <a:spLocks noGrp="1"/>
          </p:cNvSpPr>
          <p:nvPr>
            <p:ph type="body"/>
          </p:nvPr>
        </p:nvSpPr>
        <p:spPr>
          <a:xfrm>
            <a:off x="60948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1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60" name="PlaceHolder 23"/>
          <p:cNvSpPr>
            <a:spLocks noGrp="1"/>
          </p:cNvSpPr>
          <p:nvPr>
            <p:ph type="body"/>
          </p:nvPr>
        </p:nvSpPr>
        <p:spPr>
          <a:xfrm>
            <a:off x="339732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2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61" name="PlaceHolder 24"/>
          <p:cNvSpPr>
            <a:spLocks noGrp="1"/>
          </p:cNvSpPr>
          <p:nvPr>
            <p:ph type="body"/>
          </p:nvPr>
        </p:nvSpPr>
        <p:spPr>
          <a:xfrm>
            <a:off x="618480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3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62" name="PlaceHolder 25"/>
          <p:cNvSpPr>
            <a:spLocks noGrp="1"/>
          </p:cNvSpPr>
          <p:nvPr>
            <p:ph type="body"/>
          </p:nvPr>
        </p:nvSpPr>
        <p:spPr>
          <a:xfrm>
            <a:off x="897264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4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63" name="PlaceHolder 26"/>
          <p:cNvSpPr>
            <a:spLocks noGrp="1"/>
          </p:cNvSpPr>
          <p:nvPr>
            <p:ph type="sldNum" idx="15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2ECADEE-FCCB-4446-B7B5-4E27C3C64E0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86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866" name="Группа 1"/>
          <p:cNvGrpSpPr/>
          <p:nvPr/>
        </p:nvGrpSpPr>
        <p:grpSpPr>
          <a:xfrm>
            <a:off x="609480" y="1879560"/>
            <a:ext cx="10972800" cy="4368600"/>
            <a:chOff x="609480" y="1879560"/>
            <a:chExt cx="10972800" cy="4368600"/>
          </a:xfrm>
        </p:grpSpPr>
        <p:sp>
          <p:nvSpPr>
            <p:cNvPr id="3867" name="Прямоугольник с двумя скругленными противолежащими углами 2"/>
            <p:cNvSpPr/>
            <p:nvPr/>
          </p:nvSpPr>
          <p:spPr>
            <a:xfrm>
              <a:off x="609480" y="1879560"/>
              <a:ext cx="10972440" cy="4368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868" name="Shape 3"/>
            <p:cNvSpPr/>
            <p:nvPr/>
          </p:nvSpPr>
          <p:spPr>
            <a:xfrm>
              <a:off x="78732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69" name="Shape 4"/>
            <p:cNvSpPr/>
            <p:nvPr/>
          </p:nvSpPr>
          <p:spPr>
            <a:xfrm>
              <a:off x="96516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70" name="Shape 5"/>
            <p:cNvSpPr/>
            <p:nvPr/>
          </p:nvSpPr>
          <p:spPr>
            <a:xfrm>
              <a:off x="114300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3871" name="Прямая соединительная линия 6"/>
            <p:cNvCxnSpPr/>
            <p:nvPr/>
          </p:nvCxnSpPr>
          <p:spPr>
            <a:xfrm>
              <a:off x="609480" y="2285280"/>
              <a:ext cx="10973160" cy="360"/>
            </a:xfrm>
            <a:prstGeom prst="straightConnector1">
              <a:avLst/>
            </a:prstGeom>
            <a:ln w="25400">
              <a:solidFill>
                <a:srgbClr val="fafafa"/>
              </a:solidFill>
            </a:ln>
          </p:spPr>
        </p:cxnSp>
      </p:grpSp>
      <p:sp>
        <p:nvSpPr>
          <p:cNvPr id="3872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73" name="PlaceHolder 3"/>
          <p:cNvSpPr>
            <a:spLocks noGrp="1"/>
          </p:cNvSpPr>
          <p:nvPr>
            <p:ph type="sldNum" idx="15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3B7DB32-2A99-477D-8F6A-7CDDFC49E79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75" name="Прямоугольник с двумя скругленными противолежащими углами 2"/>
          <p:cNvSpPr/>
          <p:nvPr/>
        </p:nvSpPr>
        <p:spPr>
          <a:xfrm>
            <a:off x="609480" y="925560"/>
            <a:ext cx="10972440" cy="5329800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3876" name="Shape 3"/>
          <p:cNvSpPr/>
          <p:nvPr/>
        </p:nvSpPr>
        <p:spPr>
          <a:xfrm>
            <a:off x="78732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7" name="Shape 4"/>
          <p:cNvSpPr/>
          <p:nvPr/>
        </p:nvSpPr>
        <p:spPr>
          <a:xfrm>
            <a:off x="96516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8" name="Shape 5"/>
          <p:cNvSpPr/>
          <p:nvPr/>
        </p:nvSpPr>
        <p:spPr>
          <a:xfrm>
            <a:off x="114300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879" name="Прямая соединительная линия 6"/>
          <p:cNvCxnSpPr/>
          <p:nvPr/>
        </p:nvCxnSpPr>
        <p:spPr>
          <a:xfrm>
            <a:off x="609480" y="1330920"/>
            <a:ext cx="1097316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3880" name="PlaceHolder 1"/>
          <p:cNvSpPr>
            <a:spLocks noGrp="1"/>
          </p:cNvSpPr>
          <p:nvPr>
            <p:ph type="sldNum" idx="15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DD5D32A-9C51-4813-A0DD-EE781C1C371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882" name="Группа 1"/>
          <p:cNvGrpSpPr/>
          <p:nvPr/>
        </p:nvGrpSpPr>
        <p:grpSpPr>
          <a:xfrm>
            <a:off x="4692240" y="1490760"/>
            <a:ext cx="6893280" cy="4262040"/>
            <a:chOff x="4692240" y="1490760"/>
            <a:chExt cx="6893280" cy="4262040"/>
          </a:xfrm>
        </p:grpSpPr>
        <p:sp>
          <p:nvSpPr>
            <p:cNvPr id="3883" name="Прямоугольник с двумя скругленными противолежащими углами 2"/>
            <p:cNvSpPr/>
            <p:nvPr/>
          </p:nvSpPr>
          <p:spPr>
            <a:xfrm>
              <a:off x="4692240" y="1490760"/>
              <a:ext cx="6892920" cy="4262040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884" name="Shape 3"/>
            <p:cNvSpPr/>
            <p:nvPr/>
          </p:nvSpPr>
          <p:spPr>
            <a:xfrm>
              <a:off x="487008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85" name="Shape 4"/>
            <p:cNvSpPr/>
            <p:nvPr/>
          </p:nvSpPr>
          <p:spPr>
            <a:xfrm>
              <a:off x="504792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86" name="Shape 5"/>
            <p:cNvSpPr/>
            <p:nvPr/>
          </p:nvSpPr>
          <p:spPr>
            <a:xfrm>
              <a:off x="522576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3887" name="Прямая соединительная линия 7"/>
            <p:cNvCxnSpPr/>
            <p:nvPr/>
          </p:nvCxnSpPr>
          <p:spPr>
            <a:xfrm>
              <a:off x="4692240" y="1896480"/>
              <a:ext cx="6893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3888" name="PlaceHolder 1"/>
          <p:cNvSpPr>
            <a:spLocks noGrp="1"/>
          </p:cNvSpPr>
          <p:nvPr>
            <p:ph type="body"/>
          </p:nvPr>
        </p:nvSpPr>
        <p:spPr>
          <a:xfrm>
            <a:off x="609480" y="2412000"/>
            <a:ext cx="373284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89" name="PlaceHolder 2"/>
          <p:cNvSpPr>
            <a:spLocks noGrp="1"/>
          </p:cNvSpPr>
          <p:nvPr>
            <p:ph type="body"/>
          </p:nvPr>
        </p:nvSpPr>
        <p:spPr>
          <a:xfrm>
            <a:off x="609480" y="1526760"/>
            <a:ext cx="373284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90" name="PlaceHolder 3"/>
          <p:cNvSpPr>
            <a:spLocks noGrp="1"/>
          </p:cNvSpPr>
          <p:nvPr>
            <p:ph type="sldNum" idx="16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88FD765-5437-4262-B61B-A1A6BCBDCE9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92" name="Прямоугольник с двумя скругленными противолежащими углами 4"/>
          <p:cNvSpPr/>
          <p:nvPr/>
        </p:nvSpPr>
        <p:spPr>
          <a:xfrm>
            <a:off x="6006240" y="2069640"/>
            <a:ext cx="5578920" cy="4185360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3893" name="Shape 3"/>
          <p:cNvSpPr/>
          <p:nvPr/>
        </p:nvSpPr>
        <p:spPr>
          <a:xfrm>
            <a:off x="618408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4" name="Shape 4"/>
          <p:cNvSpPr/>
          <p:nvPr/>
        </p:nvSpPr>
        <p:spPr>
          <a:xfrm>
            <a:off x="636192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5" name="Shape 5"/>
          <p:cNvSpPr/>
          <p:nvPr/>
        </p:nvSpPr>
        <p:spPr>
          <a:xfrm>
            <a:off x="653976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896" name="Прямая соединительная линия 8"/>
          <p:cNvCxnSpPr/>
          <p:nvPr/>
        </p:nvCxnSpPr>
        <p:spPr>
          <a:xfrm>
            <a:off x="6006240" y="2475360"/>
            <a:ext cx="557964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389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8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99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00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01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02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03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04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05" name="PlaceHolder 8"/>
          <p:cNvSpPr>
            <a:spLocks noGrp="1"/>
          </p:cNvSpPr>
          <p:nvPr>
            <p:ph type="sldNum" idx="16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CD9D4F9-57F7-4079-B36C-60F6148EF4E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азделитель_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Image 0" descr=" "/>
          <p:cNvPicPr/>
          <p:nvPr/>
        </p:nvPicPr>
        <p:blipFill>
          <a:blip r:embed="rId2"/>
          <a:stretch/>
        </p:blipFill>
        <p:spPr>
          <a:xfrm>
            <a:off x="952560" y="603360"/>
            <a:ext cx="10286640" cy="565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0" name="PlaceHolder 1"/>
          <p:cNvSpPr>
            <a:spLocks noGrp="1"/>
          </p:cNvSpPr>
          <p:nvPr>
            <p:ph type="body"/>
          </p:nvPr>
        </p:nvSpPr>
        <p:spPr>
          <a:xfrm>
            <a:off x="4329000" y="2883960"/>
            <a:ext cx="3533760" cy="1815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51" name="Image 44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0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908" name="Группа 2"/>
          <p:cNvGrpSpPr/>
          <p:nvPr/>
        </p:nvGrpSpPr>
        <p:grpSpPr>
          <a:xfrm>
            <a:off x="6006240" y="1051200"/>
            <a:ext cx="5579280" cy="1847520"/>
            <a:chOff x="6006240" y="1051200"/>
            <a:chExt cx="5579280" cy="1847520"/>
          </a:xfrm>
        </p:grpSpPr>
        <p:sp>
          <p:nvSpPr>
            <p:cNvPr id="3909" name="Прямоугольник с двумя скругленными противолежащими углами 4"/>
            <p:cNvSpPr/>
            <p:nvPr/>
          </p:nvSpPr>
          <p:spPr>
            <a:xfrm>
              <a:off x="6006240" y="1051200"/>
              <a:ext cx="5578920" cy="1847520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10" name="Shape 3"/>
            <p:cNvSpPr/>
            <p:nvPr/>
          </p:nvSpPr>
          <p:spPr>
            <a:xfrm>
              <a:off x="618408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1" name="Shape 4"/>
            <p:cNvSpPr/>
            <p:nvPr/>
          </p:nvSpPr>
          <p:spPr>
            <a:xfrm>
              <a:off x="636192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2" name="Shape 5"/>
            <p:cNvSpPr/>
            <p:nvPr/>
          </p:nvSpPr>
          <p:spPr>
            <a:xfrm>
              <a:off x="653976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3913" name="Прямая соединительная линия 8"/>
            <p:cNvCxnSpPr/>
            <p:nvPr/>
          </p:nvCxnSpPr>
          <p:spPr>
            <a:xfrm>
              <a:off x="6006240" y="1456920"/>
              <a:ext cx="5579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391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15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16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17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18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19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20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21" name="PlaceHolder 8"/>
          <p:cNvSpPr>
            <a:spLocks noGrp="1"/>
          </p:cNvSpPr>
          <p:nvPr>
            <p:ph type="body"/>
          </p:nvPr>
        </p:nvSpPr>
        <p:spPr>
          <a:xfrm>
            <a:off x="6006240" y="3331440"/>
            <a:ext cx="5578920" cy="292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22" name="PlaceHolder 9"/>
          <p:cNvSpPr>
            <a:spLocks noGrp="1"/>
          </p:cNvSpPr>
          <p:nvPr>
            <p:ph type="sldNum" idx="16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626C11C-0948-4776-87C5-8C1FCE4E0A9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23" name="PlaceHolder 10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25" name="Shape 26"/>
          <p:cNvSpPr/>
          <p:nvPr/>
        </p:nvSpPr>
        <p:spPr>
          <a:xfrm>
            <a:off x="60948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3926" name="PlaceHolder 1"/>
          <p:cNvSpPr>
            <a:spLocks noGrp="1"/>
          </p:cNvSpPr>
          <p:nvPr>
            <p:ph type="body"/>
          </p:nvPr>
        </p:nvSpPr>
        <p:spPr>
          <a:xfrm>
            <a:off x="8636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27" name="Shape 26"/>
          <p:cNvSpPr/>
          <p:nvPr/>
        </p:nvSpPr>
        <p:spPr>
          <a:xfrm>
            <a:off x="340236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3928" name="PlaceHolder 2"/>
          <p:cNvSpPr>
            <a:spLocks noGrp="1"/>
          </p:cNvSpPr>
          <p:nvPr>
            <p:ph type="body"/>
          </p:nvPr>
        </p:nvSpPr>
        <p:spPr>
          <a:xfrm>
            <a:off x="36565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29" name="Shape 26"/>
          <p:cNvSpPr/>
          <p:nvPr/>
        </p:nvSpPr>
        <p:spPr>
          <a:xfrm>
            <a:off x="619524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3930" name="PlaceHolder 3"/>
          <p:cNvSpPr>
            <a:spLocks noGrp="1"/>
          </p:cNvSpPr>
          <p:nvPr>
            <p:ph type="body"/>
          </p:nvPr>
        </p:nvSpPr>
        <p:spPr>
          <a:xfrm>
            <a:off x="64490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31" name="Shape 26"/>
          <p:cNvSpPr/>
          <p:nvPr/>
        </p:nvSpPr>
        <p:spPr>
          <a:xfrm>
            <a:off x="898812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3932" name="PlaceHolder 4"/>
          <p:cNvSpPr>
            <a:spLocks noGrp="1"/>
          </p:cNvSpPr>
          <p:nvPr>
            <p:ph type="body"/>
          </p:nvPr>
        </p:nvSpPr>
        <p:spPr>
          <a:xfrm>
            <a:off x="92419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33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34" name="PlaceHolder 6"/>
          <p:cNvSpPr>
            <a:spLocks noGrp="1"/>
          </p:cNvSpPr>
          <p:nvPr>
            <p:ph type="body"/>
          </p:nvPr>
        </p:nvSpPr>
        <p:spPr>
          <a:xfrm>
            <a:off x="92419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35" name="PlaceHolder 7"/>
          <p:cNvSpPr>
            <a:spLocks noGrp="1"/>
          </p:cNvSpPr>
          <p:nvPr>
            <p:ph type="body"/>
          </p:nvPr>
        </p:nvSpPr>
        <p:spPr>
          <a:xfrm>
            <a:off x="92419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36" name="PlaceHolder 8"/>
          <p:cNvSpPr>
            <a:spLocks noGrp="1"/>
          </p:cNvSpPr>
          <p:nvPr>
            <p:ph type="body"/>
          </p:nvPr>
        </p:nvSpPr>
        <p:spPr>
          <a:xfrm>
            <a:off x="8636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37" name="PlaceHolder 9"/>
          <p:cNvSpPr>
            <a:spLocks noGrp="1"/>
          </p:cNvSpPr>
          <p:nvPr>
            <p:ph type="body"/>
          </p:nvPr>
        </p:nvSpPr>
        <p:spPr>
          <a:xfrm>
            <a:off x="8636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38" name="PlaceHolder 10"/>
          <p:cNvSpPr>
            <a:spLocks noGrp="1"/>
          </p:cNvSpPr>
          <p:nvPr>
            <p:ph type="body"/>
          </p:nvPr>
        </p:nvSpPr>
        <p:spPr>
          <a:xfrm>
            <a:off x="36565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39" name="PlaceHolder 11"/>
          <p:cNvSpPr>
            <a:spLocks noGrp="1"/>
          </p:cNvSpPr>
          <p:nvPr>
            <p:ph type="body"/>
          </p:nvPr>
        </p:nvSpPr>
        <p:spPr>
          <a:xfrm>
            <a:off x="36565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40" name="PlaceHolder 12"/>
          <p:cNvSpPr>
            <a:spLocks noGrp="1"/>
          </p:cNvSpPr>
          <p:nvPr>
            <p:ph type="body"/>
          </p:nvPr>
        </p:nvSpPr>
        <p:spPr>
          <a:xfrm>
            <a:off x="64490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41" name="PlaceHolder 13"/>
          <p:cNvSpPr>
            <a:spLocks noGrp="1"/>
          </p:cNvSpPr>
          <p:nvPr>
            <p:ph type="body"/>
          </p:nvPr>
        </p:nvSpPr>
        <p:spPr>
          <a:xfrm>
            <a:off x="64490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42" name="PlaceHolder 14"/>
          <p:cNvSpPr>
            <a:spLocks noGrp="1"/>
          </p:cNvSpPr>
          <p:nvPr>
            <p:ph type="body"/>
          </p:nvPr>
        </p:nvSpPr>
        <p:spPr>
          <a:xfrm>
            <a:off x="92419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43" name="PlaceHolder 15"/>
          <p:cNvSpPr>
            <a:spLocks noGrp="1"/>
          </p:cNvSpPr>
          <p:nvPr>
            <p:ph type="body"/>
          </p:nvPr>
        </p:nvSpPr>
        <p:spPr>
          <a:xfrm>
            <a:off x="64490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44" name="PlaceHolder 16"/>
          <p:cNvSpPr>
            <a:spLocks noGrp="1"/>
          </p:cNvSpPr>
          <p:nvPr>
            <p:ph type="body"/>
          </p:nvPr>
        </p:nvSpPr>
        <p:spPr>
          <a:xfrm>
            <a:off x="36565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45" name="PlaceHolder 17"/>
          <p:cNvSpPr>
            <a:spLocks noGrp="1"/>
          </p:cNvSpPr>
          <p:nvPr>
            <p:ph type="body"/>
          </p:nvPr>
        </p:nvSpPr>
        <p:spPr>
          <a:xfrm>
            <a:off x="8636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46" name="PlaceHolder 18"/>
          <p:cNvSpPr>
            <a:spLocks noGrp="1"/>
          </p:cNvSpPr>
          <p:nvPr>
            <p:ph type="sldNum" idx="16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04D5CA-DE8D-4B60-8FF7-F4B68DE63D0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PlaceHolder 1"/>
          <p:cNvSpPr>
            <a:spLocks noGrp="1"/>
          </p:cNvSpPr>
          <p:nvPr>
            <p:ph type="body"/>
          </p:nvPr>
        </p:nvSpPr>
        <p:spPr>
          <a:xfrm>
            <a:off x="41022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48" name="PlaceHolder 2"/>
          <p:cNvSpPr>
            <a:spLocks noGrp="1"/>
          </p:cNvSpPr>
          <p:nvPr>
            <p:ph type="body"/>
          </p:nvPr>
        </p:nvSpPr>
        <p:spPr>
          <a:xfrm>
            <a:off x="397512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49" name="PlaceHolder 3"/>
          <p:cNvSpPr>
            <a:spLocks noGrp="1"/>
          </p:cNvSpPr>
          <p:nvPr>
            <p:ph type="body"/>
          </p:nvPr>
        </p:nvSpPr>
        <p:spPr>
          <a:xfrm>
            <a:off x="39816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50" name="PlaceHolder 4"/>
          <p:cNvSpPr>
            <a:spLocks noGrp="1"/>
          </p:cNvSpPr>
          <p:nvPr>
            <p:ph type="body"/>
          </p:nvPr>
        </p:nvSpPr>
        <p:spPr>
          <a:xfrm>
            <a:off x="41022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51" name="PlaceHolder 5"/>
          <p:cNvSpPr>
            <a:spLocks noGrp="1"/>
          </p:cNvSpPr>
          <p:nvPr>
            <p:ph type="body"/>
          </p:nvPr>
        </p:nvSpPr>
        <p:spPr>
          <a:xfrm>
            <a:off x="397512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52" name="PlaceHolder 6"/>
          <p:cNvSpPr>
            <a:spLocks noGrp="1"/>
          </p:cNvSpPr>
          <p:nvPr>
            <p:ph type="body"/>
          </p:nvPr>
        </p:nvSpPr>
        <p:spPr>
          <a:xfrm>
            <a:off x="39816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53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54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55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56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57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58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59" name="PlaceHolder 13"/>
          <p:cNvSpPr>
            <a:spLocks noGrp="1"/>
          </p:cNvSpPr>
          <p:nvPr>
            <p:ph type="body"/>
          </p:nvPr>
        </p:nvSpPr>
        <p:spPr>
          <a:xfrm>
            <a:off x="69976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60" name="PlaceHolder 14"/>
          <p:cNvSpPr>
            <a:spLocks noGrp="1"/>
          </p:cNvSpPr>
          <p:nvPr>
            <p:ph type="body"/>
          </p:nvPr>
        </p:nvSpPr>
        <p:spPr>
          <a:xfrm>
            <a:off x="687060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61" name="PlaceHolder 15"/>
          <p:cNvSpPr>
            <a:spLocks noGrp="1"/>
          </p:cNvSpPr>
          <p:nvPr>
            <p:ph type="body"/>
          </p:nvPr>
        </p:nvSpPr>
        <p:spPr>
          <a:xfrm>
            <a:off x="68770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62" name="PlaceHolder 16"/>
          <p:cNvSpPr>
            <a:spLocks noGrp="1"/>
          </p:cNvSpPr>
          <p:nvPr>
            <p:ph type="body"/>
          </p:nvPr>
        </p:nvSpPr>
        <p:spPr>
          <a:xfrm>
            <a:off x="69976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63" name="PlaceHolder 17"/>
          <p:cNvSpPr>
            <a:spLocks noGrp="1"/>
          </p:cNvSpPr>
          <p:nvPr>
            <p:ph type="body"/>
          </p:nvPr>
        </p:nvSpPr>
        <p:spPr>
          <a:xfrm>
            <a:off x="68706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64" name="PlaceHolder 18"/>
          <p:cNvSpPr>
            <a:spLocks noGrp="1"/>
          </p:cNvSpPr>
          <p:nvPr>
            <p:ph type="body"/>
          </p:nvPr>
        </p:nvSpPr>
        <p:spPr>
          <a:xfrm>
            <a:off x="687708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965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66" name="PlaceHolder 19"/>
          <p:cNvSpPr>
            <a:spLocks noGrp="1"/>
          </p:cNvSpPr>
          <p:nvPr>
            <p:ph type="body"/>
          </p:nvPr>
        </p:nvSpPr>
        <p:spPr>
          <a:xfrm>
            <a:off x="609480" y="3939480"/>
            <a:ext cx="3069360" cy="260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000"/>
              </a:lnSpc>
              <a:buNone/>
              <a:tabLst>
                <a:tab algn="l" pos="0"/>
              </a:tabLst>
            </a:pPr>
            <a:r>
              <a:rPr b="1" lang="ru-RU" sz="3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 заголовок</a:t>
            </a:r>
            <a:endParaRPr b="0" lang="ru-RU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67" name="PlaceHolder 20"/>
          <p:cNvSpPr>
            <a:spLocks noGrp="1"/>
          </p:cNvSpPr>
          <p:nvPr>
            <p:ph type="body"/>
          </p:nvPr>
        </p:nvSpPr>
        <p:spPr>
          <a:xfrm>
            <a:off x="609480" y="5109480"/>
            <a:ext cx="306936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68" name="PlaceHolder 21"/>
          <p:cNvSpPr>
            <a:spLocks noGrp="1"/>
          </p:cNvSpPr>
          <p:nvPr>
            <p:ph type="sldNum" idx="16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A68267F-607E-4972-9834-6D3D9813FB2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70" name="PlaceHolder 1"/>
          <p:cNvSpPr>
            <a:spLocks noGrp="1"/>
          </p:cNvSpPr>
          <p:nvPr>
            <p:ph type="sldNum" idx="16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6555F35-E8FB-49B2-9151-C5D340413FA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1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09572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972" name="Прямая соединительная линия 2"/>
          <p:cNvCxnSpPr/>
          <p:nvPr/>
        </p:nvCxnSpPr>
        <p:spPr>
          <a:xfrm>
            <a:off x="3441240" y="5841720"/>
            <a:ext cx="360" cy="4140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3973" name="Прямая соединительная линия 3"/>
          <p:cNvCxnSpPr/>
          <p:nvPr/>
        </p:nvCxnSpPr>
        <p:spPr>
          <a:xfrm>
            <a:off x="3736800" y="5553720"/>
            <a:ext cx="78490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3974" name="Прямая соединительная линия 4"/>
          <p:cNvCxnSpPr/>
          <p:nvPr/>
        </p:nvCxnSpPr>
        <p:spPr>
          <a:xfrm>
            <a:off x="3441240" y="602280"/>
            <a:ext cx="360" cy="465228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3975" name="Группа 5"/>
          <p:cNvGrpSpPr/>
          <p:nvPr/>
        </p:nvGrpSpPr>
        <p:grpSpPr>
          <a:xfrm>
            <a:off x="609480" y="609480"/>
            <a:ext cx="2215800" cy="5639040"/>
            <a:chOff x="609480" y="609480"/>
            <a:chExt cx="2215800" cy="5639040"/>
          </a:xfrm>
        </p:grpSpPr>
        <p:sp>
          <p:nvSpPr>
            <p:cNvPr id="3976" name="Полилиния 6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77" name="Полилиния 7"/>
            <p:cNvSpPr/>
            <p:nvPr/>
          </p:nvSpPr>
          <p:spPr>
            <a:xfrm>
              <a:off x="60948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78" name="Полилиния 8"/>
            <p:cNvSpPr/>
            <p:nvPr/>
          </p:nvSpPr>
          <p:spPr>
            <a:xfrm>
              <a:off x="60948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79" name="Полилиния 9"/>
            <p:cNvSpPr/>
            <p:nvPr/>
          </p:nvSpPr>
          <p:spPr>
            <a:xfrm>
              <a:off x="60948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80" name="Полилиния 10"/>
            <p:cNvSpPr/>
            <p:nvPr/>
          </p:nvSpPr>
          <p:spPr>
            <a:xfrm>
              <a:off x="60948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81" name="Полилиния 11"/>
            <p:cNvSpPr/>
            <p:nvPr/>
          </p:nvSpPr>
          <p:spPr>
            <a:xfrm>
              <a:off x="60948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82" name="Полилиния 12"/>
            <p:cNvSpPr/>
            <p:nvPr/>
          </p:nvSpPr>
          <p:spPr>
            <a:xfrm>
              <a:off x="60948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83" name="Полилиния 13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84" name="Полилиния 14"/>
            <p:cNvSpPr/>
            <p:nvPr/>
          </p:nvSpPr>
          <p:spPr>
            <a:xfrm>
              <a:off x="60948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85" name="Полилиния 15"/>
            <p:cNvSpPr/>
            <p:nvPr/>
          </p:nvSpPr>
          <p:spPr>
            <a:xfrm>
              <a:off x="60948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86" name="Полилиния 16"/>
            <p:cNvSpPr/>
            <p:nvPr/>
          </p:nvSpPr>
          <p:spPr>
            <a:xfrm>
              <a:off x="60948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87" name="Полилиния 17"/>
            <p:cNvSpPr/>
            <p:nvPr/>
          </p:nvSpPr>
          <p:spPr>
            <a:xfrm>
              <a:off x="60948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88" name="Полилиния 18"/>
            <p:cNvSpPr/>
            <p:nvPr/>
          </p:nvSpPr>
          <p:spPr>
            <a:xfrm>
              <a:off x="60948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89" name="Полилиния 19"/>
            <p:cNvSpPr/>
            <p:nvPr/>
          </p:nvSpPr>
          <p:spPr>
            <a:xfrm>
              <a:off x="60948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90" name="Полилиния 20"/>
            <p:cNvSpPr/>
            <p:nvPr/>
          </p:nvSpPr>
          <p:spPr>
            <a:xfrm>
              <a:off x="164448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91" name="Полилиния 21"/>
            <p:cNvSpPr/>
            <p:nvPr/>
          </p:nvSpPr>
          <p:spPr>
            <a:xfrm>
              <a:off x="164448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92" name="Полилиния 22"/>
            <p:cNvSpPr/>
            <p:nvPr/>
          </p:nvSpPr>
          <p:spPr>
            <a:xfrm>
              <a:off x="160668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93" name="Полилиния 23"/>
            <p:cNvSpPr/>
            <p:nvPr/>
          </p:nvSpPr>
          <p:spPr>
            <a:xfrm>
              <a:off x="156852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3994" name="Полилиния 24"/>
            <p:cNvSpPr/>
            <p:nvPr/>
          </p:nvSpPr>
          <p:spPr>
            <a:xfrm>
              <a:off x="156852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3995" name="PlaceHolder 1"/>
          <p:cNvSpPr>
            <a:spLocks noGrp="1"/>
          </p:cNvSpPr>
          <p:nvPr>
            <p:ph type="body"/>
          </p:nvPr>
        </p:nvSpPr>
        <p:spPr>
          <a:xfrm>
            <a:off x="4095720" y="-352944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96" name="PlaceHolder 2"/>
          <p:cNvSpPr>
            <a:spLocks noGrp="1"/>
          </p:cNvSpPr>
          <p:nvPr>
            <p:ph type="body"/>
          </p:nvPr>
        </p:nvSpPr>
        <p:spPr>
          <a:xfrm>
            <a:off x="4095720" y="141264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97" name="Прямоугольник 28"/>
          <p:cNvSpPr/>
          <p:nvPr/>
        </p:nvSpPr>
        <p:spPr>
          <a:xfrm>
            <a:off x="409572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3998" name="PlaceHolder 3"/>
          <p:cNvSpPr>
            <a:spLocks noGrp="1"/>
          </p:cNvSpPr>
          <p:nvPr>
            <p:ph type="body"/>
          </p:nvPr>
        </p:nvSpPr>
        <p:spPr>
          <a:xfrm>
            <a:off x="422640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51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PlaceHolder 1"/>
          <p:cNvSpPr>
            <a:spLocks noGrp="1"/>
          </p:cNvSpPr>
          <p:nvPr>
            <p:ph type="body"/>
          </p:nvPr>
        </p:nvSpPr>
        <p:spPr>
          <a:xfrm>
            <a:off x="48574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00" name="PlaceHolder 2"/>
          <p:cNvSpPr>
            <a:spLocks noGrp="1"/>
          </p:cNvSpPr>
          <p:nvPr>
            <p:ph type="body"/>
          </p:nvPr>
        </p:nvSpPr>
        <p:spPr>
          <a:xfrm>
            <a:off x="473040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01" name="PlaceHolder 3"/>
          <p:cNvSpPr>
            <a:spLocks noGrp="1"/>
          </p:cNvSpPr>
          <p:nvPr>
            <p:ph type="body"/>
          </p:nvPr>
        </p:nvSpPr>
        <p:spPr>
          <a:xfrm>
            <a:off x="47368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02" name="PlaceHolder 4"/>
          <p:cNvSpPr>
            <a:spLocks noGrp="1"/>
          </p:cNvSpPr>
          <p:nvPr>
            <p:ph type="body"/>
          </p:nvPr>
        </p:nvSpPr>
        <p:spPr>
          <a:xfrm>
            <a:off x="48574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03" name="PlaceHolder 5"/>
          <p:cNvSpPr>
            <a:spLocks noGrp="1"/>
          </p:cNvSpPr>
          <p:nvPr>
            <p:ph type="body"/>
          </p:nvPr>
        </p:nvSpPr>
        <p:spPr>
          <a:xfrm>
            <a:off x="47304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04" name="PlaceHolder 6"/>
          <p:cNvSpPr>
            <a:spLocks noGrp="1"/>
          </p:cNvSpPr>
          <p:nvPr>
            <p:ph type="body"/>
          </p:nvPr>
        </p:nvSpPr>
        <p:spPr>
          <a:xfrm>
            <a:off x="473688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05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06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07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08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09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10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11" name="PlaceHolder 13"/>
          <p:cNvSpPr>
            <a:spLocks noGrp="1"/>
          </p:cNvSpPr>
          <p:nvPr>
            <p:ph type="body"/>
          </p:nvPr>
        </p:nvSpPr>
        <p:spPr>
          <a:xfrm>
            <a:off x="73749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12" name="PlaceHolder 14"/>
          <p:cNvSpPr>
            <a:spLocks noGrp="1"/>
          </p:cNvSpPr>
          <p:nvPr>
            <p:ph type="body"/>
          </p:nvPr>
        </p:nvSpPr>
        <p:spPr>
          <a:xfrm>
            <a:off x="724824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13" name="PlaceHolder 15"/>
          <p:cNvSpPr>
            <a:spLocks noGrp="1"/>
          </p:cNvSpPr>
          <p:nvPr>
            <p:ph type="body"/>
          </p:nvPr>
        </p:nvSpPr>
        <p:spPr>
          <a:xfrm>
            <a:off x="72543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14" name="PlaceHolder 16"/>
          <p:cNvSpPr>
            <a:spLocks noGrp="1"/>
          </p:cNvSpPr>
          <p:nvPr>
            <p:ph type="body"/>
          </p:nvPr>
        </p:nvSpPr>
        <p:spPr>
          <a:xfrm>
            <a:off x="73749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15" name="PlaceHolder 17"/>
          <p:cNvSpPr>
            <a:spLocks noGrp="1"/>
          </p:cNvSpPr>
          <p:nvPr>
            <p:ph type="body"/>
          </p:nvPr>
        </p:nvSpPr>
        <p:spPr>
          <a:xfrm>
            <a:off x="724824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16" name="PlaceHolder 18"/>
          <p:cNvSpPr>
            <a:spLocks noGrp="1"/>
          </p:cNvSpPr>
          <p:nvPr>
            <p:ph type="body"/>
          </p:nvPr>
        </p:nvSpPr>
        <p:spPr>
          <a:xfrm>
            <a:off x="72543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017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18" name="PlaceHolder 19"/>
          <p:cNvSpPr>
            <a:spLocks noGrp="1"/>
          </p:cNvSpPr>
          <p:nvPr>
            <p:ph type="body"/>
          </p:nvPr>
        </p:nvSpPr>
        <p:spPr>
          <a:xfrm>
            <a:off x="23328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19" name="PlaceHolder 20"/>
          <p:cNvSpPr>
            <a:spLocks noGrp="1"/>
          </p:cNvSpPr>
          <p:nvPr>
            <p:ph type="body"/>
          </p:nvPr>
        </p:nvSpPr>
        <p:spPr>
          <a:xfrm>
            <a:off x="220608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20" name="PlaceHolder 21"/>
          <p:cNvSpPr>
            <a:spLocks noGrp="1"/>
          </p:cNvSpPr>
          <p:nvPr>
            <p:ph type="body"/>
          </p:nvPr>
        </p:nvSpPr>
        <p:spPr>
          <a:xfrm>
            <a:off x="22122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21" name="PlaceHolder 22"/>
          <p:cNvSpPr>
            <a:spLocks noGrp="1"/>
          </p:cNvSpPr>
          <p:nvPr>
            <p:ph type="body"/>
          </p:nvPr>
        </p:nvSpPr>
        <p:spPr>
          <a:xfrm>
            <a:off x="23328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22" name="PlaceHolder 23"/>
          <p:cNvSpPr>
            <a:spLocks noGrp="1"/>
          </p:cNvSpPr>
          <p:nvPr>
            <p:ph type="body"/>
          </p:nvPr>
        </p:nvSpPr>
        <p:spPr>
          <a:xfrm>
            <a:off x="220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23" name="PlaceHolder 24"/>
          <p:cNvSpPr>
            <a:spLocks noGrp="1"/>
          </p:cNvSpPr>
          <p:nvPr>
            <p:ph type="body"/>
          </p:nvPr>
        </p:nvSpPr>
        <p:spPr>
          <a:xfrm>
            <a:off x="22122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24" name="PlaceHolder 25"/>
          <p:cNvSpPr>
            <a:spLocks noGrp="1"/>
          </p:cNvSpPr>
          <p:nvPr>
            <p:ph type="body"/>
          </p:nvPr>
        </p:nvSpPr>
        <p:spPr>
          <a:xfrm rot="16200000">
            <a:off x="4013280" y="-1517040"/>
            <a:ext cx="43333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25" name="PlaceHolder 26"/>
          <p:cNvSpPr>
            <a:spLocks noGrp="1"/>
          </p:cNvSpPr>
          <p:nvPr>
            <p:ph type="sldNum" idx="16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E9EF30D-C2DA-49A2-A657-10E1CFE23FD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2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028" name="Группа 4"/>
          <p:cNvGrpSpPr/>
          <p:nvPr/>
        </p:nvGrpSpPr>
        <p:grpSpPr>
          <a:xfrm>
            <a:off x="609480" y="2902320"/>
            <a:ext cx="4103640" cy="3046680"/>
            <a:chOff x="609480" y="2902320"/>
            <a:chExt cx="4103640" cy="3046680"/>
          </a:xfrm>
        </p:grpSpPr>
        <p:sp>
          <p:nvSpPr>
            <p:cNvPr id="4029" name="Полилиния 5"/>
            <p:cNvSpPr/>
            <p:nvPr/>
          </p:nvSpPr>
          <p:spPr>
            <a:xfrm>
              <a:off x="3319200" y="5021640"/>
              <a:ext cx="1393920" cy="893880"/>
            </a:xfrm>
            <a:custGeom>
              <a:avLst/>
              <a:gdLst>
                <a:gd name="textAreaLeft" fmla="*/ 0 w 1393920"/>
                <a:gd name="textAreaRight" fmla="*/ 1394280 w 1393920"/>
                <a:gd name="textAreaTop" fmla="*/ 0 h 893880"/>
                <a:gd name="textAreaBottom" fmla="*/ 894240 h 893880"/>
                <a:gd name="GluePoint1X" fmla="*/ 0 w 2788841"/>
                <a:gd name="GluePoint1Y" fmla="*/ 1788211 h 1788406"/>
                <a:gd name="GluePoint2X" fmla="*/ 1896424 w 2788841"/>
                <a:gd name="GluePoint2Y" fmla="*/ 1788407 h 1788406"/>
                <a:gd name="GluePoint3X" fmla="*/ 2788842 w 2788841"/>
                <a:gd name="GluePoint3Y" fmla="*/ 894196 h 1788406"/>
                <a:gd name="GluePoint4X" fmla="*/ 1896424 w 2788841"/>
                <a:gd name="GluePoint4Y" fmla="*/ 0 h 1788406"/>
                <a:gd name="GluePoint5X" fmla="*/ 1885400 w 2788841"/>
                <a:gd name="GluePoint5Y" fmla="*/ 99 h 17884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30" name="Полилиния 6"/>
            <p:cNvSpPr/>
            <p:nvPr/>
          </p:nvSpPr>
          <p:spPr>
            <a:xfrm>
              <a:off x="609480" y="4680360"/>
              <a:ext cx="910800" cy="844200"/>
            </a:xfrm>
            <a:custGeom>
              <a:avLst/>
              <a:gdLst>
                <a:gd name="textAreaLeft" fmla="*/ 0 w 910800"/>
                <a:gd name="textAreaRight" fmla="*/ 911160 w 910800"/>
                <a:gd name="textAreaTop" fmla="*/ 0 h 844200"/>
                <a:gd name="textAreaBottom" fmla="*/ 844560 h 844200"/>
                <a:gd name="GluePoint1X" fmla="*/ 1709956 w 1822303"/>
                <a:gd name="GluePoint1Y" fmla="*/ 0 h 1689377"/>
                <a:gd name="GluePoint2X" fmla="*/ 475930 w 1822303"/>
                <a:gd name="GluePoint2Y" fmla="*/ 0 h 1689377"/>
                <a:gd name="GluePoint3X" fmla="*/ 475930 w 1822303"/>
                <a:gd name="GluePoint3Y" fmla="*/ 344698 h 1689377"/>
                <a:gd name="GluePoint4X" fmla="*/ 245853 w 1822303"/>
                <a:gd name="GluePoint4Y" fmla="*/ 344698 h 1689377"/>
                <a:gd name="GluePoint5X" fmla="*/ 0 w 1822303"/>
                <a:gd name="GluePoint5Y" fmla="*/ 591040 h 1689377"/>
                <a:gd name="GluePoint6X" fmla="*/ 116964 w 1822303"/>
                <a:gd name="GluePoint6Y" fmla="*/ 1100051 h 1689377"/>
                <a:gd name="GluePoint7X" fmla="*/ 362816 w 1822303"/>
                <a:gd name="GluePoint7Y" fmla="*/ 1346395 h 1689377"/>
                <a:gd name="GluePoint8X" fmla="*/ 475930 w 1822303"/>
                <a:gd name="GluePoint8Y" fmla="*/ 1346395 h 1689377"/>
                <a:gd name="GluePoint9X" fmla="*/ 475930 w 1822303"/>
                <a:gd name="GluePoint9Y" fmla="*/ 1689378 h 1689377"/>
                <a:gd name="GluePoint10X" fmla="*/ 1822303 w 1822303"/>
                <a:gd name="GluePoint10Y" fmla="*/ 1689378 h 1689377"/>
                <a:gd name="GluePoint11X" fmla="*/ 1822303 w 1822303"/>
                <a:gd name="GluePoint11Y" fmla="*/ 112389 h 1689377"/>
                <a:gd name="GluePoint12X" fmla="*/ 1709956 w 1822303"/>
                <a:gd name="GluePoint12Y" fmla="*/ 0 h 1689377"/>
                <a:gd name="GluePoint13X" fmla="*/ 475930 w 1822303"/>
                <a:gd name="GluePoint13Y" fmla="*/ 503953 h 1689377"/>
                <a:gd name="GluePoint14X" fmla="*/ 475930 w 1822303"/>
                <a:gd name="GluePoint14Y" fmla="*/ 1187139 h 1689377"/>
                <a:gd name="GluePoint15X" fmla="*/ 385694 w 1822303"/>
                <a:gd name="GluePoint15Y" fmla="*/ 1187139 h 1689377"/>
                <a:gd name="GluePoint16X" fmla="*/ 275899 w 1822303"/>
                <a:gd name="GluePoint16Y" fmla="*/ 1100051 h 1689377"/>
                <a:gd name="GluePoint17X" fmla="*/ 158935 w 1822303"/>
                <a:gd name="GluePoint17Y" fmla="*/ 591040 h 1689377"/>
                <a:gd name="GluePoint18X" fmla="*/ 245853 w 1822303"/>
                <a:gd name="GluePoint18Y" fmla="*/ 503953 h 1689377"/>
                <a:gd name="GluePoint19X" fmla="*/ 475930 w 1822303"/>
                <a:gd name="GluePoint19Y" fmla="*/ 503953 h 16893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31" name="Полилиния 7"/>
            <p:cNvSpPr/>
            <p:nvPr/>
          </p:nvSpPr>
          <p:spPr>
            <a:xfrm>
              <a:off x="3637080" y="3674160"/>
              <a:ext cx="762480" cy="1731960"/>
            </a:xfrm>
            <a:custGeom>
              <a:avLst/>
              <a:gdLst>
                <a:gd name="textAreaLeft" fmla="*/ 0 w 762480"/>
                <a:gd name="textAreaRight" fmla="*/ 762840 w 762480"/>
                <a:gd name="textAreaTop" fmla="*/ 0 h 1731960"/>
                <a:gd name="textAreaBottom" fmla="*/ 1732320 h 1731960"/>
                <a:gd name="GluePoint1X" fmla="*/ 109286 w 1526071"/>
                <a:gd name="GluePoint1Y" fmla="*/ 0 h 3464354"/>
                <a:gd name="GluePoint2X" fmla="*/ 1472790 w 1526071"/>
                <a:gd name="GluePoint2Y" fmla="*/ 0 h 3464354"/>
                <a:gd name="GluePoint3X" fmla="*/ 1526071 w 1526071"/>
                <a:gd name="GluePoint3Y" fmla="*/ 169104 h 3464354"/>
                <a:gd name="GluePoint4X" fmla="*/ 1526071 w 1526071"/>
                <a:gd name="GluePoint4Y" fmla="*/ 3117479 h 3464354"/>
                <a:gd name="GluePoint5X" fmla="*/ 1416785 w 1526071"/>
                <a:gd name="GluePoint5Y" fmla="*/ 3464355 h 3464354"/>
                <a:gd name="GluePoint6X" fmla="*/ 53280 w 1526071"/>
                <a:gd name="GluePoint6Y" fmla="*/ 3464355 h 3464354"/>
                <a:gd name="GluePoint7X" fmla="*/ 0 w 1526071"/>
                <a:gd name="GluePoint7Y" fmla="*/ 3295251 h 3464354"/>
                <a:gd name="GluePoint8X" fmla="*/ 0 w 1526071"/>
                <a:gd name="GluePoint8Y" fmla="*/ 346875 h 3464354"/>
                <a:gd name="GluePoint9X" fmla="*/ 109286 w 1526071"/>
                <a:gd name="GluePoint9Y" fmla="*/ 0 h 34643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32" name="Полилиния 8"/>
            <p:cNvSpPr/>
            <p:nvPr/>
          </p:nvSpPr>
          <p:spPr>
            <a:xfrm>
              <a:off x="2058480" y="3753720"/>
              <a:ext cx="2251440" cy="1617120"/>
            </a:xfrm>
            <a:custGeom>
              <a:avLst/>
              <a:gdLst>
                <a:gd name="textAreaLeft" fmla="*/ 0 w 2251440"/>
                <a:gd name="textAreaRight" fmla="*/ 2251800 w 2251440"/>
                <a:gd name="textAreaTop" fmla="*/ 0 h 1617120"/>
                <a:gd name="textAreaBottom" fmla="*/ 1617480 h 1617120"/>
                <a:gd name="GluePoint1X" fmla="*/ 192198 w 4503909"/>
                <a:gd name="GluePoint1Y" fmla="*/ 0 h 3234939"/>
                <a:gd name="GluePoint2X" fmla="*/ 4503910 w 4503909"/>
                <a:gd name="GluePoint2Y" fmla="*/ 0 h 3234939"/>
                <a:gd name="GluePoint3X" fmla="*/ 4503910 w 4503909"/>
                <a:gd name="GluePoint3Y" fmla="*/ 3042333 h 3234939"/>
                <a:gd name="GluePoint4X" fmla="*/ 4311697 w 4503909"/>
                <a:gd name="GluePoint4Y" fmla="*/ 3234940 h 3234939"/>
                <a:gd name="GluePoint5X" fmla="*/ 0 w 4503909"/>
                <a:gd name="GluePoint5Y" fmla="*/ 3234940 h 3234939"/>
                <a:gd name="GluePoint6X" fmla="*/ 0 w 4503909"/>
                <a:gd name="GluePoint6Y" fmla="*/ 192593 h 3234939"/>
                <a:gd name="GluePoint7X" fmla="*/ 192198 w 4503909"/>
                <a:gd name="GluePoint7Y" fmla="*/ 0 h 32349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33" name="Полилиния 9"/>
            <p:cNvSpPr/>
            <p:nvPr/>
          </p:nvSpPr>
          <p:spPr>
            <a:xfrm>
              <a:off x="1360800" y="3187080"/>
              <a:ext cx="2140200" cy="1366200"/>
            </a:xfrm>
            <a:custGeom>
              <a:avLst/>
              <a:gdLst>
                <a:gd name="textAreaLeft" fmla="*/ 0 w 2140200"/>
                <a:gd name="textAreaRight" fmla="*/ 2140560 w 2140200"/>
                <a:gd name="textAreaTop" fmla="*/ 0 h 1366200"/>
                <a:gd name="textAreaBottom" fmla="*/ 1366560 h 1366200"/>
                <a:gd name="GluePoint1X" fmla="*/ 554772 w 4281391"/>
                <a:gd name="GluePoint1Y" fmla="*/ 0 h 2733091"/>
                <a:gd name="GluePoint2X" fmla="*/ 4281392 w 4281391"/>
                <a:gd name="GluePoint2Y" fmla="*/ 0 h 2733091"/>
                <a:gd name="GluePoint3X" fmla="*/ 4281392 w 4281391"/>
                <a:gd name="GluePoint3Y" fmla="*/ 2185461 h 2733091"/>
                <a:gd name="GluePoint4X" fmla="*/ 3726732 w 4281391"/>
                <a:gd name="GluePoint4Y" fmla="*/ 2733092 h 2733091"/>
                <a:gd name="GluePoint5X" fmla="*/ 0 w 4281391"/>
                <a:gd name="GluePoint5Y" fmla="*/ 2733092 h 2733091"/>
                <a:gd name="GluePoint6X" fmla="*/ 0 w 4281391"/>
                <a:gd name="GluePoint6Y" fmla="*/ 547621 h 2733091"/>
                <a:gd name="GluePoint7X" fmla="*/ 554659 w 4281391"/>
                <a:gd name="GluePoint7Y" fmla="*/ 0 h 2733091"/>
                <a:gd name="GluePoint8X" fmla="*/ 554772 w 4281391"/>
                <a:gd name="GluePoint8Y" fmla="*/ 0 h 27330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34" name="Полилиния 10"/>
            <p:cNvSpPr/>
            <p:nvPr/>
          </p:nvSpPr>
          <p:spPr>
            <a:xfrm>
              <a:off x="2161440" y="3847320"/>
              <a:ext cx="2048400" cy="1437480"/>
            </a:xfrm>
            <a:custGeom>
              <a:avLst/>
              <a:gdLst>
                <a:gd name="textAreaLeft" fmla="*/ 0 w 2048400"/>
                <a:gd name="textAreaRight" fmla="*/ 2048760 w 2048400"/>
                <a:gd name="textAreaTop" fmla="*/ 0 h 1437480"/>
                <a:gd name="textAreaBottom" fmla="*/ 1437840 h 1437480"/>
                <a:gd name="GluePoint1X" fmla="*/ 0 w 4097885"/>
                <a:gd name="GluePoint1Y" fmla="*/ 112361 h 2875828"/>
                <a:gd name="GluePoint2X" fmla="*/ 112347 w 4097885"/>
                <a:gd name="GluePoint2Y" fmla="*/ 0 h 2875828"/>
                <a:gd name="GluePoint3X" fmla="*/ 4097886 w 4097885"/>
                <a:gd name="GluePoint3Y" fmla="*/ 0 h 2875828"/>
                <a:gd name="GluePoint4X" fmla="*/ 4097886 w 4097885"/>
                <a:gd name="GluePoint4Y" fmla="*/ 2763439 h 2875828"/>
                <a:gd name="GluePoint5X" fmla="*/ 3987336 w 4097885"/>
                <a:gd name="GluePoint5Y" fmla="*/ 2875828 h 2875828"/>
                <a:gd name="GluePoint6X" fmla="*/ 0 w 4097885"/>
                <a:gd name="GluePoint6Y" fmla="*/ 2875815 h 2875828"/>
                <a:gd name="GluePoint7X" fmla="*/ 0 w 4097885"/>
                <a:gd name="GluePoint7Y" fmla="*/ 112361 h 287582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35" name="Полилиния 11"/>
            <p:cNvSpPr/>
            <p:nvPr/>
          </p:nvSpPr>
          <p:spPr>
            <a:xfrm>
              <a:off x="3427920" y="5104440"/>
              <a:ext cx="645840" cy="63360"/>
            </a:xfrm>
            <a:custGeom>
              <a:avLst/>
              <a:gdLst>
                <a:gd name="textAreaLeft" fmla="*/ 0 w 645840"/>
                <a:gd name="textAreaRight" fmla="*/ 646200 w 645840"/>
                <a:gd name="textAreaTop" fmla="*/ 0 h 63360"/>
                <a:gd name="textAreaBottom" fmla="*/ 63720 h 63360"/>
                <a:gd name="GluePoint1X" fmla="*/ 1228779 w 1292405"/>
                <a:gd name="GluePoint1Y" fmla="*/ 0 h 127299"/>
                <a:gd name="GluePoint2X" fmla="*/ 1292405 w 1292405"/>
                <a:gd name="GluePoint2Y" fmla="*/ 0 h 127299"/>
                <a:gd name="GluePoint3X" fmla="*/ 1292405 w 1292405"/>
                <a:gd name="GluePoint3Y" fmla="*/ 127299 h 127299"/>
                <a:gd name="GluePoint4X" fmla="*/ 1228779 w 1292405"/>
                <a:gd name="GluePoint4Y" fmla="*/ 127299 h 127299"/>
                <a:gd name="GluePoint5X" fmla="*/ 63626 w 1292405"/>
                <a:gd name="GluePoint5Y" fmla="*/ 127299 h 127299"/>
                <a:gd name="GluePoint6X" fmla="*/ 0 w 1292405"/>
                <a:gd name="GluePoint6Y" fmla="*/ 127299 h 127299"/>
                <a:gd name="GluePoint7X" fmla="*/ 0 w 1292405"/>
                <a:gd name="GluePoint7Y" fmla="*/ 0 h 127299"/>
                <a:gd name="GluePoint8X" fmla="*/ 63626 w 1292405"/>
                <a:gd name="GluePoint8Y" fmla="*/ 0 h 1272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36" name="Полилиния 12"/>
            <p:cNvSpPr/>
            <p:nvPr/>
          </p:nvSpPr>
          <p:spPr>
            <a:xfrm>
              <a:off x="979200" y="5371200"/>
              <a:ext cx="2251080" cy="146160"/>
            </a:xfrm>
            <a:custGeom>
              <a:avLst/>
              <a:gdLst>
                <a:gd name="textAreaLeft" fmla="*/ 0 w 2251080"/>
                <a:gd name="textAreaRight" fmla="*/ 2251440 w 2251080"/>
                <a:gd name="textAreaTop" fmla="*/ 0 h 146160"/>
                <a:gd name="textAreaBottom" fmla="*/ 146520 h 146160"/>
                <a:gd name="GluePoint1X" fmla="*/ 121387 w 4503822"/>
                <a:gd name="GluePoint1Y" fmla="*/ 0 h 292717"/>
                <a:gd name="GluePoint2X" fmla="*/ 4503823 w 4503822"/>
                <a:gd name="GluePoint2Y" fmla="*/ 0 h 292717"/>
                <a:gd name="GluePoint3X" fmla="*/ 4503823 w 4503822"/>
                <a:gd name="GluePoint3Y" fmla="*/ 171000 h 292717"/>
                <a:gd name="GluePoint4X" fmla="*/ 4382333 w 4503822"/>
                <a:gd name="GluePoint4Y" fmla="*/ 292718 h 292717"/>
                <a:gd name="GluePoint5X" fmla="*/ 0 w 4503822"/>
                <a:gd name="GluePoint5Y" fmla="*/ 292718 h 292717"/>
                <a:gd name="GluePoint6X" fmla="*/ 0 w 4503822"/>
                <a:gd name="GluePoint6Y" fmla="*/ 121731 h 292717"/>
                <a:gd name="GluePoint7X" fmla="*/ 121487 w 4503822"/>
                <a:gd name="GluePoint7Y" fmla="*/ 0 h 292717"/>
                <a:gd name="GluePoint8X" fmla="*/ 121387 w 4503822"/>
                <a:gd name="GluePoint8Y" fmla="*/ 0 h 2927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37" name="Полилиния 13"/>
            <p:cNvSpPr/>
            <p:nvPr/>
          </p:nvSpPr>
          <p:spPr>
            <a:xfrm>
              <a:off x="979200" y="5370840"/>
              <a:ext cx="3330360" cy="146160"/>
            </a:xfrm>
            <a:custGeom>
              <a:avLst/>
              <a:gdLst>
                <a:gd name="textAreaLeft" fmla="*/ 0 w 3330360"/>
                <a:gd name="textAreaRight" fmla="*/ 3330720 w 3330360"/>
                <a:gd name="textAreaTop" fmla="*/ 0 h 146160"/>
                <a:gd name="textAreaBottom" fmla="*/ 146520 h 146160"/>
                <a:gd name="GluePoint1X" fmla="*/ 123572 w 6662353"/>
                <a:gd name="GluePoint1Y" fmla="*/ 98 h 292731"/>
                <a:gd name="GluePoint2X" fmla="*/ 6585663 w 6662353"/>
                <a:gd name="GluePoint2Y" fmla="*/ 98 h 292731"/>
                <a:gd name="GluePoint3X" fmla="*/ 6662354 w 6662353"/>
                <a:gd name="GluePoint3Y" fmla="*/ 76931 h 292731"/>
                <a:gd name="GluePoint4X" fmla="*/ 6662354 w 6662353"/>
                <a:gd name="GluePoint4Y" fmla="*/ 292732 h 292731"/>
                <a:gd name="GluePoint5X" fmla="*/ 0 w 6662353"/>
                <a:gd name="GluePoint5Y" fmla="*/ 292732 h 292731"/>
                <a:gd name="GluePoint6X" fmla="*/ 0 w 6662353"/>
                <a:gd name="GluePoint6Y" fmla="*/ 123811 h 292731"/>
                <a:gd name="GluePoint7X" fmla="*/ 123572 w 6662353"/>
                <a:gd name="GluePoint7Y" fmla="*/ 0 h 292731"/>
                <a:gd name="GluePoint8X" fmla="*/ 123572 w 6662353"/>
                <a:gd name="GluePoint8Y" fmla="*/ 98 h 2927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38" name="Полилиния 14"/>
            <p:cNvSpPr/>
            <p:nvPr/>
          </p:nvSpPr>
          <p:spPr>
            <a:xfrm>
              <a:off x="3286080" y="5884200"/>
              <a:ext cx="64440" cy="6480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64800"/>
                <a:gd name="textAreaBottom" fmla="*/ 65160 h 64800"/>
                <a:gd name="GluePoint1X" fmla="*/ 64866 w 129732"/>
                <a:gd name="GluePoint1Y" fmla="*/ 129992 h 129992"/>
                <a:gd name="GluePoint2X" fmla="*/ 129733 w 129732"/>
                <a:gd name="GluePoint2Y" fmla="*/ 64989 h 129992"/>
                <a:gd name="GluePoint3X" fmla="*/ 64866 w 129732"/>
                <a:gd name="GluePoint3Y" fmla="*/ 0 h 129992"/>
                <a:gd name="GluePoint4X" fmla="*/ 0 w 129732"/>
                <a:gd name="GluePoint4Y" fmla="*/ 64989 h 129992"/>
                <a:gd name="GluePoint5X" fmla="*/ 64866 w 129732"/>
                <a:gd name="GluePoint5Y" fmla="*/ 129992 h 129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39" name="Полилиния 15"/>
            <p:cNvSpPr/>
            <p:nvPr/>
          </p:nvSpPr>
          <p:spPr>
            <a:xfrm>
              <a:off x="1361160" y="3187080"/>
              <a:ext cx="2066760" cy="1283040"/>
            </a:xfrm>
            <a:custGeom>
              <a:avLst/>
              <a:gdLst>
                <a:gd name="textAreaLeft" fmla="*/ 0 w 2066760"/>
                <a:gd name="textAreaRight" fmla="*/ 2067120 w 2066760"/>
                <a:gd name="textAreaTop" fmla="*/ 0 h 1283040"/>
                <a:gd name="textAreaBottom" fmla="*/ 1283400 h 1283040"/>
                <a:gd name="GluePoint1X" fmla="*/ 0 w 4134426"/>
                <a:gd name="GluePoint1Y" fmla="*/ 112389 h 2566727"/>
                <a:gd name="GluePoint2X" fmla="*/ 112347 w 4134426"/>
                <a:gd name="GluePoint2Y" fmla="*/ 0 h 2566727"/>
                <a:gd name="GluePoint3X" fmla="*/ 4134427 w 4134426"/>
                <a:gd name="GluePoint3Y" fmla="*/ 0 h 2566727"/>
                <a:gd name="GluePoint4X" fmla="*/ 4134427 w 4134426"/>
                <a:gd name="GluePoint4Y" fmla="*/ 2454338 h 2566727"/>
                <a:gd name="GluePoint5X" fmla="*/ 4022080 w 4134426"/>
                <a:gd name="GluePoint5Y" fmla="*/ 2566728 h 2566727"/>
                <a:gd name="GluePoint6X" fmla="*/ 0 w 4134426"/>
                <a:gd name="GluePoint6Y" fmla="*/ 2566728 h 2566727"/>
                <a:gd name="GluePoint7X" fmla="*/ 0 w 4134426"/>
                <a:gd name="GluePoint7Y" fmla="*/ 112389 h 25667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40" name="Полилиния 16"/>
            <p:cNvSpPr/>
            <p:nvPr/>
          </p:nvSpPr>
          <p:spPr>
            <a:xfrm>
              <a:off x="1291320" y="3117960"/>
              <a:ext cx="702000" cy="388080"/>
            </a:xfrm>
            <a:custGeom>
              <a:avLst/>
              <a:gdLst>
                <a:gd name="textAreaLeft" fmla="*/ 0 w 702000"/>
                <a:gd name="textAreaRight" fmla="*/ 702360 w 702000"/>
                <a:gd name="textAreaTop" fmla="*/ 0 h 388080"/>
                <a:gd name="textAreaBottom" fmla="*/ 388440 h 388080"/>
                <a:gd name="GluePoint1X" fmla="*/ 1404753 w 1404752"/>
                <a:gd name="GluePoint1Y" fmla="*/ 0 h 776953"/>
                <a:gd name="GluePoint2X" fmla="*/ 140437 w 1404752"/>
                <a:gd name="GluePoint2Y" fmla="*/ 0 h 776953"/>
                <a:gd name="GluePoint3X" fmla="*/ 0 w 1404752"/>
                <a:gd name="GluePoint3Y" fmla="*/ 140486 h 776953"/>
                <a:gd name="GluePoint4X" fmla="*/ 0 w 1404752"/>
                <a:gd name="GluePoint4Y" fmla="*/ 776954 h 7769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41" name="Полилиния 17"/>
            <p:cNvSpPr/>
            <p:nvPr/>
          </p:nvSpPr>
          <p:spPr>
            <a:xfrm>
              <a:off x="152064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0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42" name="Полилиния 18"/>
            <p:cNvSpPr/>
            <p:nvPr/>
          </p:nvSpPr>
          <p:spPr>
            <a:xfrm>
              <a:off x="168732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24 w 164434"/>
                <a:gd name="GluePoint1Y" fmla="*/ 164493 h 164492"/>
                <a:gd name="GluePoint2X" fmla="*/ 164434 w 164434"/>
                <a:gd name="GluePoint2Y" fmla="*/ 82246 h 164492"/>
                <a:gd name="GluePoint3X" fmla="*/ 82224 w 164434"/>
                <a:gd name="GluePoint3Y" fmla="*/ 0 h 164492"/>
                <a:gd name="GluePoint4X" fmla="*/ 0 w 164434"/>
                <a:gd name="GluePoint4Y" fmla="*/ 82246 h 164492"/>
                <a:gd name="GluePoint5X" fmla="*/ 82224 w 164434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43" name="Полилиния 19"/>
            <p:cNvSpPr/>
            <p:nvPr/>
          </p:nvSpPr>
          <p:spPr>
            <a:xfrm>
              <a:off x="185400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1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44" name="Полилиния 20"/>
            <p:cNvSpPr/>
            <p:nvPr/>
          </p:nvSpPr>
          <p:spPr>
            <a:xfrm>
              <a:off x="3698280" y="2902320"/>
              <a:ext cx="569520" cy="569520"/>
            </a:xfrm>
            <a:custGeom>
              <a:avLst/>
              <a:gdLst>
                <a:gd name="textAreaLeft" fmla="*/ 0 w 569520"/>
                <a:gd name="textAreaRight" fmla="*/ 569880 w 569520"/>
                <a:gd name="textAreaTop" fmla="*/ 0 h 569520"/>
                <a:gd name="textAreaBottom" fmla="*/ 569880 h 569520"/>
                <a:gd name="GluePoint1X" fmla="*/ 1139666 w 1139665"/>
                <a:gd name="GluePoint1Y" fmla="*/ 570045 h 1140088"/>
                <a:gd name="GluePoint2X" fmla="*/ 569840 w 1139665"/>
                <a:gd name="GluePoint2Y" fmla="*/ 1140089 h 1140088"/>
                <a:gd name="GluePoint3X" fmla="*/ 0 w 1139665"/>
                <a:gd name="GluePoint3Y" fmla="*/ 570045 h 1140088"/>
                <a:gd name="GluePoint4X" fmla="*/ 569840 w 1139665"/>
                <a:gd name="GluePoint4Y" fmla="*/ 0 h 1140088"/>
                <a:gd name="GluePoint5X" fmla="*/ 1139666 w 1139665"/>
                <a:gd name="GluePoint5Y" fmla="*/ 570045 h 114008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45" name="Полилиния 21"/>
            <p:cNvSpPr/>
            <p:nvPr/>
          </p:nvSpPr>
          <p:spPr>
            <a:xfrm>
              <a:off x="3986280" y="3028680"/>
              <a:ext cx="6840" cy="3164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316440"/>
                <a:gd name="textAreaBottom" fmla="*/ 316800 h 316440"/>
                <a:gd name="GluePoint1X" fmla="*/ 0 w 14043"/>
                <a:gd name="GluePoint1Y" fmla="*/ 0 h 633949"/>
                <a:gd name="GluePoint2X" fmla="*/ 0 w 14043"/>
                <a:gd name="GluePoint2Y" fmla="*/ 633949 h 63394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046" name="Полилиния 22"/>
            <p:cNvSpPr/>
            <p:nvPr/>
          </p:nvSpPr>
          <p:spPr>
            <a:xfrm>
              <a:off x="3862080" y="3028680"/>
              <a:ext cx="241920" cy="123840"/>
            </a:xfrm>
            <a:custGeom>
              <a:avLst/>
              <a:gdLst>
                <a:gd name="textAreaLeft" fmla="*/ 0 w 241920"/>
                <a:gd name="textAreaRight" fmla="*/ 242280 w 241920"/>
                <a:gd name="textAreaTop" fmla="*/ 0 h 123840"/>
                <a:gd name="textAreaBottom" fmla="*/ 124200 h 123840"/>
                <a:gd name="GluePoint1X" fmla="*/ 0 w 484568"/>
                <a:gd name="GluePoint1Y" fmla="*/ 248193 h 248193"/>
                <a:gd name="GluePoint2X" fmla="*/ 248105 w 484568"/>
                <a:gd name="GluePoint2Y" fmla="*/ 0 h 248193"/>
                <a:gd name="GluePoint3X" fmla="*/ 484569 w 484568"/>
                <a:gd name="GluePoint3Y" fmla="*/ 236548 h 2481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4047" name="PlaceHolder 1"/>
          <p:cNvSpPr>
            <a:spLocks noGrp="1"/>
          </p:cNvSpPr>
          <p:nvPr>
            <p:ph type="body"/>
          </p:nvPr>
        </p:nvSpPr>
        <p:spPr>
          <a:xfrm>
            <a:off x="609480" y="9086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Список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литературы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48" name="PlaceHolder 2"/>
          <p:cNvSpPr>
            <a:spLocks noGrp="1"/>
          </p:cNvSpPr>
          <p:nvPr>
            <p:ph type="body"/>
          </p:nvPr>
        </p:nvSpPr>
        <p:spPr>
          <a:xfrm>
            <a:off x="6899400" y="1115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49" name="PlaceHolder 3"/>
          <p:cNvSpPr>
            <a:spLocks noGrp="1"/>
          </p:cNvSpPr>
          <p:nvPr>
            <p:ph type="body"/>
          </p:nvPr>
        </p:nvSpPr>
        <p:spPr>
          <a:xfrm>
            <a:off x="6899400" y="142056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50" name="PlaceHolder 4"/>
          <p:cNvSpPr>
            <a:spLocks noGrp="1"/>
          </p:cNvSpPr>
          <p:nvPr>
            <p:ph type="body"/>
          </p:nvPr>
        </p:nvSpPr>
        <p:spPr>
          <a:xfrm>
            <a:off x="6899400" y="267552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51" name="PlaceHolder 5"/>
          <p:cNvSpPr>
            <a:spLocks noGrp="1"/>
          </p:cNvSpPr>
          <p:nvPr>
            <p:ph type="body"/>
          </p:nvPr>
        </p:nvSpPr>
        <p:spPr>
          <a:xfrm>
            <a:off x="6899400" y="393048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52" name="PlaceHolder 6"/>
          <p:cNvSpPr>
            <a:spLocks noGrp="1"/>
          </p:cNvSpPr>
          <p:nvPr>
            <p:ph type="body"/>
          </p:nvPr>
        </p:nvSpPr>
        <p:spPr>
          <a:xfrm>
            <a:off x="6899400" y="518544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53" name="PlaceHolder 7"/>
          <p:cNvSpPr>
            <a:spLocks noGrp="1"/>
          </p:cNvSpPr>
          <p:nvPr>
            <p:ph type="body"/>
          </p:nvPr>
        </p:nvSpPr>
        <p:spPr>
          <a:xfrm>
            <a:off x="6899400" y="23774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54" name="PlaceHolder 8"/>
          <p:cNvSpPr>
            <a:spLocks noGrp="1"/>
          </p:cNvSpPr>
          <p:nvPr>
            <p:ph type="body"/>
          </p:nvPr>
        </p:nvSpPr>
        <p:spPr>
          <a:xfrm>
            <a:off x="6899400" y="363240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55" name="PlaceHolder 9"/>
          <p:cNvSpPr>
            <a:spLocks noGrp="1"/>
          </p:cNvSpPr>
          <p:nvPr>
            <p:ph type="body"/>
          </p:nvPr>
        </p:nvSpPr>
        <p:spPr>
          <a:xfrm>
            <a:off x="6899400" y="48873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56" name="PlaceHolder 10"/>
          <p:cNvSpPr>
            <a:spLocks noGrp="1"/>
          </p:cNvSpPr>
          <p:nvPr>
            <p:ph type="sldNum" idx="16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D4DCCB4-58FB-4CF1-85D1-A6CDD6D0317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7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58" name="Рисунок 2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2564640"/>
            <a:ext cx="3663360" cy="2906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59" name="Image 4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60" name="PlaceHolder 1"/>
          <p:cNvSpPr>
            <a:spLocks noGrp="1"/>
          </p:cNvSpPr>
          <p:nvPr>
            <p:ph type="body"/>
          </p:nvPr>
        </p:nvSpPr>
        <p:spPr>
          <a:xfrm>
            <a:off x="609480" y="1178640"/>
            <a:ext cx="3663360" cy="1586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61" name="PlaceHolder 2"/>
          <p:cNvSpPr>
            <a:spLocks noGrp="1"/>
          </p:cNvSpPr>
          <p:nvPr>
            <p:ph type="body"/>
          </p:nvPr>
        </p:nvSpPr>
        <p:spPr>
          <a:xfrm>
            <a:off x="6540480" y="11473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62" name="PlaceHolder 3"/>
          <p:cNvSpPr>
            <a:spLocks noGrp="1"/>
          </p:cNvSpPr>
          <p:nvPr>
            <p:ph type="body"/>
          </p:nvPr>
        </p:nvSpPr>
        <p:spPr>
          <a:xfrm>
            <a:off x="6540480" y="19771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63" name="PlaceHolder 4"/>
          <p:cNvSpPr>
            <a:spLocks noGrp="1"/>
          </p:cNvSpPr>
          <p:nvPr>
            <p:ph type="body"/>
          </p:nvPr>
        </p:nvSpPr>
        <p:spPr>
          <a:xfrm>
            <a:off x="6540480" y="28065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64" name="PlaceHolder 5"/>
          <p:cNvSpPr>
            <a:spLocks noGrp="1"/>
          </p:cNvSpPr>
          <p:nvPr>
            <p:ph type="body"/>
          </p:nvPr>
        </p:nvSpPr>
        <p:spPr>
          <a:xfrm>
            <a:off x="6540480" y="36363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65" name="PlaceHolder 6"/>
          <p:cNvSpPr>
            <a:spLocks noGrp="1"/>
          </p:cNvSpPr>
          <p:nvPr>
            <p:ph type="body"/>
          </p:nvPr>
        </p:nvSpPr>
        <p:spPr>
          <a:xfrm>
            <a:off x="6540480" y="44658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66" name="PlaceHolder 7"/>
          <p:cNvSpPr>
            <a:spLocks noGrp="1"/>
          </p:cNvSpPr>
          <p:nvPr>
            <p:ph type="body"/>
          </p:nvPr>
        </p:nvSpPr>
        <p:spPr>
          <a:xfrm>
            <a:off x="6540480" y="52956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67" name="PlaceHolder 8"/>
          <p:cNvSpPr>
            <a:spLocks noGrp="1"/>
          </p:cNvSpPr>
          <p:nvPr>
            <p:ph type="sldNum" idx="16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F411B37-62D3-400E-9FA7-900CCDC27E4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6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8" name="Группа 4"/>
          <p:cNvGrpSpPr/>
          <p:nvPr/>
        </p:nvGrpSpPr>
        <p:grpSpPr>
          <a:xfrm>
            <a:off x="6969240" y="1457280"/>
            <a:ext cx="3943080" cy="3943080"/>
            <a:chOff x="6969240" y="1457280"/>
            <a:chExt cx="3943080" cy="3943080"/>
          </a:xfrm>
        </p:grpSpPr>
        <p:pic>
          <p:nvPicPr>
            <p:cNvPr id="4069" name="Image 8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96924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070" name="Image 9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027116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071" name="Image 10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1027116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072" name="Image 11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96924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4073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074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75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7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07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78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79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4080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3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фото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4" name="Текст 4"/>
          <p:cNvSpPr/>
          <p:nvPr/>
        </p:nvSpPr>
        <p:spPr>
          <a:xfrm>
            <a:off x="609480" y="1325520"/>
            <a:ext cx="181008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Яндекс диск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5" name="Текст 4"/>
          <p:cNvSpPr/>
          <p:nvPr/>
        </p:nvSpPr>
        <p:spPr>
          <a:xfrm>
            <a:off x="609480" y="1786320"/>
            <a:ext cx="300276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Группа вконтакте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6" name="TextBox 5"/>
          <p:cNvSpPr/>
          <p:nvPr/>
        </p:nvSpPr>
        <p:spPr>
          <a:xfrm>
            <a:off x="3354480" y="13662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4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5"/>
              </a:rPr>
              <a:t>disk.yandex.ru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6"/>
              </a:rPr>
              <a:t>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7"/>
              </a:rPr>
              <a:t>d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8"/>
              </a:rPr>
              <a:t>/HHexFxfFgZna0g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7" name="TextBox 6"/>
          <p:cNvSpPr/>
          <p:nvPr/>
        </p:nvSpPr>
        <p:spPr>
          <a:xfrm>
            <a:off x="3354480" y="18270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9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0"/>
              </a:rPr>
              <a:t>vk.com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1"/>
              </a:rPr>
              <a:t>/albums-222277101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58" name="Рисунок 7" descr=""/>
          <p:cNvPicPr/>
          <p:nvPr/>
        </p:nvPicPr>
        <p:blipFill>
          <a:blip r:embed="rId12"/>
          <a:srcRect l="0" t="28087" r="0" b="18663"/>
          <a:stretch/>
        </p:blipFill>
        <p:spPr>
          <a:xfrm>
            <a:off x="0" y="2535840"/>
            <a:ext cx="12191760" cy="43218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1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4082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4083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4084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4085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86" name="Рисунок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511960" y="1873080"/>
            <a:ext cx="6073560" cy="439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87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88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9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4090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4091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4092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93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94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95" name="PlaceHolder 3"/>
          <p:cNvSpPr>
            <a:spLocks noGrp="1"/>
          </p:cNvSpPr>
          <p:nvPr>
            <p:ph type="body"/>
          </p:nvPr>
        </p:nvSpPr>
        <p:spPr>
          <a:xfrm>
            <a:off x="5917320" y="609480"/>
            <a:ext cx="5659200" cy="565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6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4097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4098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4099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00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01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4102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4103" name="Группа 28"/>
          <p:cNvGrpSpPr/>
          <p:nvPr/>
        </p:nvGrpSpPr>
        <p:grpSpPr>
          <a:xfrm>
            <a:off x="6346080" y="1955520"/>
            <a:ext cx="5229360" cy="4293360"/>
            <a:chOff x="6346080" y="1955520"/>
            <a:chExt cx="5229360" cy="4293360"/>
          </a:xfrm>
        </p:grpSpPr>
        <p:sp>
          <p:nvSpPr>
            <p:cNvPr id="4104" name="Полилиния 12"/>
            <p:cNvSpPr/>
            <p:nvPr/>
          </p:nvSpPr>
          <p:spPr>
            <a:xfrm>
              <a:off x="6346080" y="1955520"/>
              <a:ext cx="1897560" cy="2290320"/>
            </a:xfrm>
            <a:custGeom>
              <a:avLst/>
              <a:gdLst>
                <a:gd name="textAreaLeft" fmla="*/ 0 w 1897560"/>
                <a:gd name="textAreaRight" fmla="*/ 1897920 w 1897560"/>
                <a:gd name="textAreaTop" fmla="*/ 0 h 2290320"/>
                <a:gd name="textAreaBottom" fmla="*/ 2290680 h 2290320"/>
                <a:gd name="GluePoint1X" fmla="*/ 3208893 w 3796607"/>
                <a:gd name="GluePoint1Y" fmla="*/ 4581474 h 4581473"/>
                <a:gd name="GluePoint2X" fmla="*/ 2292068 w 3796607"/>
                <a:gd name="GluePoint2Y" fmla="*/ 4581474 h 4581473"/>
                <a:gd name="GluePoint3X" fmla="*/ 0 w 3796607"/>
                <a:gd name="GluePoint3Y" fmla="*/ 2290732 h 4581473"/>
                <a:gd name="GluePoint4X" fmla="*/ 0 w 3796607"/>
                <a:gd name="GluePoint4Y" fmla="*/ 2290732 h 4581473"/>
                <a:gd name="GluePoint5X" fmla="*/ 2292068 w 3796607"/>
                <a:gd name="GluePoint5Y" fmla="*/ 0 h 4581473"/>
                <a:gd name="GluePoint6X" fmla="*/ 3796608 w 3796607"/>
                <a:gd name="GluePoint6Y" fmla="*/ 0 h 45814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05" name="Полилиния 13"/>
            <p:cNvSpPr/>
            <p:nvPr/>
          </p:nvSpPr>
          <p:spPr>
            <a:xfrm>
              <a:off x="825948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8"/>
                <a:gd name="GluePoint1Y" fmla="*/ 0 h 469893"/>
                <a:gd name="GluePoint2X" fmla="*/ 6499362 w 6629378"/>
                <a:gd name="GluePoint2Y" fmla="*/ 0 h 469893"/>
                <a:gd name="GluePoint3X" fmla="*/ 6629378 w 6629378"/>
                <a:gd name="GluePoint3Y" fmla="*/ 129941 h 469893"/>
                <a:gd name="GluePoint4X" fmla="*/ 6629378 w 6629378"/>
                <a:gd name="GluePoint4Y" fmla="*/ 469893 h 469893"/>
                <a:gd name="GluePoint5X" fmla="*/ 0 w 6629378"/>
                <a:gd name="GluePoint5Y" fmla="*/ 469893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06" name="Полилиния 14"/>
            <p:cNvSpPr/>
            <p:nvPr/>
          </p:nvSpPr>
          <p:spPr>
            <a:xfrm>
              <a:off x="661032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5"/>
                <a:gd name="GluePoint1Y" fmla="*/ 259882 h 469893"/>
                <a:gd name="GluePoint2X" fmla="*/ 260033 w 6629375"/>
                <a:gd name="GluePoint2Y" fmla="*/ 0 h 469893"/>
                <a:gd name="GluePoint3X" fmla="*/ 6629376 w 6629375"/>
                <a:gd name="GluePoint3Y" fmla="*/ 0 h 469893"/>
                <a:gd name="GluePoint4X" fmla="*/ 6629376 w 6629375"/>
                <a:gd name="GluePoint4Y" fmla="*/ 210011 h 469893"/>
                <a:gd name="GluePoint5X" fmla="*/ 6369343 w 6629375"/>
                <a:gd name="GluePoint5Y" fmla="*/ 469893 h 469893"/>
                <a:gd name="GluePoint6X" fmla="*/ 0 w 6629375"/>
                <a:gd name="GluePoint6Y" fmla="*/ 469893 h 469893"/>
                <a:gd name="GluePoint7X" fmla="*/ 0 w 6629375"/>
                <a:gd name="GluePoint7Y" fmla="*/ 259882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07" name="Полилиния 15"/>
            <p:cNvSpPr/>
            <p:nvPr/>
          </p:nvSpPr>
          <p:spPr>
            <a:xfrm>
              <a:off x="8261640" y="3547080"/>
              <a:ext cx="3313800" cy="2466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466720"/>
                <a:gd name="textAreaBottom" fmla="*/ 2467080 h 2466720"/>
                <a:gd name="GluePoint1X" fmla="*/ 0 w 6629378"/>
                <a:gd name="GluePoint1Y" fmla="*/ 259882 h 4933882"/>
                <a:gd name="GluePoint2X" fmla="*/ 260033 w 6629378"/>
                <a:gd name="GluePoint2Y" fmla="*/ 0 h 4933882"/>
                <a:gd name="GluePoint3X" fmla="*/ 6629379 w 6629378"/>
                <a:gd name="GluePoint3Y" fmla="*/ 0 h 4933882"/>
                <a:gd name="GluePoint4X" fmla="*/ 6629379 w 6629378"/>
                <a:gd name="GluePoint4Y" fmla="*/ 4674001 h 4933882"/>
                <a:gd name="GluePoint5X" fmla="*/ 6369346 w 6629378"/>
                <a:gd name="GluePoint5Y" fmla="*/ 4933883 h 4933882"/>
                <a:gd name="GluePoint6X" fmla="*/ 0 w 6629378"/>
                <a:gd name="GluePoint6Y" fmla="*/ 4933883 h 4933882"/>
                <a:gd name="GluePoint7X" fmla="*/ 0 w 6629378"/>
                <a:gd name="GluePoint7Y" fmla="*/ 259882 h 49338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08" name="Полилиния 16"/>
            <p:cNvSpPr/>
            <p:nvPr/>
          </p:nvSpPr>
          <p:spPr>
            <a:xfrm>
              <a:off x="7503480" y="3282840"/>
              <a:ext cx="3313800" cy="203184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031840"/>
                <a:gd name="textAreaBottom" fmla="*/ 2032200 h 2031840"/>
                <a:gd name="GluePoint1X" fmla="*/ 831417 w 6629378"/>
                <a:gd name="GluePoint1Y" fmla="*/ 0 h 4064591"/>
                <a:gd name="GluePoint2X" fmla="*/ 6629378 w 6629378"/>
                <a:gd name="GluePoint2Y" fmla="*/ 0 h 4064591"/>
                <a:gd name="GluePoint3X" fmla="*/ 6629378 w 6629378"/>
                <a:gd name="GluePoint3Y" fmla="*/ 3250173 h 4064591"/>
                <a:gd name="GluePoint4X" fmla="*/ 5798131 w 6629378"/>
                <a:gd name="GluePoint4Y" fmla="*/ 4064591 h 4064591"/>
                <a:gd name="GluePoint5X" fmla="*/ 0 w 6629378"/>
                <a:gd name="GluePoint5Y" fmla="*/ 4064591 h 4064591"/>
                <a:gd name="GluePoint6X" fmla="*/ 0 w 6629378"/>
                <a:gd name="GluePoint6Y" fmla="*/ 814405 h 4064591"/>
                <a:gd name="GluePoint7X" fmla="*/ 831261 w 6629378"/>
                <a:gd name="GluePoint7Y" fmla="*/ 0 h 4064591"/>
                <a:gd name="GluePoint8X" fmla="*/ 831417 w 6629378"/>
                <a:gd name="GluePoint8Y" fmla="*/ 0 h 40645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09" name="Полилиния 17"/>
            <p:cNvSpPr/>
            <p:nvPr/>
          </p:nvSpPr>
          <p:spPr>
            <a:xfrm>
              <a:off x="8379000" y="3664800"/>
              <a:ext cx="3078720" cy="223164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2231640"/>
                <a:gd name="textAreaBottom" fmla="*/ 2232000 h 2231640"/>
                <a:gd name="GluePoint1X" fmla="*/ 0 w 6159212"/>
                <a:gd name="GluePoint1Y" fmla="*/ 259882 h 4463990"/>
                <a:gd name="GluePoint2X" fmla="*/ 260033 w 6159212"/>
                <a:gd name="GluePoint2Y" fmla="*/ 0 h 4463990"/>
                <a:gd name="GluePoint3X" fmla="*/ 6159213 w 6159212"/>
                <a:gd name="GluePoint3Y" fmla="*/ 0 h 4463990"/>
                <a:gd name="GluePoint4X" fmla="*/ 6159213 w 6159212"/>
                <a:gd name="GluePoint4Y" fmla="*/ 4204109 h 4463990"/>
                <a:gd name="GluePoint5X" fmla="*/ 5899180 w 6159212"/>
                <a:gd name="GluePoint5Y" fmla="*/ 4463991 h 4463990"/>
                <a:gd name="GluePoint6X" fmla="*/ 0 w 6159212"/>
                <a:gd name="GluePoint6Y" fmla="*/ 4463991 h 4463990"/>
                <a:gd name="GluePoint7X" fmla="*/ 0 w 6159212"/>
                <a:gd name="GluePoint7Y" fmla="*/ 259882 h 44639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10" name="Полилиния 18"/>
            <p:cNvSpPr/>
            <p:nvPr/>
          </p:nvSpPr>
          <p:spPr>
            <a:xfrm>
              <a:off x="10318320" y="5555880"/>
              <a:ext cx="904680" cy="105480"/>
            </a:xfrm>
            <a:custGeom>
              <a:avLst/>
              <a:gdLst>
                <a:gd name="textAreaLeft" fmla="*/ 0 w 904680"/>
                <a:gd name="textAreaRight" fmla="*/ 905040 w 904680"/>
                <a:gd name="textAreaTop" fmla="*/ 0 h 105480"/>
                <a:gd name="textAreaBottom" fmla="*/ 105840 h 105480"/>
                <a:gd name="GluePoint1X" fmla="*/ 1704356 w 1810143"/>
                <a:gd name="GluePoint1Y" fmla="*/ 0 h 211452"/>
                <a:gd name="GluePoint2X" fmla="*/ 1810143 w 1810143"/>
                <a:gd name="GluePoint2Y" fmla="*/ 0 h 211452"/>
                <a:gd name="GluePoint3X" fmla="*/ 1810143 w 1810143"/>
                <a:gd name="GluePoint3Y" fmla="*/ 211453 h 211452"/>
                <a:gd name="GluePoint4X" fmla="*/ 1704356 w 1810143"/>
                <a:gd name="GluePoint4Y" fmla="*/ 211453 h 211452"/>
                <a:gd name="GluePoint5X" fmla="*/ 105788 w 1810143"/>
                <a:gd name="GluePoint5Y" fmla="*/ 211453 h 211452"/>
                <a:gd name="GluePoint6X" fmla="*/ 0 w 1810143"/>
                <a:gd name="GluePoint6Y" fmla="*/ 211453 h 211452"/>
                <a:gd name="GluePoint7X" fmla="*/ 0 w 1810143"/>
                <a:gd name="GluePoint7Y" fmla="*/ 0 h 211452"/>
                <a:gd name="GluePoint8X" fmla="*/ 105788 w 1810143"/>
                <a:gd name="GluePoint8Y" fmla="*/ 0 h 211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11" name="Полилиния 19"/>
            <p:cNvSpPr/>
            <p:nvPr/>
          </p:nvSpPr>
          <p:spPr>
            <a:xfrm>
              <a:off x="7621200" y="3294720"/>
              <a:ext cx="3078720" cy="190260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1902600"/>
                <a:gd name="textAreaBottom" fmla="*/ 1902960 h 1902600"/>
                <a:gd name="GluePoint1X" fmla="*/ 0 w 6159212"/>
                <a:gd name="GluePoint1Y" fmla="*/ 259882 h 3806138"/>
                <a:gd name="GluePoint2X" fmla="*/ 260033 w 6159212"/>
                <a:gd name="GluePoint2Y" fmla="*/ 0 h 3806138"/>
                <a:gd name="GluePoint3X" fmla="*/ 6159213 w 6159212"/>
                <a:gd name="GluePoint3Y" fmla="*/ 0 h 3806138"/>
                <a:gd name="GluePoint4X" fmla="*/ 6159213 w 6159212"/>
                <a:gd name="GluePoint4Y" fmla="*/ 3546257 h 3806138"/>
                <a:gd name="GluePoint5X" fmla="*/ 5899179 w 6159212"/>
                <a:gd name="GluePoint5Y" fmla="*/ 3806139 h 3806138"/>
                <a:gd name="GluePoint6X" fmla="*/ 0 w 6159212"/>
                <a:gd name="GluePoint6Y" fmla="*/ 3806139 h 3806138"/>
                <a:gd name="GluePoint7X" fmla="*/ 0 w 6159212"/>
                <a:gd name="GluePoint7Y" fmla="*/ 259882 h 3806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12" name="Полилиния 20"/>
            <p:cNvSpPr/>
            <p:nvPr/>
          </p:nvSpPr>
          <p:spPr>
            <a:xfrm>
              <a:off x="7503480" y="3177000"/>
              <a:ext cx="1045800" cy="575280"/>
            </a:xfrm>
            <a:custGeom>
              <a:avLst/>
              <a:gdLst>
                <a:gd name="textAreaLeft" fmla="*/ 0 w 1045800"/>
                <a:gd name="textAreaRight" fmla="*/ 1046160 w 1045800"/>
                <a:gd name="textAreaTop" fmla="*/ 0 h 575280"/>
                <a:gd name="textAreaBottom" fmla="*/ 575640 h 575280"/>
                <a:gd name="GluePoint1X" fmla="*/ 2092253 w 2092253"/>
                <a:gd name="GluePoint1Y" fmla="*/ 0 h 1151237"/>
                <a:gd name="GluePoint2X" fmla="*/ 390050 w 2092253"/>
                <a:gd name="GluePoint2Y" fmla="*/ 0 h 1151237"/>
                <a:gd name="GluePoint3X" fmla="*/ 0 w 2092253"/>
                <a:gd name="GluePoint3Y" fmla="*/ 389823 h 1151237"/>
                <a:gd name="GluePoint4X" fmla="*/ 0 w 2092253"/>
                <a:gd name="GluePoint4Y" fmla="*/ 1151238 h 1151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13" name="Полилиния 21"/>
            <p:cNvSpPr/>
            <p:nvPr/>
          </p:nvSpPr>
          <p:spPr>
            <a:xfrm>
              <a:off x="785628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48 w 235096"/>
                <a:gd name="GluePoint1Y" fmla="*/ 234946 h 234946"/>
                <a:gd name="GluePoint2X" fmla="*/ 235096 w 235096"/>
                <a:gd name="GluePoint2Y" fmla="*/ 117467 h 234946"/>
                <a:gd name="GluePoint3X" fmla="*/ 117548 w 235096"/>
                <a:gd name="GluePoint3Y" fmla="*/ 0 h 234946"/>
                <a:gd name="GluePoint4X" fmla="*/ 0 w 235096"/>
                <a:gd name="GluePoint4Y" fmla="*/ 117467 h 234946"/>
                <a:gd name="GluePoint5X" fmla="*/ 117548 w 235096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14" name="Полилиния 22"/>
            <p:cNvSpPr/>
            <p:nvPr/>
          </p:nvSpPr>
          <p:spPr>
            <a:xfrm>
              <a:off x="809136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3"/>
                <a:gd name="GluePoint1Y" fmla="*/ 234946 h 234946"/>
                <a:gd name="GluePoint2X" fmla="*/ 235083 w 235083"/>
                <a:gd name="GluePoint2Y" fmla="*/ 117467 h 234946"/>
                <a:gd name="GluePoint3X" fmla="*/ 117535 w 235083"/>
                <a:gd name="GluePoint3Y" fmla="*/ 0 h 234946"/>
                <a:gd name="GluePoint4X" fmla="*/ 0 w 235083"/>
                <a:gd name="GluePoint4Y" fmla="*/ 117467 h 234946"/>
                <a:gd name="GluePoint5X" fmla="*/ 117535 w 235083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15" name="Полилиния 23"/>
            <p:cNvSpPr/>
            <p:nvPr/>
          </p:nvSpPr>
          <p:spPr>
            <a:xfrm>
              <a:off x="832644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2"/>
                <a:gd name="GluePoint1Y" fmla="*/ 234946 h 234946"/>
                <a:gd name="GluePoint2X" fmla="*/ 235083 w 235082"/>
                <a:gd name="GluePoint2Y" fmla="*/ 117467 h 234946"/>
                <a:gd name="GluePoint3X" fmla="*/ 117535 w 235082"/>
                <a:gd name="GluePoint3Y" fmla="*/ 0 h 234946"/>
                <a:gd name="GluePoint4X" fmla="*/ 0 w 235082"/>
                <a:gd name="GluePoint4Y" fmla="*/ 117467 h 234946"/>
                <a:gd name="GluePoint5X" fmla="*/ 117535 w 235082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16" name="Полилиния 24"/>
            <p:cNvSpPr/>
            <p:nvPr/>
          </p:nvSpPr>
          <p:spPr>
            <a:xfrm>
              <a:off x="6463440" y="4786560"/>
              <a:ext cx="822240" cy="821880"/>
            </a:xfrm>
            <a:custGeom>
              <a:avLst/>
              <a:gdLst>
                <a:gd name="textAreaLeft" fmla="*/ 0 w 822240"/>
                <a:gd name="textAreaRight" fmla="*/ 822600 w 822240"/>
                <a:gd name="textAreaTop" fmla="*/ 0 h 821880"/>
                <a:gd name="textAreaBottom" fmla="*/ 822240 h 821880"/>
                <a:gd name="GluePoint1X" fmla="*/ 822793 w 1645585"/>
                <a:gd name="GluePoint1Y" fmla="*/ 1644624 h 1644623"/>
                <a:gd name="GluePoint2X" fmla="*/ 1645585 w 1645585"/>
                <a:gd name="GluePoint2Y" fmla="*/ 822305 h 1644623"/>
                <a:gd name="GluePoint3X" fmla="*/ 822793 w 1645585"/>
                <a:gd name="GluePoint3Y" fmla="*/ 0 h 1644623"/>
                <a:gd name="GluePoint4X" fmla="*/ 0 w 1645585"/>
                <a:gd name="GluePoint4Y" fmla="*/ 822305 h 1644623"/>
                <a:gd name="GluePoint5X" fmla="*/ 822793 w 1645585"/>
                <a:gd name="GluePoint5Y" fmla="*/ 1644624 h 164462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17" name="Полилиния 25"/>
            <p:cNvSpPr/>
            <p:nvPr/>
          </p:nvSpPr>
          <p:spPr>
            <a:xfrm>
              <a:off x="6874920" y="4969800"/>
              <a:ext cx="6120" cy="46260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62600"/>
                <a:gd name="textAreaBottom" fmla="*/ 462960 h 462600"/>
                <a:gd name="GluePoint1X" fmla="*/ 0 w 13001"/>
                <a:gd name="GluePoint1Y" fmla="*/ 925621 h 925620"/>
                <a:gd name="GluePoint2X" fmla="*/ 0 w 13001"/>
                <a:gd name="GluePoint2Y" fmla="*/ 0 h 9256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18" name="Полилиния 26"/>
            <p:cNvSpPr/>
            <p:nvPr/>
          </p:nvSpPr>
          <p:spPr>
            <a:xfrm>
              <a:off x="6704280" y="4962600"/>
              <a:ext cx="340560" cy="177480"/>
            </a:xfrm>
            <a:custGeom>
              <a:avLst/>
              <a:gdLst>
                <a:gd name="textAreaLeft" fmla="*/ 0 w 340560"/>
                <a:gd name="textAreaRight" fmla="*/ 340920 w 340560"/>
                <a:gd name="textAreaTop" fmla="*/ 0 h 177480"/>
                <a:gd name="textAreaBottom" fmla="*/ 177840 h 177480"/>
                <a:gd name="GluePoint1X" fmla="*/ 681741 w 681740"/>
                <a:gd name="GluePoint1Y" fmla="*/ 355999 h 355999"/>
                <a:gd name="GluePoint2X" fmla="*/ 340871 w 681740"/>
                <a:gd name="GluePoint2Y" fmla="*/ 0 h 355999"/>
                <a:gd name="GluePoint3X" fmla="*/ 0 w 681740"/>
                <a:gd name="GluePoint3Y" fmla="*/ 355999 h 3559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4119" name="Полилиния 27"/>
          <p:cNvSpPr/>
          <p:nvPr/>
        </p:nvSpPr>
        <p:spPr>
          <a:xfrm>
            <a:off x="8191080" y="1902600"/>
            <a:ext cx="105480" cy="105480"/>
          </a:xfrm>
          <a:custGeom>
            <a:avLst/>
            <a:gdLst>
              <a:gd name="textAreaLeft" fmla="*/ 0 w 105480"/>
              <a:gd name="textAreaRight" fmla="*/ 105840 w 105480"/>
              <a:gd name="textAreaTop" fmla="*/ 0 h 105480"/>
              <a:gd name="textAreaBottom" fmla="*/ 105840 h 105480"/>
              <a:gd name="GluePoint1X" fmla="*/ 105781 w 211575"/>
              <a:gd name="GluePoint1Y" fmla="*/ 211453 h 211452"/>
              <a:gd name="GluePoint2X" fmla="*/ 211576 w 211575"/>
              <a:gd name="GluePoint2Y" fmla="*/ 105726 h 211452"/>
              <a:gd name="GluePoint3X" fmla="*/ 105781 w 211575"/>
              <a:gd name="GluePoint3Y" fmla="*/ 0 h 211452"/>
              <a:gd name="GluePoint4X" fmla="*/ 0 w 211575"/>
              <a:gd name="GluePoint4Y" fmla="*/ 105726 h 211452"/>
              <a:gd name="GluePoint5X" fmla="*/ 105781 w 211575"/>
              <a:gd name="GluePoint5Y" fmla="*/ 211453 h 211452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21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Гайд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2" name="TextBox 2"/>
          <p:cNvSpPr/>
          <p:nvPr/>
        </p:nvSpPr>
        <p:spPr>
          <a:xfrm>
            <a:off x="609480" y="1166400"/>
            <a:ext cx="5671080" cy="18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сборки макетов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шаг –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4"/>
              </a:rPr>
              <a:t>скачать шрифт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owerpoint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расширенная версия гайда лежат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5"/>
              </a:rPr>
              <a:t>здесь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сохранения макета в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выбираем вкладку «файл»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«экспорт»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формат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Вопросы по шаблону можно задать в тайм – 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p.s.filimonova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24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Образец слайдов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5" name="TextBox 32"/>
          <p:cNvSpPr/>
          <p:nvPr/>
        </p:nvSpPr>
        <p:spPr>
          <a:xfrm>
            <a:off x="609480" y="1166400"/>
            <a:ext cx="5196960" cy="12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используются фиксированные элементы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(например: логотип, сокращенный логотип, перекрестие)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их размер и положение не должны изменяться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Подходящий шаблон для слайда выбирается через вкладку «главная»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«слайды»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вёрстки можно выбрать шаблон «темный слайд с лого»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«светлый слайд с лого»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26" name="Рисунок 33" descr=""/>
          <p:cNvPicPr/>
          <p:nvPr/>
        </p:nvPicPr>
        <p:blipFill>
          <a:blip r:embed="rId4"/>
          <a:srcRect l="0" t="0" r="4011" b="51329"/>
          <a:stretch/>
        </p:blipFill>
        <p:spPr>
          <a:xfrm>
            <a:off x="6095880" y="1166400"/>
            <a:ext cx="4873680" cy="298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27" name="TextBox 34"/>
          <p:cNvSpPr/>
          <p:nvPr/>
        </p:nvSpPr>
        <p:spPr>
          <a:xfrm>
            <a:off x="609480" y="4628880"/>
            <a:ext cx="5058720" cy="9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шаблонах слайдов могут находиться зафиксированные элементы, которые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«образец слайдов»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находим подходящий шаблон и нажимаем правой кнопкой «дублировать макет»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созданном дубликате меняем размер необходимых элементов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28" name="Рисунок 35" descr=""/>
          <p:cNvPicPr/>
          <p:nvPr/>
        </p:nvPicPr>
        <p:blipFill>
          <a:blip r:embed="rId5"/>
          <a:stretch/>
        </p:blipFill>
        <p:spPr>
          <a:xfrm>
            <a:off x="6095880" y="4628880"/>
            <a:ext cx="3715560" cy="1626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9" name="Рисунок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96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130" name="Прямая соединительная линия 6"/>
          <p:cNvCxnSpPr/>
          <p:nvPr/>
        </p:nvCxnSpPr>
        <p:spPr>
          <a:xfrm>
            <a:off x="606240" y="1546920"/>
            <a:ext cx="796860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4131" name="Прямая соединительная линия 7"/>
          <p:cNvCxnSpPr/>
          <p:nvPr/>
        </p:nvCxnSpPr>
        <p:spPr>
          <a:xfrm>
            <a:off x="8821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4132" name="Прямая соединительная линия 8"/>
          <p:cNvCxnSpPr/>
          <p:nvPr/>
        </p:nvCxnSpPr>
        <p:spPr>
          <a:xfrm>
            <a:off x="8821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4133" name="Группа 9"/>
          <p:cNvGrpSpPr/>
          <p:nvPr/>
        </p:nvGrpSpPr>
        <p:grpSpPr>
          <a:xfrm>
            <a:off x="9369360" y="609480"/>
            <a:ext cx="2215800" cy="5639040"/>
            <a:chOff x="9369360" y="609480"/>
            <a:chExt cx="2215800" cy="5639040"/>
          </a:xfrm>
        </p:grpSpPr>
        <p:sp>
          <p:nvSpPr>
            <p:cNvPr id="4134" name="Полилиния 10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35" name="Полилиния 11"/>
            <p:cNvSpPr/>
            <p:nvPr/>
          </p:nvSpPr>
          <p:spPr>
            <a:xfrm>
              <a:off x="936936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36" name="Полилиния 12"/>
            <p:cNvSpPr/>
            <p:nvPr/>
          </p:nvSpPr>
          <p:spPr>
            <a:xfrm>
              <a:off x="936936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37" name="Полилиния 13"/>
            <p:cNvSpPr/>
            <p:nvPr/>
          </p:nvSpPr>
          <p:spPr>
            <a:xfrm>
              <a:off x="936936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38" name="Полилиния 14"/>
            <p:cNvSpPr/>
            <p:nvPr/>
          </p:nvSpPr>
          <p:spPr>
            <a:xfrm>
              <a:off x="936936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39" name="Полилиния 15"/>
            <p:cNvSpPr/>
            <p:nvPr/>
          </p:nvSpPr>
          <p:spPr>
            <a:xfrm>
              <a:off x="936936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40" name="Полилиния 16"/>
            <p:cNvSpPr/>
            <p:nvPr/>
          </p:nvSpPr>
          <p:spPr>
            <a:xfrm>
              <a:off x="936936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41" name="Полилиния 17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42" name="Полилиния 18"/>
            <p:cNvSpPr/>
            <p:nvPr/>
          </p:nvSpPr>
          <p:spPr>
            <a:xfrm>
              <a:off x="936936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43" name="Полилиния 19"/>
            <p:cNvSpPr/>
            <p:nvPr/>
          </p:nvSpPr>
          <p:spPr>
            <a:xfrm>
              <a:off x="936936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44" name="Полилиния 20"/>
            <p:cNvSpPr/>
            <p:nvPr/>
          </p:nvSpPr>
          <p:spPr>
            <a:xfrm>
              <a:off x="936936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45" name="Полилиния 21"/>
            <p:cNvSpPr/>
            <p:nvPr/>
          </p:nvSpPr>
          <p:spPr>
            <a:xfrm>
              <a:off x="936936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46" name="Полилиния 22"/>
            <p:cNvSpPr/>
            <p:nvPr/>
          </p:nvSpPr>
          <p:spPr>
            <a:xfrm>
              <a:off x="936936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47" name="Полилиния 23"/>
            <p:cNvSpPr/>
            <p:nvPr/>
          </p:nvSpPr>
          <p:spPr>
            <a:xfrm>
              <a:off x="936936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48" name="Полилиния 24"/>
            <p:cNvSpPr/>
            <p:nvPr/>
          </p:nvSpPr>
          <p:spPr>
            <a:xfrm>
              <a:off x="1040472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49" name="Полилиния 25"/>
            <p:cNvSpPr/>
            <p:nvPr/>
          </p:nvSpPr>
          <p:spPr>
            <a:xfrm>
              <a:off x="1040472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50" name="Полилиния 26"/>
            <p:cNvSpPr/>
            <p:nvPr/>
          </p:nvSpPr>
          <p:spPr>
            <a:xfrm>
              <a:off x="1036656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51" name="Полилиния 27"/>
            <p:cNvSpPr/>
            <p:nvPr/>
          </p:nvSpPr>
          <p:spPr>
            <a:xfrm>
              <a:off x="1032840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152" name="Полилиния 28"/>
            <p:cNvSpPr/>
            <p:nvPr/>
          </p:nvSpPr>
          <p:spPr>
            <a:xfrm>
              <a:off x="1032840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4153" name="PlaceHolder 1"/>
          <p:cNvSpPr>
            <a:spLocks noGrp="1"/>
          </p:cNvSpPr>
          <p:nvPr>
            <p:ph type="body"/>
          </p:nvPr>
        </p:nvSpPr>
        <p:spPr>
          <a:xfrm>
            <a:off x="624960" y="-296172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54" name="PlaceHolder 2"/>
          <p:cNvSpPr>
            <a:spLocks noGrp="1"/>
          </p:cNvSpPr>
          <p:nvPr>
            <p:ph type="body"/>
          </p:nvPr>
        </p:nvSpPr>
        <p:spPr>
          <a:xfrm>
            <a:off x="624960" y="198072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5" name="Рисунок 28" descr=""/>
          <p:cNvPicPr/>
          <p:nvPr/>
        </p:nvPicPr>
        <p:blipFill>
          <a:blip r:embed="rId2"/>
          <a:stretch/>
        </p:blipFill>
        <p:spPr>
          <a:xfrm>
            <a:off x="0" y="-36720"/>
            <a:ext cx="12191760" cy="6882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56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Рабочая зона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7" name="TextBox 27"/>
          <p:cNvSpPr/>
          <p:nvPr/>
        </p:nvSpPr>
        <p:spPr>
          <a:xfrm>
            <a:off x="609480" y="1166400"/>
            <a:ext cx="60984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выравнивается строчными буквами по верхней направляющей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шаблоне на слайдах предусмотрены дополнительные направляющие,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которые помогут с выравниванием контента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59" name="Прямоугольник 1"/>
          <p:cNvSpPr/>
          <p:nvPr/>
        </p:nvSpPr>
        <p:spPr>
          <a:xfrm>
            <a:off x="6095880" y="1166400"/>
            <a:ext cx="4374000" cy="1142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4160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1" name="TextBox 4"/>
          <p:cNvSpPr/>
          <p:nvPr/>
        </p:nvSpPr>
        <p:spPr>
          <a:xfrm>
            <a:off x="609480" y="116640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презентациях используется полная версия логотипа на кириллице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 используется на титульном слайде, закрывающем слайде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разделителях (для разделов)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логотипа подобран под размер слайдов и не изменяется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темы слайда выбирается темное или светлое лого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62" name="Image 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543360" y="14320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63" name="Image 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543360" y="26686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64" name="TextBox 7"/>
          <p:cNvSpPr/>
          <p:nvPr/>
        </p:nvSpPr>
        <p:spPr>
          <a:xfrm>
            <a:off x="609480" y="3973680"/>
            <a:ext cx="4899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партнерства и кобрендинга используется знак умножения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Визуальные веса логотипов должны быть одинаковыми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165" name="Группа 8"/>
          <p:cNvGrpSpPr/>
          <p:nvPr/>
        </p:nvGrpSpPr>
        <p:grpSpPr>
          <a:xfrm>
            <a:off x="6060960" y="3761280"/>
            <a:ext cx="5524200" cy="827640"/>
            <a:chOff x="6060960" y="3761280"/>
            <a:chExt cx="5524200" cy="827640"/>
          </a:xfrm>
        </p:grpSpPr>
        <p:grpSp>
          <p:nvGrpSpPr>
            <p:cNvPr id="4166" name="Группа 9"/>
            <p:cNvGrpSpPr/>
            <p:nvPr/>
          </p:nvGrpSpPr>
          <p:grpSpPr>
            <a:xfrm>
              <a:off x="10102680" y="3761280"/>
              <a:ext cx="1482480" cy="827640"/>
              <a:chOff x="10102680" y="3761280"/>
              <a:chExt cx="1482480" cy="827640"/>
            </a:xfrm>
          </p:grpSpPr>
          <p:grpSp>
            <p:nvGrpSpPr>
              <p:cNvPr id="4167" name="Группа 11"/>
              <p:cNvGrpSpPr/>
              <p:nvPr/>
            </p:nvGrpSpPr>
            <p:grpSpPr>
              <a:xfrm>
                <a:off x="10102680" y="4098600"/>
                <a:ext cx="162720" cy="149400"/>
                <a:chOff x="10102680" y="4098600"/>
                <a:chExt cx="162720" cy="149400"/>
              </a:xfrm>
            </p:grpSpPr>
            <p:sp>
              <p:nvSpPr>
                <p:cNvPr id="4168" name="Полилиния 17"/>
                <p:cNvSpPr/>
                <p:nvPr/>
              </p:nvSpPr>
              <p:spPr>
                <a:xfrm>
                  <a:off x="10102680" y="410076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295162 h 295161"/>
                    <a:gd name="GluePoint2X" fmla="*/ 297094 w 297094"/>
                    <a:gd name="GluePoint2Y" fmla="*/ 0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4169" name="Полилиния 18"/>
                <p:cNvSpPr/>
                <p:nvPr/>
              </p:nvSpPr>
              <p:spPr>
                <a:xfrm>
                  <a:off x="10104480" y="409860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0 h 295161"/>
                    <a:gd name="GluePoint2X" fmla="*/ 297094 w 297094"/>
                    <a:gd name="GluePoint2Y" fmla="*/ 295162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  <p:grpSp>
            <p:nvGrpSpPr>
              <p:cNvPr id="4170" name="Рисунок 13"/>
              <p:cNvGrpSpPr/>
              <p:nvPr/>
            </p:nvGrpSpPr>
            <p:grpSpPr>
              <a:xfrm>
                <a:off x="10679760" y="3761280"/>
                <a:ext cx="905400" cy="827640"/>
                <a:chOff x="10679760" y="3761280"/>
                <a:chExt cx="905400" cy="827640"/>
              </a:xfrm>
            </p:grpSpPr>
            <p:sp>
              <p:nvSpPr>
                <p:cNvPr id="4171" name="Полилиния 13"/>
                <p:cNvSpPr/>
                <p:nvPr/>
              </p:nvSpPr>
              <p:spPr>
                <a:xfrm>
                  <a:off x="10679760" y="3761280"/>
                  <a:ext cx="905400" cy="827640"/>
                </a:xfrm>
                <a:custGeom>
                  <a:avLst/>
                  <a:gdLst>
                    <a:gd name="textAreaLeft" fmla="*/ 0 w 905400"/>
                    <a:gd name="textAreaRight" fmla="*/ 905760 w 905400"/>
                    <a:gd name="textAreaTop" fmla="*/ 0 h 827640"/>
                    <a:gd name="textAreaBottom" fmla="*/ 828000 h 827640"/>
                    <a:gd name="GluePoint1X" fmla="*/ 1667697 w 1667696"/>
                    <a:gd name="GluePoint1Y" fmla="*/ 0 h 1656847"/>
                    <a:gd name="GluePoint2X" fmla="*/ 0 w 1667696"/>
                    <a:gd name="GluePoint2Y" fmla="*/ 0 h 1656847"/>
                    <a:gd name="GluePoint3X" fmla="*/ 0 w 1667696"/>
                    <a:gd name="GluePoint3Y" fmla="*/ 1656848 h 1656847"/>
                    <a:gd name="GluePoint4X" fmla="*/ 1667697 w 1667696"/>
                    <a:gd name="GluePoint4Y" fmla="*/ 1656848 h 1656847"/>
                    <a:gd name="GluePoint5X" fmla="*/ 1667697 w 1667696"/>
                    <a:gd name="GluePoint5Y" fmla="*/ 0 h 1656847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</a:cxnLst>
                  <a:rect l="textAreaLeft" t="textAreaTop" r="textAreaRight" b="textAreaBottom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4172" name="Полилиния 14"/>
                <p:cNvSpPr/>
                <p:nvPr/>
              </p:nvSpPr>
              <p:spPr>
                <a:xfrm>
                  <a:off x="10749960" y="3825000"/>
                  <a:ext cx="278280" cy="190440"/>
                </a:xfrm>
                <a:custGeom>
                  <a:avLst/>
                  <a:gdLst>
                    <a:gd name="textAreaLeft" fmla="*/ 0 w 278280"/>
                    <a:gd name="textAreaRight" fmla="*/ 278640 w 278280"/>
                    <a:gd name="textAreaTop" fmla="*/ 0 h 190440"/>
                    <a:gd name="textAreaBottom" fmla="*/ 190800 h 190440"/>
                    <a:gd name="GluePoint1X" fmla="*/ 378439 w 512869"/>
                    <a:gd name="GluePoint1Y" fmla="*/ 0 h 382145"/>
                    <a:gd name="GluePoint2X" fmla="*/ 255987 w 512869"/>
                    <a:gd name="GluePoint2Y" fmla="*/ 253001 h 382145"/>
                    <a:gd name="GluePoint3X" fmla="*/ 133549 w 512869"/>
                    <a:gd name="GluePoint3Y" fmla="*/ 0 h 382145"/>
                    <a:gd name="GluePoint4X" fmla="*/ 0 w 512869"/>
                    <a:gd name="GluePoint4Y" fmla="*/ 0 h 382145"/>
                    <a:gd name="GluePoint5X" fmla="*/ 0 w 512869"/>
                    <a:gd name="GluePoint5Y" fmla="*/ 382145 h 382145"/>
                    <a:gd name="GluePoint6X" fmla="*/ 93618 w 512869"/>
                    <a:gd name="GluePoint6Y" fmla="*/ 382145 h 382145"/>
                    <a:gd name="GluePoint7X" fmla="*/ 93618 w 512869"/>
                    <a:gd name="GluePoint7Y" fmla="*/ 108428 h 382145"/>
                    <a:gd name="GluePoint8X" fmla="*/ 213398 w 512869"/>
                    <a:gd name="GluePoint8Y" fmla="*/ 339390 h 382145"/>
                    <a:gd name="GluePoint9X" fmla="*/ 299030 w 512869"/>
                    <a:gd name="GluePoint9Y" fmla="*/ 339390 h 382145"/>
                    <a:gd name="GluePoint10X" fmla="*/ 418811 w 512869"/>
                    <a:gd name="GluePoint10Y" fmla="*/ 108428 h 382145"/>
                    <a:gd name="GluePoint11X" fmla="*/ 418811 w 512869"/>
                    <a:gd name="GluePoint11Y" fmla="*/ 382145 h 382145"/>
                    <a:gd name="GluePoint12X" fmla="*/ 512869 w 512869"/>
                    <a:gd name="GluePoint12Y" fmla="*/ 382145 h 382145"/>
                    <a:gd name="GluePoint13X" fmla="*/ 512869 w 512869"/>
                    <a:gd name="GluePoint13Y" fmla="*/ 0 h 382145"/>
                    <a:gd name="GluePoint14X" fmla="*/ 378880 w 512869"/>
                    <a:gd name="GluePoint14Y" fmla="*/ 0 h 382145"/>
                    <a:gd name="GluePoint15X" fmla="*/ 378439 w 512869"/>
                    <a:gd name="GluePoint15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</a:cxnLst>
                  <a:rect l="textAreaLeft" t="textAreaTop" r="textAreaRight" b="textAreaBottom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4173" name="Полилиния 15"/>
                <p:cNvSpPr/>
                <p:nvPr/>
              </p:nvSpPr>
              <p:spPr>
                <a:xfrm>
                  <a:off x="11283480" y="3825000"/>
                  <a:ext cx="232560" cy="19044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0440"/>
                    <a:gd name="textAreaBottom" fmla="*/ 190800 h 190440"/>
                    <a:gd name="GluePoint1X" fmla="*/ 0 w 429014"/>
                    <a:gd name="GluePoint1Y" fmla="*/ 0 h 382145"/>
                    <a:gd name="GluePoint2X" fmla="*/ 0 w 429014"/>
                    <a:gd name="GluePoint2Y" fmla="*/ 76253 h 382145"/>
                    <a:gd name="GluePoint3X" fmla="*/ 167711 w 429014"/>
                    <a:gd name="GluePoint3Y" fmla="*/ 76253 h 382145"/>
                    <a:gd name="GluePoint4X" fmla="*/ 167711 w 429014"/>
                    <a:gd name="GluePoint4Y" fmla="*/ 382145 h 382145"/>
                    <a:gd name="GluePoint5X" fmla="*/ 260874 w 429014"/>
                    <a:gd name="GluePoint5Y" fmla="*/ 382145 h 382145"/>
                    <a:gd name="GluePoint6X" fmla="*/ 260874 w 429014"/>
                    <a:gd name="GluePoint6Y" fmla="*/ 76253 h 382145"/>
                    <a:gd name="GluePoint7X" fmla="*/ 429014 w 429014"/>
                    <a:gd name="GluePoint7Y" fmla="*/ 76253 h 382145"/>
                    <a:gd name="GluePoint8X" fmla="*/ 429014 w 429014"/>
                    <a:gd name="GluePoint8Y" fmla="*/ 0 h 382145"/>
                    <a:gd name="GluePoint9X" fmla="*/ 0 w 429014"/>
                    <a:gd name="GluePoint9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4174" name="Полилиния 16"/>
                <p:cNvSpPr/>
                <p:nvPr/>
              </p:nvSpPr>
              <p:spPr>
                <a:xfrm>
                  <a:off x="11283840" y="4330440"/>
                  <a:ext cx="232560" cy="19872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8720"/>
                    <a:gd name="textAreaBottom" fmla="*/ 199080 h 198720"/>
                    <a:gd name="GluePoint1X" fmla="*/ 334514 w 428573"/>
                    <a:gd name="GluePoint1Y" fmla="*/ 263141 h 398449"/>
                    <a:gd name="GluePoint2X" fmla="*/ 315884 w 428573"/>
                    <a:gd name="GluePoint2Y" fmla="*/ 300159 h 398449"/>
                    <a:gd name="GluePoint3X" fmla="*/ 278170 w 428573"/>
                    <a:gd name="GluePoint3Y" fmla="*/ 319119 h 398449"/>
                    <a:gd name="GluePoint4X" fmla="*/ 216056 w 428573"/>
                    <a:gd name="GluePoint4Y" fmla="*/ 324851 h 398449"/>
                    <a:gd name="GluePoint5X" fmla="*/ 150403 w 428573"/>
                    <a:gd name="GluePoint5Y" fmla="*/ 315152 h 398449"/>
                    <a:gd name="GluePoint6X" fmla="*/ 108255 w 428573"/>
                    <a:gd name="GluePoint6Y" fmla="*/ 283415 h 398449"/>
                    <a:gd name="GluePoint7X" fmla="*/ 93165 w 428573"/>
                    <a:gd name="GluePoint7Y" fmla="*/ 219065 h 398449"/>
                    <a:gd name="GluePoint8X" fmla="*/ 93165 w 428573"/>
                    <a:gd name="GluePoint8Y" fmla="*/ 179831 h 398449"/>
                    <a:gd name="GluePoint9X" fmla="*/ 108255 w 428573"/>
                    <a:gd name="GluePoint9Y" fmla="*/ 115481 h 398449"/>
                    <a:gd name="GluePoint10X" fmla="*/ 150403 w 428573"/>
                    <a:gd name="GluePoint10Y" fmla="*/ 83744 h 398449"/>
                    <a:gd name="GluePoint11X" fmla="*/ 216056 w 428573"/>
                    <a:gd name="GluePoint11Y" fmla="*/ 74049 h 398449"/>
                    <a:gd name="GluePoint12X" fmla="*/ 278170 w 428573"/>
                    <a:gd name="GluePoint12Y" fmla="*/ 79777 h 398449"/>
                    <a:gd name="GluePoint13X" fmla="*/ 315884 w 428573"/>
                    <a:gd name="GluePoint13Y" fmla="*/ 98736 h 398449"/>
                    <a:gd name="GluePoint14X" fmla="*/ 334514 w 428573"/>
                    <a:gd name="GluePoint14Y" fmla="*/ 135755 h 398449"/>
                    <a:gd name="GluePoint15X" fmla="*/ 428573 w 428573"/>
                    <a:gd name="GluePoint15Y" fmla="*/ 135755 h 398449"/>
                    <a:gd name="GluePoint16X" fmla="*/ 396628 w 428573"/>
                    <a:gd name="GluePoint16Y" fmla="*/ 55978 h 398449"/>
                    <a:gd name="GluePoint17X" fmla="*/ 326087 w 428573"/>
                    <a:gd name="GluePoint17Y" fmla="*/ 13223 h 398449"/>
                    <a:gd name="GluePoint18X" fmla="*/ 216950 w 428573"/>
                    <a:gd name="GluePoint18Y" fmla="*/ 0 h 398449"/>
                    <a:gd name="GluePoint19X" fmla="*/ 100709 w 428573"/>
                    <a:gd name="GluePoint19Y" fmla="*/ 18953 h 398449"/>
                    <a:gd name="GluePoint20X" fmla="*/ 25735 w 428573"/>
                    <a:gd name="GluePoint20Y" fmla="*/ 82868 h 398449"/>
                    <a:gd name="GluePoint21X" fmla="*/ 0 w 428573"/>
                    <a:gd name="GluePoint21Y" fmla="*/ 194824 h 398449"/>
                    <a:gd name="GluePoint22X" fmla="*/ 0 w 428573"/>
                    <a:gd name="GluePoint22Y" fmla="*/ 199229 h 398449"/>
                    <a:gd name="GluePoint23X" fmla="*/ 0 w 428573"/>
                    <a:gd name="GluePoint23Y" fmla="*/ 203634 h 398449"/>
                    <a:gd name="GluePoint24X" fmla="*/ 25735 w 428573"/>
                    <a:gd name="GluePoint24Y" fmla="*/ 315590 h 398449"/>
                    <a:gd name="GluePoint25X" fmla="*/ 100709 w 428573"/>
                    <a:gd name="GluePoint25Y" fmla="*/ 379502 h 398449"/>
                    <a:gd name="GluePoint26X" fmla="*/ 216950 w 428573"/>
                    <a:gd name="GluePoint26Y" fmla="*/ 398449 h 398449"/>
                    <a:gd name="GluePoint27X" fmla="*/ 326087 w 428573"/>
                    <a:gd name="GluePoint27Y" fmla="*/ 385234 h 398449"/>
                    <a:gd name="GluePoint28X" fmla="*/ 396628 w 428573"/>
                    <a:gd name="GluePoint28Y" fmla="*/ 342471 h 398449"/>
                    <a:gd name="GluePoint29X" fmla="*/ 428573 w 428573"/>
                    <a:gd name="GluePoint29Y" fmla="*/ 262703 h 398449"/>
                    <a:gd name="GluePoint30X" fmla="*/ 334514 w 428573"/>
                    <a:gd name="GluePoint30Y" fmla="*/ 262703 h 398449"/>
                    <a:gd name="GluePoint31X" fmla="*/ 334514 w 428573"/>
                    <a:gd name="GluePoint31Y" fmla="*/ 263141 h 398449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  <a:cxn ang="0">
                      <a:pos x="GluePoint16X" y="GluePoint16Y"/>
                    </a:cxn>
                    <a:cxn ang="0">
                      <a:pos x="GluePoint17X" y="GluePoint17Y"/>
                    </a:cxn>
                    <a:cxn ang="0">
                      <a:pos x="GluePoint18X" y="GluePoint18Y"/>
                    </a:cxn>
                    <a:cxn ang="0">
                      <a:pos x="GluePoint19X" y="GluePoint19Y"/>
                    </a:cxn>
                    <a:cxn ang="0">
                      <a:pos x="GluePoint20X" y="GluePoint20Y"/>
                    </a:cxn>
                    <a:cxn ang="0">
                      <a:pos x="GluePoint21X" y="GluePoint21Y"/>
                    </a:cxn>
                    <a:cxn ang="0">
                      <a:pos x="GluePoint22X" y="GluePoint22Y"/>
                    </a:cxn>
                    <a:cxn ang="0">
                      <a:pos x="GluePoint23X" y="GluePoint23Y"/>
                    </a:cxn>
                    <a:cxn ang="0">
                      <a:pos x="GluePoint24X" y="GluePoint24Y"/>
                    </a:cxn>
                    <a:cxn ang="0">
                      <a:pos x="GluePoint25X" y="GluePoint25Y"/>
                    </a:cxn>
                    <a:cxn ang="0">
                      <a:pos x="GluePoint26X" y="GluePoint26Y"/>
                    </a:cxn>
                    <a:cxn ang="0">
                      <a:pos x="GluePoint27X" y="GluePoint27Y"/>
                    </a:cxn>
                    <a:cxn ang="0">
                      <a:pos x="GluePoint28X" y="GluePoint28Y"/>
                    </a:cxn>
                    <a:cxn ang="0">
                      <a:pos x="GluePoint29X" y="GluePoint29Y"/>
                    </a:cxn>
                    <a:cxn ang="0">
                      <a:pos x="GluePoint30X" y="GluePoint30Y"/>
                    </a:cxn>
                    <a:cxn ang="0">
                      <a:pos x="GluePoint31X" y="GluePoint31Y"/>
                    </a:cxn>
                  </a:cxnLst>
                  <a:rect l="textAreaLeft" t="textAreaTop" r="textAreaRight" b="textAreaBottom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</p:grpSp>
        <p:pic>
          <p:nvPicPr>
            <p:cNvPr id="4175" name="Image 4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060960" y="3869280"/>
              <a:ext cx="3479400" cy="61128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4176" name="Прямая соединительная линия 19"/>
          <p:cNvCxnSpPr/>
          <p:nvPr/>
        </p:nvCxnSpPr>
        <p:spPr>
          <a:xfrm>
            <a:off x="609480" y="35352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4177" name="Прямая соединительная линия 20"/>
          <p:cNvCxnSpPr/>
          <p:nvPr/>
        </p:nvCxnSpPr>
        <p:spPr>
          <a:xfrm>
            <a:off x="609480" y="48146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4178" name="TextBox 21"/>
          <p:cNvSpPr/>
          <p:nvPr/>
        </p:nvSpPr>
        <p:spPr>
          <a:xfrm>
            <a:off x="609480" y="523512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всех слайдах используется сокращенная версия логотипа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 умолчанию размещается в верхнем правом углу слайда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верстки и контента на слайде, может быть перемещена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верхний левый, нижний правый или нижний левый углы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сложного фона (например, фотографии) используем подложку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9" name="Прямоугольник 22"/>
          <p:cNvSpPr/>
          <p:nvPr/>
        </p:nvSpPr>
        <p:spPr>
          <a:xfrm>
            <a:off x="6095880" y="5235120"/>
            <a:ext cx="1241280" cy="100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4180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47532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81" name="Image 44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780048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83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Цвет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4" name="TextBox 26"/>
          <p:cNvSpPr/>
          <p:nvPr/>
        </p:nvSpPr>
        <p:spPr>
          <a:xfrm>
            <a:off x="609480" y="1166400"/>
            <a:ext cx="4217760" cy="32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5" name="Прямоугольник 27"/>
          <p:cNvSpPr/>
          <p:nvPr/>
        </p:nvSpPr>
        <p:spPr>
          <a:xfrm>
            <a:off x="5574240" y="1166400"/>
            <a:ext cx="6011280" cy="1017360"/>
          </a:xfrm>
          <a:prstGeom prst="rect">
            <a:avLst/>
          </a:prstGeom>
          <a:solidFill>
            <a:schemeClr val="tx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4186" name="Прямоугольник 28"/>
          <p:cNvSpPr/>
          <p:nvPr/>
        </p:nvSpPr>
        <p:spPr>
          <a:xfrm>
            <a:off x="5574240" y="2184120"/>
            <a:ext cx="6011280" cy="1017360"/>
          </a:xfrm>
          <a:prstGeom prst="rect">
            <a:avLst/>
          </a:prstGeom>
          <a:solidFill>
            <a:schemeClr val="bg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4187" name="Прямоугольник 29"/>
          <p:cNvSpPr/>
          <p:nvPr/>
        </p:nvSpPr>
        <p:spPr>
          <a:xfrm>
            <a:off x="5574240" y="3201840"/>
            <a:ext cx="6011280" cy="1017360"/>
          </a:xfrm>
          <a:prstGeom prst="rect">
            <a:avLst/>
          </a:prstGeom>
          <a:solidFill>
            <a:schemeClr val="tx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4188" name="Прямоугольник 30"/>
          <p:cNvSpPr/>
          <p:nvPr/>
        </p:nvSpPr>
        <p:spPr>
          <a:xfrm>
            <a:off x="5574240" y="4219920"/>
            <a:ext cx="3606480" cy="101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4189" name="Прямоугольник 31"/>
          <p:cNvSpPr/>
          <p:nvPr/>
        </p:nvSpPr>
        <p:spPr>
          <a:xfrm>
            <a:off x="5574240" y="5237640"/>
            <a:ext cx="1202040" cy="1017360"/>
          </a:xfrm>
          <a:prstGeom prst="rect">
            <a:avLst/>
          </a:prstGeom>
          <a:solidFill>
            <a:srgbClr val="3044ff"/>
          </a:solidFill>
          <a:ln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4190" name="Прямоугольник 32"/>
          <p:cNvSpPr/>
          <p:nvPr/>
        </p:nvSpPr>
        <p:spPr>
          <a:xfrm>
            <a:off x="6776640" y="5237640"/>
            <a:ext cx="1202040" cy="1017360"/>
          </a:xfrm>
          <a:prstGeom prst="rect">
            <a:avLst/>
          </a:prstGeom>
          <a:solidFill>
            <a:schemeClr val="accent2"/>
          </a:solidFill>
          <a:ln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4191" name="Прямоугольник 33"/>
          <p:cNvSpPr/>
          <p:nvPr/>
        </p:nvSpPr>
        <p:spPr>
          <a:xfrm>
            <a:off x="7978680" y="5237640"/>
            <a:ext cx="1202040" cy="1017360"/>
          </a:xfrm>
          <a:prstGeom prst="rect">
            <a:avLst/>
          </a:prstGeom>
          <a:solidFill>
            <a:schemeClr val="accent3"/>
          </a:solidFill>
          <a:ln>
            <a:solidFill>
              <a:srgbClr val="db44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4192" name="Прямоугольник 34"/>
          <p:cNvSpPr/>
          <p:nvPr/>
        </p:nvSpPr>
        <p:spPr>
          <a:xfrm>
            <a:off x="9181080" y="5237640"/>
            <a:ext cx="1202040" cy="1017360"/>
          </a:xfrm>
          <a:prstGeom prst="rect">
            <a:avLst/>
          </a:prstGeom>
          <a:solidFill>
            <a:schemeClr val="accent4"/>
          </a:solidFill>
          <a:ln>
            <a:solidFill>
              <a:srgbClr val="e63f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4193" name="Прямоугольник 35"/>
          <p:cNvSpPr/>
          <p:nvPr/>
        </p:nvSpPr>
        <p:spPr>
          <a:xfrm>
            <a:off x="10383480" y="5237640"/>
            <a:ext cx="1202040" cy="1017360"/>
          </a:xfrm>
          <a:prstGeom prst="rect">
            <a:avLst/>
          </a:prstGeom>
          <a:solidFill>
            <a:schemeClr val="accent5"/>
          </a:solidFill>
          <a:ln>
            <a:solidFill>
              <a:srgbClr val="ffdd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4194" name="Прямоугольник 36"/>
          <p:cNvSpPr/>
          <p:nvPr/>
        </p:nvSpPr>
        <p:spPr>
          <a:xfrm>
            <a:off x="9181080" y="4219920"/>
            <a:ext cx="2404080" cy="1017360"/>
          </a:xfrm>
          <a:prstGeom prst="rect">
            <a:avLst/>
          </a:prstGeom>
          <a:solidFill>
            <a:schemeClr val="accent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4195" name="TextBox 37"/>
          <p:cNvSpPr/>
          <p:nvPr/>
        </p:nvSpPr>
        <p:spPr>
          <a:xfrm>
            <a:off x="5654520" y="12625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Темный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6" name="TextBox 38"/>
          <p:cNvSpPr/>
          <p:nvPr/>
        </p:nvSpPr>
        <p:spPr>
          <a:xfrm>
            <a:off x="5654520" y="19155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#141414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7" name="TextBox 39"/>
          <p:cNvSpPr/>
          <p:nvPr/>
        </p:nvSpPr>
        <p:spPr>
          <a:xfrm>
            <a:off x="5654520" y="22802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8" name="TextBox 40"/>
          <p:cNvSpPr/>
          <p:nvPr/>
        </p:nvSpPr>
        <p:spPr>
          <a:xfrm>
            <a:off x="5654520" y="29332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9" name="TextBox 41"/>
          <p:cNvSpPr/>
          <p:nvPr/>
        </p:nvSpPr>
        <p:spPr>
          <a:xfrm>
            <a:off x="5654520" y="32983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br>
              <a:rPr sz="1000"/>
            </a:b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0" name="TextBox 42"/>
          <p:cNvSpPr/>
          <p:nvPr/>
        </p:nvSpPr>
        <p:spPr>
          <a:xfrm>
            <a:off x="5654520" y="39513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E6E6E6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1" name="TextBox 43"/>
          <p:cNvSpPr/>
          <p:nvPr/>
        </p:nvSpPr>
        <p:spPr>
          <a:xfrm>
            <a:off x="5654520" y="43160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2" name="TextBox 44"/>
          <p:cNvSpPr/>
          <p:nvPr/>
        </p:nvSpPr>
        <p:spPr>
          <a:xfrm>
            <a:off x="565452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FFFFF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3" name="TextBox 45"/>
          <p:cNvSpPr/>
          <p:nvPr/>
        </p:nvSpPr>
        <p:spPr>
          <a:xfrm>
            <a:off x="9261360" y="4316040"/>
            <a:ext cx="12020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Вспомогательный 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4" name="TextBox 46"/>
          <p:cNvSpPr/>
          <p:nvPr/>
        </p:nvSpPr>
        <p:spPr>
          <a:xfrm>
            <a:off x="926136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#969696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5" name="TextBox 47"/>
          <p:cNvSpPr/>
          <p:nvPr/>
        </p:nvSpPr>
        <p:spPr>
          <a:xfrm>
            <a:off x="565452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Электрический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синий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6" name="TextBox 48"/>
          <p:cNvSpPr/>
          <p:nvPr/>
        </p:nvSpPr>
        <p:spPr>
          <a:xfrm>
            <a:off x="68565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Образова-тельный зелёный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7" name="TextBox 49"/>
          <p:cNvSpPr/>
          <p:nvPr/>
        </p:nvSpPr>
        <p:spPr>
          <a:xfrm>
            <a:off x="80589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Яркая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фуксия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8" name="TextBox 50"/>
          <p:cNvSpPr/>
          <p:nvPr/>
        </p:nvSpPr>
        <p:spPr>
          <a:xfrm>
            <a:off x="92613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Амбициозный красный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9" name="TextBox 51"/>
          <p:cNvSpPr/>
          <p:nvPr/>
        </p:nvSpPr>
        <p:spPr>
          <a:xfrm>
            <a:off x="1046340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Легендарный жёлтый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0" name="TextBox 52"/>
          <p:cNvSpPr/>
          <p:nvPr/>
        </p:nvSpPr>
        <p:spPr>
          <a:xfrm>
            <a:off x="92613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#E63F07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1" name="TextBox 53"/>
          <p:cNvSpPr/>
          <p:nvPr/>
        </p:nvSpPr>
        <p:spPr>
          <a:xfrm>
            <a:off x="1046340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#FFDD2D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2" name="TextBox 54"/>
          <p:cNvSpPr/>
          <p:nvPr/>
        </p:nvSpPr>
        <p:spPr>
          <a:xfrm>
            <a:off x="80589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#DB44E8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3" name="TextBox 55"/>
          <p:cNvSpPr/>
          <p:nvPr/>
        </p:nvSpPr>
        <p:spPr>
          <a:xfrm>
            <a:off x="68565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#009B40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4" name="TextBox 56"/>
          <p:cNvSpPr/>
          <p:nvPr/>
        </p:nvSpPr>
        <p:spPr>
          <a:xfrm>
            <a:off x="565452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#3044FF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15" name="Рисунок 1" descr=""/>
          <p:cNvPicPr/>
          <p:nvPr/>
        </p:nvPicPr>
        <p:blipFill>
          <a:blip r:embed="rId4"/>
          <a:stretch/>
        </p:blipFill>
        <p:spPr>
          <a:xfrm>
            <a:off x="627840" y="5260680"/>
            <a:ext cx="3307680" cy="994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16" name="TextBox 2"/>
          <p:cNvSpPr/>
          <p:nvPr/>
        </p:nvSpPr>
        <p:spPr>
          <a:xfrm>
            <a:off x="609480" y="4969080"/>
            <a:ext cx="421776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Фирменная палитра закреплена в данном шаблоне презентаций.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18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Сочетания цветов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9" name="TextBox 2"/>
          <p:cNvSpPr/>
          <p:nvPr/>
        </p:nvSpPr>
        <p:spPr>
          <a:xfrm>
            <a:off x="609480" y="1166400"/>
            <a:ext cx="60948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одной презентации используются не более двух акцентных цветов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(все акценты внутри разделов должны соответствовать двум выбранным цветам)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и закрывающий слайды – всегда темно-серые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акцентных плашках текст набирается светлым цветом (#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fafafa),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желтом фоне – текст тёмный (#141414)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0" name="TextBox 4"/>
          <p:cNvSpPr/>
          <p:nvPr/>
        </p:nvSpPr>
        <p:spPr>
          <a:xfrm>
            <a:off x="609480" y="3381480"/>
            <a:ext cx="195264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Допустимые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1" name="TextBox 5"/>
          <p:cNvSpPr/>
          <p:nvPr/>
        </p:nvSpPr>
        <p:spPr>
          <a:xfrm>
            <a:off x="609480" y="5172840"/>
            <a:ext cx="227340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НЕДОПУСТИМЫЕ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222" name="Прямая соединительная линия 6"/>
          <p:cNvCxnSpPr/>
          <p:nvPr/>
        </p:nvCxnSpPr>
        <p:spPr>
          <a:xfrm>
            <a:off x="609480" y="2670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4223" name="Прямая соединительная линия 7"/>
          <p:cNvCxnSpPr/>
          <p:nvPr/>
        </p:nvCxnSpPr>
        <p:spPr>
          <a:xfrm>
            <a:off x="609480" y="4461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4224" name="Прямая соединительная линия 8"/>
          <p:cNvCxnSpPr/>
          <p:nvPr/>
        </p:nvCxnSpPr>
        <p:spPr>
          <a:xfrm>
            <a:off x="609480" y="62539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grpSp>
        <p:nvGrpSpPr>
          <p:cNvPr id="4225" name="Группа 9"/>
          <p:cNvGrpSpPr/>
          <p:nvPr/>
        </p:nvGrpSpPr>
        <p:grpSpPr>
          <a:xfrm>
            <a:off x="6640200" y="3737520"/>
            <a:ext cx="976320" cy="416880"/>
            <a:chOff x="6640200" y="3737520"/>
            <a:chExt cx="976320" cy="416880"/>
          </a:xfrm>
        </p:grpSpPr>
        <p:sp>
          <p:nvSpPr>
            <p:cNvPr id="4226" name="Полилиния 10"/>
            <p:cNvSpPr/>
            <p:nvPr/>
          </p:nvSpPr>
          <p:spPr>
            <a:xfrm>
              <a:off x="6640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27" name="Полилиния 11"/>
            <p:cNvSpPr/>
            <p:nvPr/>
          </p:nvSpPr>
          <p:spPr>
            <a:xfrm>
              <a:off x="712836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28" name="Группа 12"/>
          <p:cNvGrpSpPr/>
          <p:nvPr/>
        </p:nvGrpSpPr>
        <p:grpSpPr>
          <a:xfrm>
            <a:off x="5062680" y="3737520"/>
            <a:ext cx="976680" cy="416880"/>
            <a:chOff x="5062680" y="3737520"/>
            <a:chExt cx="976680" cy="416880"/>
          </a:xfrm>
        </p:grpSpPr>
        <p:sp>
          <p:nvSpPr>
            <p:cNvPr id="4229" name="Полилиния 13"/>
            <p:cNvSpPr/>
            <p:nvPr/>
          </p:nvSpPr>
          <p:spPr>
            <a:xfrm>
              <a:off x="506268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30" name="Полилиния 14"/>
            <p:cNvSpPr/>
            <p:nvPr/>
          </p:nvSpPr>
          <p:spPr>
            <a:xfrm>
              <a:off x="5551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31" name="Группа 15"/>
          <p:cNvGrpSpPr/>
          <p:nvPr/>
        </p:nvGrpSpPr>
        <p:grpSpPr>
          <a:xfrm>
            <a:off x="3483720" y="3739320"/>
            <a:ext cx="976680" cy="416880"/>
            <a:chOff x="3483720" y="3739320"/>
            <a:chExt cx="976680" cy="416880"/>
          </a:xfrm>
        </p:grpSpPr>
        <p:sp>
          <p:nvSpPr>
            <p:cNvPr id="4232" name="Полилиния 16"/>
            <p:cNvSpPr/>
            <p:nvPr/>
          </p:nvSpPr>
          <p:spPr>
            <a:xfrm>
              <a:off x="348372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33" name="Полилиния 17"/>
            <p:cNvSpPr/>
            <p:nvPr/>
          </p:nvSpPr>
          <p:spPr>
            <a:xfrm>
              <a:off x="397224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34" name="Группа 18"/>
          <p:cNvGrpSpPr/>
          <p:nvPr/>
        </p:nvGrpSpPr>
        <p:grpSpPr>
          <a:xfrm>
            <a:off x="3483720" y="2976480"/>
            <a:ext cx="978120" cy="416880"/>
            <a:chOff x="3483720" y="2976480"/>
            <a:chExt cx="978120" cy="416880"/>
          </a:xfrm>
        </p:grpSpPr>
        <p:sp>
          <p:nvSpPr>
            <p:cNvPr id="4235" name="Полилиния 19"/>
            <p:cNvSpPr/>
            <p:nvPr/>
          </p:nvSpPr>
          <p:spPr>
            <a:xfrm>
              <a:off x="348372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36" name="Полилиния 20"/>
            <p:cNvSpPr/>
            <p:nvPr/>
          </p:nvSpPr>
          <p:spPr>
            <a:xfrm>
              <a:off x="397296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37" name="Группа 21"/>
          <p:cNvGrpSpPr/>
          <p:nvPr/>
        </p:nvGrpSpPr>
        <p:grpSpPr>
          <a:xfrm>
            <a:off x="8218800" y="2976480"/>
            <a:ext cx="978120" cy="416880"/>
            <a:chOff x="8218800" y="2976480"/>
            <a:chExt cx="978120" cy="416880"/>
          </a:xfrm>
        </p:grpSpPr>
        <p:sp>
          <p:nvSpPr>
            <p:cNvPr id="4238" name="Полилиния 22"/>
            <p:cNvSpPr/>
            <p:nvPr/>
          </p:nvSpPr>
          <p:spPr>
            <a:xfrm>
              <a:off x="82188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39" name="Полилиния 23"/>
            <p:cNvSpPr/>
            <p:nvPr/>
          </p:nvSpPr>
          <p:spPr>
            <a:xfrm>
              <a:off x="870804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40" name="Группа 24"/>
          <p:cNvGrpSpPr/>
          <p:nvPr/>
        </p:nvGrpSpPr>
        <p:grpSpPr>
          <a:xfrm>
            <a:off x="6640200" y="2976480"/>
            <a:ext cx="977760" cy="416880"/>
            <a:chOff x="6640200" y="2976480"/>
            <a:chExt cx="977760" cy="416880"/>
          </a:xfrm>
        </p:grpSpPr>
        <p:sp>
          <p:nvSpPr>
            <p:cNvPr id="4241" name="Полилиния 25"/>
            <p:cNvSpPr/>
            <p:nvPr/>
          </p:nvSpPr>
          <p:spPr>
            <a:xfrm>
              <a:off x="66402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42" name="Полилиния 26"/>
            <p:cNvSpPr/>
            <p:nvPr/>
          </p:nvSpPr>
          <p:spPr>
            <a:xfrm>
              <a:off x="712908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43" name="Группа 27"/>
          <p:cNvGrpSpPr/>
          <p:nvPr/>
        </p:nvGrpSpPr>
        <p:grpSpPr>
          <a:xfrm>
            <a:off x="5062680" y="2976480"/>
            <a:ext cx="976680" cy="416880"/>
            <a:chOff x="5062680" y="2976480"/>
            <a:chExt cx="976680" cy="416880"/>
          </a:xfrm>
        </p:grpSpPr>
        <p:sp>
          <p:nvSpPr>
            <p:cNvPr id="4244" name="Полилиния 28"/>
            <p:cNvSpPr/>
            <p:nvPr/>
          </p:nvSpPr>
          <p:spPr>
            <a:xfrm>
              <a:off x="506268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45" name="Полилиния 29"/>
            <p:cNvSpPr/>
            <p:nvPr/>
          </p:nvSpPr>
          <p:spPr>
            <a:xfrm>
              <a:off x="555120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46" name="Группа 30"/>
          <p:cNvGrpSpPr/>
          <p:nvPr/>
        </p:nvGrpSpPr>
        <p:grpSpPr>
          <a:xfrm>
            <a:off x="3483720" y="5149440"/>
            <a:ext cx="978120" cy="416880"/>
            <a:chOff x="3483720" y="5149440"/>
            <a:chExt cx="978120" cy="416880"/>
          </a:xfrm>
        </p:grpSpPr>
        <p:sp>
          <p:nvSpPr>
            <p:cNvPr id="4247" name="Полилиния 31"/>
            <p:cNvSpPr/>
            <p:nvPr/>
          </p:nvSpPr>
          <p:spPr>
            <a:xfrm>
              <a:off x="348372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48" name="Полилиния 32"/>
            <p:cNvSpPr/>
            <p:nvPr/>
          </p:nvSpPr>
          <p:spPr>
            <a:xfrm>
              <a:off x="397296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49" name="Группа 33"/>
          <p:cNvGrpSpPr/>
          <p:nvPr/>
        </p:nvGrpSpPr>
        <p:grpSpPr>
          <a:xfrm>
            <a:off x="6640200" y="5149440"/>
            <a:ext cx="977760" cy="416880"/>
            <a:chOff x="6640200" y="5149440"/>
            <a:chExt cx="977760" cy="416880"/>
          </a:xfrm>
        </p:grpSpPr>
        <p:sp>
          <p:nvSpPr>
            <p:cNvPr id="4250" name="Полилиния 34"/>
            <p:cNvSpPr/>
            <p:nvPr/>
          </p:nvSpPr>
          <p:spPr>
            <a:xfrm>
              <a:off x="664020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51" name="Полилиния 35"/>
            <p:cNvSpPr/>
            <p:nvPr/>
          </p:nvSpPr>
          <p:spPr>
            <a:xfrm>
              <a:off x="712908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252" name="Группа 36"/>
          <p:cNvGrpSpPr/>
          <p:nvPr/>
        </p:nvGrpSpPr>
        <p:grpSpPr>
          <a:xfrm>
            <a:off x="5062680" y="5149440"/>
            <a:ext cx="976680" cy="416880"/>
            <a:chOff x="5062680" y="5149440"/>
            <a:chExt cx="976680" cy="416880"/>
          </a:xfrm>
        </p:grpSpPr>
        <p:sp>
          <p:nvSpPr>
            <p:cNvPr id="4253" name="Полилиния 37"/>
            <p:cNvSpPr/>
            <p:nvPr/>
          </p:nvSpPr>
          <p:spPr>
            <a:xfrm>
              <a:off x="506268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54" name="Полилиния 38"/>
            <p:cNvSpPr/>
            <p:nvPr/>
          </p:nvSpPr>
          <p:spPr>
            <a:xfrm>
              <a:off x="555120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4255" name="Рисунок 39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34160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56" name="Рисунок 40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9162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57" name="Рисунок 41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74966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D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0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3D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61" name="Рисунок 3" descr=""/>
          <p:cNvPicPr/>
          <p:nvPr/>
        </p:nvPicPr>
        <p:blipFill>
          <a:blip r:embed="rId4"/>
          <a:stretch/>
        </p:blipFill>
        <p:spPr>
          <a:xfrm>
            <a:off x="9966960" y="2089800"/>
            <a:ext cx="1841040" cy="173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2" name="Рисунок 4" descr=""/>
          <p:cNvPicPr/>
          <p:nvPr/>
        </p:nvPicPr>
        <p:blipFill>
          <a:blip r:embed="rId5"/>
          <a:stretch/>
        </p:blipFill>
        <p:spPr>
          <a:xfrm>
            <a:off x="809712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3" name="Рисунок 5" descr=""/>
          <p:cNvPicPr/>
          <p:nvPr/>
        </p:nvPicPr>
        <p:blipFill>
          <a:blip r:embed="rId6"/>
          <a:stretch/>
        </p:blipFill>
        <p:spPr>
          <a:xfrm>
            <a:off x="622728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4" name="Рисунок 6" descr=""/>
          <p:cNvPicPr/>
          <p:nvPr/>
        </p:nvPicPr>
        <p:blipFill>
          <a:blip r:embed="rId7"/>
          <a:stretch/>
        </p:blipFill>
        <p:spPr>
          <a:xfrm>
            <a:off x="4116240" y="2023200"/>
            <a:ext cx="1866240" cy="186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5" name="Рисунок 7" descr=""/>
          <p:cNvPicPr/>
          <p:nvPr/>
        </p:nvPicPr>
        <p:blipFill>
          <a:blip r:embed="rId8"/>
          <a:stretch/>
        </p:blipFill>
        <p:spPr>
          <a:xfrm>
            <a:off x="2316240" y="1965960"/>
            <a:ext cx="1555200" cy="198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6" name="Рисунок 8" descr=""/>
          <p:cNvPicPr/>
          <p:nvPr/>
        </p:nvPicPr>
        <p:blipFill>
          <a:blip r:embed="rId9"/>
          <a:stretch/>
        </p:blipFill>
        <p:spPr>
          <a:xfrm>
            <a:off x="44640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7" name="Text 3">
            <a:hlinkClick r:id="rId10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3D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68" name="Рисунок 10" descr=""/>
          <p:cNvPicPr/>
          <p:nvPr/>
        </p:nvPicPr>
        <p:blipFill>
          <a:blip r:embed="rId11"/>
          <a:stretch/>
        </p:blipFill>
        <p:spPr>
          <a:xfrm>
            <a:off x="10049040" y="4273200"/>
            <a:ext cx="1542600" cy="154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9" name="Рисунок 11" descr=""/>
          <p:cNvPicPr/>
          <p:nvPr/>
        </p:nvPicPr>
        <p:blipFill>
          <a:blip r:embed="rId12"/>
          <a:stretch/>
        </p:blipFill>
        <p:spPr>
          <a:xfrm>
            <a:off x="817020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0" name="Рисунок 12" descr=""/>
          <p:cNvPicPr/>
          <p:nvPr/>
        </p:nvPicPr>
        <p:blipFill>
          <a:blip r:embed="rId13"/>
          <a:stretch/>
        </p:blipFill>
        <p:spPr>
          <a:xfrm>
            <a:off x="623772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1" name="Рисунок 13" descr=""/>
          <p:cNvPicPr/>
          <p:nvPr/>
        </p:nvPicPr>
        <p:blipFill>
          <a:blip r:embed="rId14"/>
          <a:stretch/>
        </p:blipFill>
        <p:spPr>
          <a:xfrm>
            <a:off x="419868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2" name="Рисунок 14" descr=""/>
          <p:cNvPicPr/>
          <p:nvPr/>
        </p:nvPicPr>
        <p:blipFill>
          <a:blip r:embed="rId15"/>
          <a:stretch/>
        </p:blipFill>
        <p:spPr>
          <a:xfrm>
            <a:off x="231372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3" name="Рисунок 15" descr=""/>
          <p:cNvPicPr/>
          <p:nvPr/>
        </p:nvPicPr>
        <p:blipFill>
          <a:blip r:embed="rId16"/>
          <a:stretch/>
        </p:blipFill>
        <p:spPr>
          <a:xfrm>
            <a:off x="42264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59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Типографика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0" name="TextBox 31"/>
          <p:cNvSpPr/>
          <p:nvPr/>
        </p:nvSpPr>
        <p:spPr>
          <a:xfrm>
            <a:off x="609480" y="1365840"/>
            <a:ext cx="853272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5499"/>
              </a:lnSpc>
              <a:tabLst>
                <a:tab algn="l" pos="0"/>
              </a:tabLst>
            </a:pPr>
            <a:r>
              <a:rPr b="1" lang="ru-RU" sz="5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1" name="TextBox 32"/>
          <p:cNvSpPr/>
          <p:nvPr/>
        </p:nvSpPr>
        <p:spPr>
          <a:xfrm>
            <a:off x="609480" y="2517120"/>
            <a:ext cx="85327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2599"/>
              </a:lnSpc>
              <a:tabLst>
                <a:tab algn="l" pos="0"/>
              </a:tabLst>
            </a:pPr>
            <a:r>
              <a:rPr b="0" lang="ru-RU" sz="21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2" name="Text 0"/>
          <p:cNvSpPr/>
          <p:nvPr/>
        </p:nvSpPr>
        <p:spPr>
          <a:xfrm>
            <a:off x="609480" y="335052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слайда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3" name="TextBox 34"/>
          <p:cNvSpPr/>
          <p:nvPr/>
        </p:nvSpPr>
        <p:spPr>
          <a:xfrm>
            <a:off x="609480" y="4398840"/>
            <a:ext cx="28375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4" name="TextBox 35"/>
          <p:cNvSpPr/>
          <p:nvPr/>
        </p:nvSpPr>
        <p:spPr>
          <a:xfrm>
            <a:off x="609480" y="5141880"/>
            <a:ext cx="28375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2001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Наборный текст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5" name="TextBox 36"/>
          <p:cNvSpPr/>
          <p:nvPr/>
        </p:nvSpPr>
        <p:spPr>
          <a:xfrm>
            <a:off x="609480" y="5847480"/>
            <a:ext cx="283752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Ссылка/сноска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266" name="Группа 37"/>
          <p:cNvGrpSpPr/>
          <p:nvPr/>
        </p:nvGrpSpPr>
        <p:grpSpPr>
          <a:xfrm>
            <a:off x="6356880" y="5724000"/>
            <a:ext cx="1431000" cy="418680"/>
            <a:chOff x="6356880" y="5724000"/>
            <a:chExt cx="1431000" cy="418680"/>
          </a:xfrm>
        </p:grpSpPr>
        <p:sp>
          <p:nvSpPr>
            <p:cNvPr id="4267" name="Прямоугольник 38"/>
            <p:cNvSpPr/>
            <p:nvPr/>
          </p:nvSpPr>
          <p:spPr>
            <a:xfrm>
              <a:off x="6356880" y="5724000"/>
              <a:ext cx="1431000" cy="4186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268" name="Text 4"/>
            <p:cNvSpPr/>
            <p:nvPr/>
          </p:nvSpPr>
          <p:spPr>
            <a:xfrm>
              <a:off x="6503400" y="5796000"/>
              <a:ext cx="113796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150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ТЕГ</a:t>
              </a:r>
              <a:endPara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269" name="TextBox 40"/>
          <p:cNvSpPr/>
          <p:nvPr/>
        </p:nvSpPr>
        <p:spPr>
          <a:xfrm>
            <a:off x="9869040" y="14875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100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270" name="Прямая соединительная линия 41"/>
          <p:cNvCxnSpPr/>
          <p:nvPr/>
        </p:nvCxnSpPr>
        <p:spPr>
          <a:xfrm>
            <a:off x="609480" y="22712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4271" name="Прямая соединительная линия 42"/>
          <p:cNvCxnSpPr/>
          <p:nvPr/>
        </p:nvCxnSpPr>
        <p:spPr>
          <a:xfrm>
            <a:off x="609480" y="31147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4272" name="Прямая соединительная линия 43"/>
          <p:cNvCxnSpPr/>
          <p:nvPr/>
        </p:nvCxnSpPr>
        <p:spPr>
          <a:xfrm>
            <a:off x="609480" y="41630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4273" name="Прямая соединительная линия 44"/>
          <p:cNvCxnSpPr/>
          <p:nvPr/>
        </p:nvCxnSpPr>
        <p:spPr>
          <a:xfrm>
            <a:off x="609480" y="49060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4274" name="Прямая соединительная линия 45"/>
          <p:cNvCxnSpPr/>
          <p:nvPr/>
        </p:nvCxnSpPr>
        <p:spPr>
          <a:xfrm>
            <a:off x="609480" y="56116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4275" name="Прямая соединительная линия 46"/>
          <p:cNvCxnSpPr/>
          <p:nvPr/>
        </p:nvCxnSpPr>
        <p:spPr>
          <a:xfrm>
            <a:off x="609480" y="625536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4276" name="TextBox 47"/>
          <p:cNvSpPr/>
          <p:nvPr/>
        </p:nvSpPr>
        <p:spPr>
          <a:xfrm>
            <a:off x="9869040" y="24624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4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7" name="TextBox 48"/>
          <p:cNvSpPr/>
          <p:nvPr/>
        </p:nvSpPr>
        <p:spPr>
          <a:xfrm>
            <a:off x="9869040" y="340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75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8" name="TextBox 49"/>
          <p:cNvSpPr/>
          <p:nvPr/>
        </p:nvSpPr>
        <p:spPr>
          <a:xfrm>
            <a:off x="417780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36-30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9" name="TextBox 50"/>
          <p:cNvSpPr/>
          <p:nvPr/>
        </p:nvSpPr>
        <p:spPr>
          <a:xfrm>
            <a:off x="417780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30-24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0" name="TextBox 51"/>
          <p:cNvSpPr/>
          <p:nvPr/>
        </p:nvSpPr>
        <p:spPr>
          <a:xfrm>
            <a:off x="417780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20-18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5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281" name="Прямая соединительная линия 52"/>
          <p:cNvCxnSpPr/>
          <p:nvPr/>
        </p:nvCxnSpPr>
        <p:spPr>
          <a:xfrm>
            <a:off x="6095880" y="4159080"/>
            <a:ext cx="360" cy="209664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4282" name="TextBox 53"/>
          <p:cNvSpPr/>
          <p:nvPr/>
        </p:nvSpPr>
        <p:spPr>
          <a:xfrm>
            <a:off x="6356880" y="516672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Математический шрифт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3" name="TextBox 54"/>
          <p:cNvSpPr/>
          <p:nvPr/>
        </p:nvSpPr>
        <p:spPr>
          <a:xfrm>
            <a:off x="986904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STIX Two Math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4" name="TextBox 55"/>
          <p:cNvSpPr/>
          <p:nvPr/>
        </p:nvSpPr>
        <p:spPr>
          <a:xfrm>
            <a:off x="6356880" y="446616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1" lang="ru-RU" sz="1300" strike="noStrike" u="none">
                <a:solidFill>
                  <a:srgbClr val="141414"/>
                </a:solidFill>
                <a:effectLst/>
                <a:uFillTx/>
                <a:latin typeface="Courier New"/>
                <a:ea typeface="STIX Two Math Regular"/>
              </a:rPr>
              <a:t>Код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5" name="TextBox 56"/>
          <p:cNvSpPr/>
          <p:nvPr/>
        </p:nvSpPr>
        <p:spPr>
          <a:xfrm>
            <a:off x="986904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Courier New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26-20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6" name="TextBox 57"/>
          <p:cNvSpPr/>
          <p:nvPr/>
        </p:nvSpPr>
        <p:spPr>
          <a:xfrm>
            <a:off x="986904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287" name="Прямая соединительная линия 58"/>
          <p:cNvCxnSpPr/>
          <p:nvPr/>
        </p:nvCxnSpPr>
        <p:spPr>
          <a:xfrm>
            <a:off x="609480" y="11653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89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Вёрстка с плашками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90" name="Рисунок 2" descr=""/>
          <p:cNvPicPr/>
          <p:nvPr/>
        </p:nvPicPr>
        <p:blipFill>
          <a:blip r:embed="rId4"/>
          <a:stretch/>
        </p:blipFill>
        <p:spPr>
          <a:xfrm>
            <a:off x="6252480" y="3051720"/>
            <a:ext cx="4856760" cy="2727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91" name="Рисунок 4" descr=""/>
          <p:cNvPicPr/>
          <p:nvPr/>
        </p:nvPicPr>
        <p:blipFill>
          <a:blip r:embed="rId5"/>
          <a:stretch/>
        </p:blipFill>
        <p:spPr>
          <a:xfrm>
            <a:off x="609480" y="3051720"/>
            <a:ext cx="4856760" cy="272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92" name="TextBox 5"/>
          <p:cNvSpPr/>
          <p:nvPr/>
        </p:nvSpPr>
        <p:spPr>
          <a:xfrm>
            <a:off x="609480" y="1166400"/>
            <a:ext cx="485676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Боковая плашка может быть в форме прямоугольника или полукруга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Ширина боковой плашки, когда она расположена слева, фиксирована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равняется 29,46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слева, обычно добавляем заголовок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подзаголовок, его можно расположить по верхней границе сетки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по центру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к заголовку можно добавить подходящую по смыслу иллюстрацию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3" name="TextBox 6"/>
          <p:cNvSpPr/>
          <p:nvPr/>
        </p:nvSpPr>
        <p:spPr>
          <a:xfrm>
            <a:off x="6252480" y="1166400"/>
            <a:ext cx="533304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плашка расположена справа, размер может меняться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справа, можем поместить любой контент: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фотографию, текстовые блоки, иллюстрацию, схему и тд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слайд можно разделить поровну двумя плашками одинакового размера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95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Тёмная/светлая версия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6" name="TextBox 2"/>
          <p:cNvSpPr/>
          <p:nvPr/>
        </p:nvSpPr>
        <p:spPr>
          <a:xfrm>
            <a:off x="609480" y="1166400"/>
            <a:ext cx="6094800" cy="12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Темные и светлые слайды существуют в презентациях вместе, нет отдельных версий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Открывающий и закрывающий слайды – всегда темные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Перебивочные слайды могут быть темными, светлыми или акцентными.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98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9" name="TextBox 2"/>
          <p:cNvSpPr/>
          <p:nvPr/>
        </p:nvSpPr>
        <p:spPr>
          <a:xfrm>
            <a:off x="609480" y="1166400"/>
            <a:ext cx="403632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круге – размер 2,5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больших карточек может использоваться размер 3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300" name="Группа 4"/>
          <p:cNvGrpSpPr/>
          <p:nvPr/>
        </p:nvGrpSpPr>
        <p:grpSpPr>
          <a:xfrm>
            <a:off x="3226320" y="2278800"/>
            <a:ext cx="449640" cy="449640"/>
            <a:chOff x="3226320" y="2278800"/>
            <a:chExt cx="449640" cy="449640"/>
          </a:xfrm>
        </p:grpSpPr>
        <p:sp>
          <p:nvSpPr>
            <p:cNvPr id="4301" name="Овал 5"/>
            <p:cNvSpPr/>
            <p:nvPr/>
          </p:nvSpPr>
          <p:spPr>
            <a:xfrm>
              <a:off x="322632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4302" name="Рисунок 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304800" y="2408040"/>
              <a:ext cx="292680" cy="1911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4303" name="Группа 7"/>
          <p:cNvGrpSpPr/>
          <p:nvPr/>
        </p:nvGrpSpPr>
        <p:grpSpPr>
          <a:xfrm>
            <a:off x="3226320" y="2981880"/>
            <a:ext cx="449640" cy="449640"/>
            <a:chOff x="3226320" y="2981880"/>
            <a:chExt cx="449640" cy="449640"/>
          </a:xfrm>
        </p:grpSpPr>
        <p:pic>
          <p:nvPicPr>
            <p:cNvPr id="4304" name="Рисунок 8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3315960" y="3042360"/>
              <a:ext cx="270720" cy="328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05" name="Овал 9"/>
            <p:cNvSpPr/>
            <p:nvPr/>
          </p:nvSpPr>
          <p:spPr>
            <a:xfrm>
              <a:off x="322632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06" name="Группа 10"/>
          <p:cNvGrpSpPr/>
          <p:nvPr/>
        </p:nvGrpSpPr>
        <p:grpSpPr>
          <a:xfrm>
            <a:off x="3226320" y="3684960"/>
            <a:ext cx="449640" cy="449640"/>
            <a:chOff x="3226320" y="3684960"/>
            <a:chExt cx="449640" cy="449640"/>
          </a:xfrm>
        </p:grpSpPr>
        <p:sp>
          <p:nvSpPr>
            <p:cNvPr id="4307" name="Овал 11"/>
            <p:cNvSpPr/>
            <p:nvPr/>
          </p:nvSpPr>
          <p:spPr>
            <a:xfrm>
              <a:off x="322632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4308" name="Рисунок 12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15960" y="3782520"/>
              <a:ext cx="270720" cy="2545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4309" name="Группа 13"/>
          <p:cNvGrpSpPr/>
          <p:nvPr/>
        </p:nvGrpSpPr>
        <p:grpSpPr>
          <a:xfrm>
            <a:off x="3226320" y="4388040"/>
            <a:ext cx="449640" cy="449640"/>
            <a:chOff x="3226320" y="4388040"/>
            <a:chExt cx="449640" cy="449640"/>
          </a:xfrm>
        </p:grpSpPr>
        <p:pic>
          <p:nvPicPr>
            <p:cNvPr id="4310" name="Рисунок 14" descr="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3286800" y="4496760"/>
              <a:ext cx="329040" cy="232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11" name="Овал 15"/>
            <p:cNvSpPr/>
            <p:nvPr/>
          </p:nvSpPr>
          <p:spPr>
            <a:xfrm>
              <a:off x="322632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12" name="Группа 16"/>
          <p:cNvGrpSpPr/>
          <p:nvPr/>
        </p:nvGrpSpPr>
        <p:grpSpPr>
          <a:xfrm>
            <a:off x="3226320" y="5091120"/>
            <a:ext cx="449640" cy="449640"/>
            <a:chOff x="3226320" y="5091120"/>
            <a:chExt cx="449640" cy="449640"/>
          </a:xfrm>
        </p:grpSpPr>
        <p:sp>
          <p:nvSpPr>
            <p:cNvPr id="4313" name="Полилиния 17"/>
            <p:cNvSpPr/>
            <p:nvPr/>
          </p:nvSpPr>
          <p:spPr>
            <a:xfrm>
              <a:off x="32263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8182 w 818181"/>
                <a:gd name="GluePoint1Y" fmla="*/ 409091 h 818181"/>
                <a:gd name="GluePoint2X" fmla="*/ 409091 w 818181"/>
                <a:gd name="GluePoint2Y" fmla="*/ 818182 h 818181"/>
                <a:gd name="GluePoint3X" fmla="*/ 0 w 818181"/>
                <a:gd name="GluePoint3Y" fmla="*/ 409091 h 818181"/>
                <a:gd name="GluePoint4X" fmla="*/ 409091 w 818181"/>
                <a:gd name="GluePoint4Y" fmla="*/ 0 h 818181"/>
                <a:gd name="GluePoint5X" fmla="*/ 818182 w 818181"/>
                <a:gd name="GluePoint5Y" fmla="*/ 409091 h 818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14" name="Полилиния 18"/>
            <p:cNvSpPr/>
            <p:nvPr/>
          </p:nvSpPr>
          <p:spPr>
            <a:xfrm>
              <a:off x="3440160" y="5192280"/>
              <a:ext cx="89640" cy="179640"/>
            </a:xfrm>
            <a:custGeom>
              <a:avLst/>
              <a:gdLst>
                <a:gd name="textAreaLeft" fmla="*/ 0 w 89640"/>
                <a:gd name="textAreaRight" fmla="*/ 90000 w 89640"/>
                <a:gd name="textAreaTop" fmla="*/ 0 h 179640"/>
                <a:gd name="textAreaBottom" fmla="*/ 180000 h 179640"/>
                <a:gd name="GluePoint1X" fmla="*/ 0 w 163636"/>
                <a:gd name="GluePoint1Y" fmla="*/ 0 h 327272"/>
                <a:gd name="GluePoint2X" fmla="*/ 0 w 163636"/>
                <a:gd name="GluePoint2Y" fmla="*/ 225000 h 327272"/>
                <a:gd name="GluePoint3X" fmla="*/ 163636 w 163636"/>
                <a:gd name="GluePoint3Y" fmla="*/ 327273 h 3272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15" name="Группа 19"/>
          <p:cNvGrpSpPr/>
          <p:nvPr/>
        </p:nvGrpSpPr>
        <p:grpSpPr>
          <a:xfrm>
            <a:off x="3226320" y="5793840"/>
            <a:ext cx="449640" cy="449640"/>
            <a:chOff x="3226320" y="5793840"/>
            <a:chExt cx="449640" cy="449640"/>
          </a:xfrm>
        </p:grpSpPr>
        <p:pic>
          <p:nvPicPr>
            <p:cNvPr id="4316" name="Рисунок 20" descr="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3334680" y="5873040"/>
              <a:ext cx="232920" cy="2912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17" name="Овал 21"/>
            <p:cNvSpPr/>
            <p:nvPr/>
          </p:nvSpPr>
          <p:spPr>
            <a:xfrm>
              <a:off x="322632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18" name="Группа 22"/>
          <p:cNvGrpSpPr/>
          <p:nvPr/>
        </p:nvGrpSpPr>
        <p:grpSpPr>
          <a:xfrm>
            <a:off x="2527920" y="5091120"/>
            <a:ext cx="449640" cy="449640"/>
            <a:chOff x="2527920" y="5091120"/>
            <a:chExt cx="449640" cy="449640"/>
          </a:xfrm>
        </p:grpSpPr>
        <p:sp>
          <p:nvSpPr>
            <p:cNvPr id="4319" name="Полилиния 23"/>
            <p:cNvSpPr/>
            <p:nvPr/>
          </p:nvSpPr>
          <p:spPr>
            <a:xfrm>
              <a:off x="25279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946509 w 946509"/>
                <a:gd name="GluePoint1Y" fmla="*/ 473255 h 946509"/>
                <a:gd name="GluePoint2X" fmla="*/ 473255 w 946509"/>
                <a:gd name="GluePoint2Y" fmla="*/ 946509 h 946509"/>
                <a:gd name="GluePoint3X" fmla="*/ 0 w 946509"/>
                <a:gd name="GluePoint3Y" fmla="*/ 473255 h 946509"/>
                <a:gd name="GluePoint4X" fmla="*/ 473255 w 946509"/>
                <a:gd name="GluePoint4Y" fmla="*/ 0 h 946509"/>
                <a:gd name="GluePoint5X" fmla="*/ 946509 w 946509"/>
                <a:gd name="GluePoint5Y" fmla="*/ 473255 h 9465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20" name="Полилиния 24"/>
            <p:cNvSpPr/>
            <p:nvPr/>
          </p:nvSpPr>
          <p:spPr>
            <a:xfrm>
              <a:off x="2674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21" name="Полилиния 25"/>
            <p:cNvSpPr/>
            <p:nvPr/>
          </p:nvSpPr>
          <p:spPr>
            <a:xfrm>
              <a:off x="2809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22" name="Полилиния 26"/>
            <p:cNvSpPr/>
            <p:nvPr/>
          </p:nvSpPr>
          <p:spPr>
            <a:xfrm>
              <a:off x="2696400" y="5363280"/>
              <a:ext cx="111960" cy="21600"/>
            </a:xfrm>
            <a:custGeom>
              <a:avLst/>
              <a:gdLst>
                <a:gd name="textAreaLeft" fmla="*/ 0 w 111960"/>
                <a:gd name="textAreaRight" fmla="*/ 112320 w 111960"/>
                <a:gd name="textAreaTop" fmla="*/ 0 h 21600"/>
                <a:gd name="textAreaBottom" fmla="*/ 21960 h 21600"/>
                <a:gd name="GluePoint1X" fmla="*/ 0 w 236627"/>
                <a:gd name="GluePoint1Y" fmla="*/ 0 h 46142"/>
                <a:gd name="GluePoint2X" fmla="*/ 236627 w 236627"/>
                <a:gd name="GluePoint2Y" fmla="*/ 0 h 461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3040" bIns="-23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4323" name="Рисунок 27" descr="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2606040" y="2408040"/>
            <a:ext cx="292680" cy="19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24" name="Рисунок 28" descr="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2617200" y="3042360"/>
            <a:ext cx="270720" cy="32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25" name="Рисунок 29" descr="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2617200" y="3782520"/>
            <a:ext cx="270720" cy="25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26" name="Рисунок 30" descr=""/>
          <p:cNvPicPr/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/>
        </p:blipFill>
        <p:spPr>
          <a:xfrm>
            <a:off x="2588040" y="4496760"/>
            <a:ext cx="329040" cy="23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27" name="Рисунок 31" descr=""/>
          <p:cNvPicPr/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/>
        </p:blipFill>
        <p:spPr>
          <a:xfrm>
            <a:off x="2636280" y="5873040"/>
            <a:ext cx="232920" cy="2912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328" name="Группа 32"/>
          <p:cNvGrpSpPr/>
          <p:nvPr/>
        </p:nvGrpSpPr>
        <p:grpSpPr>
          <a:xfrm>
            <a:off x="5207400" y="3684960"/>
            <a:ext cx="449640" cy="449640"/>
            <a:chOff x="5207400" y="3684960"/>
            <a:chExt cx="449640" cy="449640"/>
          </a:xfrm>
        </p:grpSpPr>
        <p:sp>
          <p:nvSpPr>
            <p:cNvPr id="4329" name="Овал 33"/>
            <p:cNvSpPr/>
            <p:nvPr/>
          </p:nvSpPr>
          <p:spPr>
            <a:xfrm>
              <a:off x="52074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4330" name="Рисунок 34" descr="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5326920" y="3766680"/>
              <a:ext cx="261000" cy="286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4331" name="Группа 35"/>
          <p:cNvGrpSpPr/>
          <p:nvPr/>
        </p:nvGrpSpPr>
        <p:grpSpPr>
          <a:xfrm>
            <a:off x="5207400" y="2278800"/>
            <a:ext cx="449640" cy="449640"/>
            <a:chOff x="5207400" y="2278800"/>
            <a:chExt cx="449640" cy="449640"/>
          </a:xfrm>
        </p:grpSpPr>
        <p:sp>
          <p:nvSpPr>
            <p:cNvPr id="4332" name="Овал 36"/>
            <p:cNvSpPr/>
            <p:nvPr/>
          </p:nvSpPr>
          <p:spPr>
            <a:xfrm>
              <a:off x="52074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4333" name="Рисунок 37" descr="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5293440" y="2356200"/>
              <a:ext cx="277560" cy="295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4334" name="Группа 38"/>
          <p:cNvGrpSpPr/>
          <p:nvPr/>
        </p:nvGrpSpPr>
        <p:grpSpPr>
          <a:xfrm>
            <a:off x="5207400" y="2981880"/>
            <a:ext cx="449640" cy="449640"/>
            <a:chOff x="5207400" y="2981880"/>
            <a:chExt cx="449640" cy="449640"/>
          </a:xfrm>
        </p:grpSpPr>
        <p:pic>
          <p:nvPicPr>
            <p:cNvPr id="4335" name="Рисунок 39" descr="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5299920" y="3081600"/>
              <a:ext cx="264960" cy="250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36" name="Овал 40"/>
            <p:cNvSpPr/>
            <p:nvPr/>
          </p:nvSpPr>
          <p:spPr>
            <a:xfrm>
              <a:off x="52074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37" name="Группа 41"/>
          <p:cNvGrpSpPr/>
          <p:nvPr/>
        </p:nvGrpSpPr>
        <p:grpSpPr>
          <a:xfrm>
            <a:off x="5207400" y="4388040"/>
            <a:ext cx="449640" cy="449640"/>
            <a:chOff x="5207400" y="4388040"/>
            <a:chExt cx="449640" cy="449640"/>
          </a:xfrm>
        </p:grpSpPr>
        <p:pic>
          <p:nvPicPr>
            <p:cNvPr id="4338" name="Рисунок 42" descr="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5285520" y="4507200"/>
              <a:ext cx="293400" cy="211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39" name="Овал 43"/>
            <p:cNvSpPr/>
            <p:nvPr/>
          </p:nvSpPr>
          <p:spPr>
            <a:xfrm>
              <a:off x="52074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40" name="Группа 44"/>
          <p:cNvGrpSpPr/>
          <p:nvPr/>
        </p:nvGrpSpPr>
        <p:grpSpPr>
          <a:xfrm>
            <a:off x="5207400" y="5793840"/>
            <a:ext cx="449640" cy="449640"/>
            <a:chOff x="5207400" y="5793840"/>
            <a:chExt cx="449640" cy="449640"/>
          </a:xfrm>
        </p:grpSpPr>
        <p:sp>
          <p:nvSpPr>
            <p:cNvPr id="4341" name="Полилиния 45"/>
            <p:cNvSpPr/>
            <p:nvPr/>
          </p:nvSpPr>
          <p:spPr>
            <a:xfrm>
              <a:off x="5207400" y="579384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0000 w 810000"/>
                <a:gd name="GluePoint1Y" fmla="*/ 405000 h 810000"/>
                <a:gd name="GluePoint2X" fmla="*/ 405000 w 810000"/>
                <a:gd name="GluePoint2Y" fmla="*/ 810000 h 810000"/>
                <a:gd name="GluePoint3X" fmla="*/ 0 w 810000"/>
                <a:gd name="GluePoint3Y" fmla="*/ 405000 h 810000"/>
                <a:gd name="GluePoint4X" fmla="*/ 405000 w 810000"/>
                <a:gd name="GluePoint4Y" fmla="*/ 0 h 810000"/>
                <a:gd name="GluePoint5X" fmla="*/ 810000 w 810000"/>
                <a:gd name="GluePoint5Y" fmla="*/ 405000 h 810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42" name="Полилиния 46"/>
            <p:cNvSpPr/>
            <p:nvPr/>
          </p:nvSpPr>
          <p:spPr>
            <a:xfrm>
              <a:off x="53200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43" name="Полилиния 47"/>
            <p:cNvSpPr/>
            <p:nvPr/>
          </p:nvSpPr>
          <p:spPr>
            <a:xfrm>
              <a:off x="54198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44" name="Полилиния 48"/>
            <p:cNvSpPr/>
            <p:nvPr/>
          </p:nvSpPr>
          <p:spPr>
            <a:xfrm>
              <a:off x="55198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45" name="Группа 49"/>
          <p:cNvGrpSpPr/>
          <p:nvPr/>
        </p:nvGrpSpPr>
        <p:grpSpPr>
          <a:xfrm>
            <a:off x="5207400" y="5091120"/>
            <a:ext cx="449640" cy="449640"/>
            <a:chOff x="5207400" y="5091120"/>
            <a:chExt cx="449640" cy="449640"/>
          </a:xfrm>
        </p:grpSpPr>
        <p:sp>
          <p:nvSpPr>
            <p:cNvPr id="4346" name="Полилиния 50"/>
            <p:cNvSpPr/>
            <p:nvPr/>
          </p:nvSpPr>
          <p:spPr>
            <a:xfrm>
              <a:off x="520740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grpSp>
          <p:nvGrpSpPr>
            <p:cNvPr id="4347" name="Группа 51"/>
            <p:cNvGrpSpPr/>
            <p:nvPr/>
          </p:nvGrpSpPr>
          <p:grpSpPr>
            <a:xfrm>
              <a:off x="5296320" y="5162040"/>
              <a:ext cx="272160" cy="307800"/>
              <a:chOff x="5296320" y="5162040"/>
              <a:chExt cx="272160" cy="307800"/>
            </a:xfrm>
          </p:grpSpPr>
          <p:sp>
            <p:nvSpPr>
              <p:cNvPr id="4348" name="Полилиния 52"/>
              <p:cNvSpPr/>
              <p:nvPr/>
            </p:nvSpPr>
            <p:spPr>
              <a:xfrm>
                <a:off x="5296320" y="5162040"/>
                <a:ext cx="272160" cy="257400"/>
              </a:xfrm>
              <a:custGeom>
                <a:avLst/>
                <a:gdLst>
                  <a:gd name="textAreaLeft" fmla="*/ 0 w 272160"/>
                  <a:gd name="textAreaRight" fmla="*/ 272520 w 272160"/>
                  <a:gd name="textAreaTop" fmla="*/ 0 h 257400"/>
                  <a:gd name="textAreaBottom" fmla="*/ 257760 h 257400"/>
                  <a:gd name="GluePoint1X" fmla="*/ 859616 w 859616"/>
                  <a:gd name="GluePoint1Y" fmla="*/ 813913 h 813912"/>
                  <a:gd name="GluePoint2X" fmla="*/ 0 w 859616"/>
                  <a:gd name="GluePoint2Y" fmla="*/ 813913 h 813912"/>
                  <a:gd name="GluePoint3X" fmla="*/ 49553 w 859616"/>
                  <a:gd name="GluePoint3Y" fmla="*/ 731576 h 813912"/>
                  <a:gd name="GluePoint4X" fmla="*/ 126414 w 859616"/>
                  <a:gd name="GluePoint4Y" fmla="*/ 453273 h 813912"/>
                  <a:gd name="GluePoint5X" fmla="*/ 126414 w 859616"/>
                  <a:gd name="GluePoint5Y" fmla="*/ 315063 h 813912"/>
                  <a:gd name="GluePoint6X" fmla="*/ 429808 w 859616"/>
                  <a:gd name="GluePoint6Y" fmla="*/ 0 h 813912"/>
                  <a:gd name="GluePoint7X" fmla="*/ 733202 w 859616"/>
                  <a:gd name="GluePoint7Y" fmla="*/ 315063 h 813912"/>
                  <a:gd name="GluePoint8X" fmla="*/ 733202 w 859616"/>
                  <a:gd name="GluePoint8Y" fmla="*/ 453273 h 813912"/>
                  <a:gd name="GluePoint9X" fmla="*/ 810062 w 859616"/>
                  <a:gd name="GluePoint9Y" fmla="*/ 731576 h 813912"/>
                  <a:gd name="GluePoint10X" fmla="*/ 859616 w 859616"/>
                  <a:gd name="GluePoint10Y" fmla="*/ 813913 h 81391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  <p:sp>
            <p:nvSpPr>
              <p:cNvPr id="4349" name="Полилиния 53"/>
              <p:cNvSpPr/>
              <p:nvPr/>
            </p:nvSpPr>
            <p:spPr>
              <a:xfrm>
                <a:off x="5384520" y="5420160"/>
                <a:ext cx="95760" cy="49680"/>
              </a:xfrm>
              <a:custGeom>
                <a:avLst/>
                <a:gdLst>
                  <a:gd name="textAreaLeft" fmla="*/ 0 w 95760"/>
                  <a:gd name="textAreaRight" fmla="*/ 96120 w 95760"/>
                  <a:gd name="textAreaTop" fmla="*/ 0 h 49680"/>
                  <a:gd name="textAreaBottom" fmla="*/ 50040 h 49680"/>
                  <a:gd name="GluePoint1X" fmla="*/ 303394 w 303394"/>
                  <a:gd name="GluePoint1Y" fmla="*/ 0 h 157531"/>
                  <a:gd name="GluePoint2X" fmla="*/ 151593 w 303394"/>
                  <a:gd name="GluePoint2Y" fmla="*/ 157532 h 157531"/>
                  <a:gd name="GluePoint3X" fmla="*/ 0 w 303394"/>
                  <a:gd name="GluePoint3Y" fmla="*/ 0 h 15753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</a:cxnLst>
                <a:rect l="textAreaLeft" t="textAreaTop" r="textAreaRight" b="textAreaBottom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</p:grpSp>
      </p:grpSp>
      <p:pic>
        <p:nvPicPr>
          <p:cNvPr id="4350" name="Рисунок 54" descr=""/>
          <p:cNvPicPr/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/>
        </p:blipFill>
        <p:spPr>
          <a:xfrm>
            <a:off x="4628160" y="3766680"/>
            <a:ext cx="261000" cy="28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51" name="Рисунок 55" descr="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4594680" y="2356200"/>
            <a:ext cx="277560" cy="29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52" name="Рисунок 56" descr=""/>
          <p:cNvPicPr/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4601160" y="3081600"/>
            <a:ext cx="26496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53" name="Рисунок 57" descr=""/>
          <p:cNvPicPr/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/>
        </p:blipFill>
        <p:spPr>
          <a:xfrm>
            <a:off x="4587120" y="4507200"/>
            <a:ext cx="293400" cy="211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354" name="Группа 58"/>
          <p:cNvGrpSpPr/>
          <p:nvPr/>
        </p:nvGrpSpPr>
        <p:grpSpPr>
          <a:xfrm>
            <a:off x="4621320" y="6006600"/>
            <a:ext cx="224280" cy="24480"/>
            <a:chOff x="4621320" y="6006600"/>
            <a:chExt cx="224280" cy="24480"/>
          </a:xfrm>
        </p:grpSpPr>
        <p:sp>
          <p:nvSpPr>
            <p:cNvPr id="4355" name="Полилиния 59"/>
            <p:cNvSpPr/>
            <p:nvPr/>
          </p:nvSpPr>
          <p:spPr>
            <a:xfrm>
              <a:off x="46213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56" name="Полилиния 60"/>
            <p:cNvSpPr/>
            <p:nvPr/>
          </p:nvSpPr>
          <p:spPr>
            <a:xfrm>
              <a:off x="47214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57" name="Полилиния 61"/>
            <p:cNvSpPr/>
            <p:nvPr/>
          </p:nvSpPr>
          <p:spPr>
            <a:xfrm>
              <a:off x="48211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58" name="Группа 62"/>
          <p:cNvGrpSpPr/>
          <p:nvPr/>
        </p:nvGrpSpPr>
        <p:grpSpPr>
          <a:xfrm>
            <a:off x="4597560" y="5162040"/>
            <a:ext cx="272160" cy="307800"/>
            <a:chOff x="4597560" y="5162040"/>
            <a:chExt cx="272160" cy="307800"/>
          </a:xfrm>
        </p:grpSpPr>
        <p:sp>
          <p:nvSpPr>
            <p:cNvPr id="4359" name="Полилиния 63"/>
            <p:cNvSpPr/>
            <p:nvPr/>
          </p:nvSpPr>
          <p:spPr>
            <a:xfrm>
              <a:off x="4597560" y="5162040"/>
              <a:ext cx="272160" cy="257400"/>
            </a:xfrm>
            <a:custGeom>
              <a:avLst/>
              <a:gdLst>
                <a:gd name="textAreaLeft" fmla="*/ 0 w 272160"/>
                <a:gd name="textAreaRight" fmla="*/ 272520 w 272160"/>
                <a:gd name="textAreaTop" fmla="*/ 0 h 257400"/>
                <a:gd name="textAreaBottom" fmla="*/ 257760 h 257400"/>
                <a:gd name="GluePoint1X" fmla="*/ 859616 w 859616"/>
                <a:gd name="GluePoint1Y" fmla="*/ 813913 h 813912"/>
                <a:gd name="GluePoint2X" fmla="*/ 0 w 859616"/>
                <a:gd name="GluePoint2Y" fmla="*/ 813913 h 813912"/>
                <a:gd name="GluePoint3X" fmla="*/ 49553 w 859616"/>
                <a:gd name="GluePoint3Y" fmla="*/ 731576 h 813912"/>
                <a:gd name="GluePoint4X" fmla="*/ 126414 w 859616"/>
                <a:gd name="GluePoint4Y" fmla="*/ 453273 h 813912"/>
                <a:gd name="GluePoint5X" fmla="*/ 126414 w 859616"/>
                <a:gd name="GluePoint5Y" fmla="*/ 315063 h 813912"/>
                <a:gd name="GluePoint6X" fmla="*/ 429808 w 859616"/>
                <a:gd name="GluePoint6Y" fmla="*/ 0 h 813912"/>
                <a:gd name="GluePoint7X" fmla="*/ 733202 w 859616"/>
                <a:gd name="GluePoint7Y" fmla="*/ 315063 h 813912"/>
                <a:gd name="GluePoint8X" fmla="*/ 733202 w 859616"/>
                <a:gd name="GluePoint8Y" fmla="*/ 453273 h 813912"/>
                <a:gd name="GluePoint9X" fmla="*/ 810062 w 859616"/>
                <a:gd name="GluePoint9Y" fmla="*/ 731576 h 813912"/>
                <a:gd name="GluePoint10X" fmla="*/ 859616 w 859616"/>
                <a:gd name="GluePoint10Y" fmla="*/ 813913 h 8139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60" name="Полилиния 64"/>
            <p:cNvSpPr/>
            <p:nvPr/>
          </p:nvSpPr>
          <p:spPr>
            <a:xfrm>
              <a:off x="4685760" y="5420160"/>
              <a:ext cx="95760" cy="49680"/>
            </a:xfrm>
            <a:custGeom>
              <a:avLst/>
              <a:gdLst>
                <a:gd name="textAreaLeft" fmla="*/ 0 w 95760"/>
                <a:gd name="textAreaRight" fmla="*/ 96120 w 95760"/>
                <a:gd name="textAreaTop" fmla="*/ 0 h 49680"/>
                <a:gd name="textAreaBottom" fmla="*/ 50040 h 49680"/>
                <a:gd name="GluePoint1X" fmla="*/ 303394 w 303394"/>
                <a:gd name="GluePoint1Y" fmla="*/ 0 h 157531"/>
                <a:gd name="GluePoint2X" fmla="*/ 151593 w 303394"/>
                <a:gd name="GluePoint2Y" fmla="*/ 157532 h 157531"/>
                <a:gd name="GluePoint3X" fmla="*/ 0 w 303394"/>
                <a:gd name="GluePoint3Y" fmla="*/ 0 h 157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61" name="Группа 65"/>
          <p:cNvGrpSpPr/>
          <p:nvPr/>
        </p:nvGrpSpPr>
        <p:grpSpPr>
          <a:xfrm>
            <a:off x="1245600" y="2278800"/>
            <a:ext cx="449640" cy="449640"/>
            <a:chOff x="1245600" y="2278800"/>
            <a:chExt cx="449640" cy="449640"/>
          </a:xfrm>
        </p:grpSpPr>
        <p:sp>
          <p:nvSpPr>
            <p:cNvPr id="4362" name="Овал 66"/>
            <p:cNvSpPr/>
            <p:nvPr/>
          </p:nvSpPr>
          <p:spPr>
            <a:xfrm>
              <a:off x="12456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4363" name="Рисунок 67" descr=""/>
            <p:cNvPicPr/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/>
          </p:blipFill>
          <p:spPr>
            <a:xfrm>
              <a:off x="1305000" y="2382480"/>
              <a:ext cx="330840" cy="24264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4364" name="Группа 68"/>
          <p:cNvGrpSpPr/>
          <p:nvPr/>
        </p:nvGrpSpPr>
        <p:grpSpPr>
          <a:xfrm>
            <a:off x="1245600" y="2981880"/>
            <a:ext cx="449640" cy="449640"/>
            <a:chOff x="1245600" y="2981880"/>
            <a:chExt cx="449640" cy="449640"/>
          </a:xfrm>
        </p:grpSpPr>
        <p:pic>
          <p:nvPicPr>
            <p:cNvPr id="4365" name="Рисунок 69" descr=""/>
            <p:cNvPicPr/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/>
          </p:blipFill>
          <p:spPr>
            <a:xfrm>
              <a:off x="1370160" y="3058920"/>
              <a:ext cx="200160" cy="3114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66" name="Овал 70"/>
            <p:cNvSpPr/>
            <p:nvPr/>
          </p:nvSpPr>
          <p:spPr>
            <a:xfrm>
              <a:off x="12456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67" name="Группа 71"/>
          <p:cNvGrpSpPr/>
          <p:nvPr/>
        </p:nvGrpSpPr>
        <p:grpSpPr>
          <a:xfrm>
            <a:off x="1245600" y="3684960"/>
            <a:ext cx="449640" cy="449640"/>
            <a:chOff x="1245600" y="3684960"/>
            <a:chExt cx="449640" cy="449640"/>
          </a:xfrm>
        </p:grpSpPr>
        <p:sp>
          <p:nvSpPr>
            <p:cNvPr id="4368" name="Овал 72"/>
            <p:cNvSpPr/>
            <p:nvPr/>
          </p:nvSpPr>
          <p:spPr>
            <a:xfrm>
              <a:off x="12456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4369" name="Рисунок 73" descr=""/>
            <p:cNvPicPr/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/>
          </p:blipFill>
          <p:spPr>
            <a:xfrm>
              <a:off x="1400760" y="375228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4370" name="Группа 74"/>
          <p:cNvGrpSpPr/>
          <p:nvPr/>
        </p:nvGrpSpPr>
        <p:grpSpPr>
          <a:xfrm>
            <a:off x="1245600" y="4388040"/>
            <a:ext cx="449640" cy="449640"/>
            <a:chOff x="1245600" y="4388040"/>
            <a:chExt cx="449640" cy="449640"/>
          </a:xfrm>
        </p:grpSpPr>
        <p:pic>
          <p:nvPicPr>
            <p:cNvPr id="4371" name="Рисунок 75" descr=""/>
            <p:cNvPicPr/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/>
          </p:blipFill>
          <p:spPr>
            <a:xfrm>
              <a:off x="1306440" y="4451400"/>
              <a:ext cx="327600" cy="3074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72" name="Овал 76"/>
            <p:cNvSpPr/>
            <p:nvPr/>
          </p:nvSpPr>
          <p:spPr>
            <a:xfrm>
              <a:off x="12456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73" name="Группа 77"/>
          <p:cNvGrpSpPr/>
          <p:nvPr/>
        </p:nvGrpSpPr>
        <p:grpSpPr>
          <a:xfrm>
            <a:off x="1245600" y="5091120"/>
            <a:ext cx="449640" cy="449640"/>
            <a:chOff x="1245600" y="5091120"/>
            <a:chExt cx="449640" cy="449640"/>
          </a:xfrm>
        </p:grpSpPr>
        <p:sp>
          <p:nvSpPr>
            <p:cNvPr id="4374" name="Овал 78"/>
            <p:cNvSpPr/>
            <p:nvPr/>
          </p:nvSpPr>
          <p:spPr>
            <a:xfrm>
              <a:off x="124560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4375" name="Рисунок 79" descr=""/>
            <p:cNvPicPr/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/>
          </p:blipFill>
          <p:spPr>
            <a:xfrm>
              <a:off x="1336680" y="5203800"/>
              <a:ext cx="266760" cy="2347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4376" name="Группа 80"/>
          <p:cNvGrpSpPr/>
          <p:nvPr/>
        </p:nvGrpSpPr>
        <p:grpSpPr>
          <a:xfrm>
            <a:off x="1245600" y="5793840"/>
            <a:ext cx="449640" cy="449640"/>
            <a:chOff x="1245600" y="5793840"/>
            <a:chExt cx="449640" cy="449640"/>
          </a:xfrm>
        </p:grpSpPr>
        <p:pic>
          <p:nvPicPr>
            <p:cNvPr id="4377" name="Рисунок 81" descr=""/>
            <p:cNvPicPr/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/>
          </p:blipFill>
          <p:spPr>
            <a:xfrm>
              <a:off x="1303920" y="5895720"/>
              <a:ext cx="332280" cy="2880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78" name="Овал 82"/>
            <p:cNvSpPr/>
            <p:nvPr/>
          </p:nvSpPr>
          <p:spPr>
            <a:xfrm>
              <a:off x="124560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4379" name="Рисунок 83" descr=""/>
          <p:cNvPicPr/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/>
        </p:blipFill>
        <p:spPr>
          <a:xfrm>
            <a:off x="608400" y="2382480"/>
            <a:ext cx="330840" cy="242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0" name="Рисунок 84" descr=""/>
          <p:cNvPicPr/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/>
        </p:blipFill>
        <p:spPr>
          <a:xfrm>
            <a:off x="673920" y="3058920"/>
            <a:ext cx="200160" cy="31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1" name="Рисунок 85" descr=""/>
          <p:cNvPicPr/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/>
        </p:blipFill>
        <p:spPr>
          <a:xfrm>
            <a:off x="704520" y="3752280"/>
            <a:ext cx="217800" cy="32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2" name="Рисунок 86" descr=""/>
          <p:cNvPicPr/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/>
        </p:blipFill>
        <p:spPr>
          <a:xfrm>
            <a:off x="609840" y="4451400"/>
            <a:ext cx="327600" cy="30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3" name="Рисунок 87" descr=""/>
          <p:cNvPicPr/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/>
        </p:blipFill>
        <p:spPr>
          <a:xfrm>
            <a:off x="640440" y="5203800"/>
            <a:ext cx="26676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4" name="Рисунок 88" descr=""/>
          <p:cNvPicPr/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/>
        </p:blipFill>
        <p:spPr>
          <a:xfrm>
            <a:off x="607680" y="5895720"/>
            <a:ext cx="332280" cy="2880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385" name="Группа 89"/>
          <p:cNvGrpSpPr/>
          <p:nvPr/>
        </p:nvGrpSpPr>
        <p:grpSpPr>
          <a:xfrm>
            <a:off x="6489720" y="2278800"/>
            <a:ext cx="449640" cy="449640"/>
            <a:chOff x="6489720" y="2278800"/>
            <a:chExt cx="449640" cy="449640"/>
          </a:xfrm>
        </p:grpSpPr>
        <p:sp>
          <p:nvSpPr>
            <p:cNvPr id="4386" name="Полилиния 90"/>
            <p:cNvSpPr/>
            <p:nvPr/>
          </p:nvSpPr>
          <p:spPr>
            <a:xfrm>
              <a:off x="648972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645743 w 645742"/>
                <a:gd name="GluePoint1Y" fmla="*/ 322871 h 645742"/>
                <a:gd name="GluePoint2X" fmla="*/ 322871 w 645742"/>
                <a:gd name="GluePoint2Y" fmla="*/ 645743 h 645742"/>
                <a:gd name="GluePoint3X" fmla="*/ 0 w 645742"/>
                <a:gd name="GluePoint3Y" fmla="*/ 322871 h 645742"/>
                <a:gd name="GluePoint4X" fmla="*/ 322871 w 645742"/>
                <a:gd name="GluePoint4Y" fmla="*/ 0 h 6457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87" name="Полилиния 91"/>
            <p:cNvSpPr/>
            <p:nvPr/>
          </p:nvSpPr>
          <p:spPr>
            <a:xfrm>
              <a:off x="6774120" y="2287080"/>
              <a:ext cx="157680" cy="159480"/>
            </a:xfrm>
            <a:custGeom>
              <a:avLst/>
              <a:gdLst>
                <a:gd name="textAreaLeft" fmla="*/ 0 w 157680"/>
                <a:gd name="textAreaRight" fmla="*/ 158040 w 157680"/>
                <a:gd name="textAreaTop" fmla="*/ 0 h 159480"/>
                <a:gd name="textAreaBottom" fmla="*/ 159840 h 159480"/>
                <a:gd name="GluePoint1X" fmla="*/ 0 w 226949"/>
                <a:gd name="GluePoint1Y" fmla="*/ 0 h 229277"/>
                <a:gd name="GluePoint2X" fmla="*/ 226950 w 226949"/>
                <a:gd name="GluePoint2Y" fmla="*/ 229277 h 2292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88" name="Группа 92"/>
          <p:cNvGrpSpPr/>
          <p:nvPr/>
        </p:nvGrpSpPr>
        <p:grpSpPr>
          <a:xfrm>
            <a:off x="7188480" y="2278800"/>
            <a:ext cx="449640" cy="449640"/>
            <a:chOff x="7188480" y="2278800"/>
            <a:chExt cx="449640" cy="449640"/>
          </a:xfrm>
        </p:grpSpPr>
        <p:sp>
          <p:nvSpPr>
            <p:cNvPr id="4389" name="Полилиния 93"/>
            <p:cNvSpPr/>
            <p:nvPr/>
          </p:nvSpPr>
          <p:spPr>
            <a:xfrm>
              <a:off x="718848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90" name="Полилиния 94"/>
            <p:cNvSpPr/>
            <p:nvPr/>
          </p:nvSpPr>
          <p:spPr>
            <a:xfrm>
              <a:off x="7288560" y="2503800"/>
              <a:ext cx="249480" cy="2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4480"/>
                <a:gd name="textAreaBottom" fmla="*/ 24840 h 24480"/>
                <a:gd name="GluePoint1X" fmla="*/ 0 w 264401"/>
                <a:gd name="GluePoint1Y" fmla="*/ 0 h 26440"/>
                <a:gd name="GluePoint2X" fmla="*/ 264402 w 264401"/>
                <a:gd name="GluePoint2Y" fmla="*/ 0 h 264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91" name="Группа 95"/>
          <p:cNvGrpSpPr/>
          <p:nvPr/>
        </p:nvGrpSpPr>
        <p:grpSpPr>
          <a:xfrm>
            <a:off x="7188480" y="2981880"/>
            <a:ext cx="449640" cy="449640"/>
            <a:chOff x="7188480" y="2981880"/>
            <a:chExt cx="449640" cy="449640"/>
          </a:xfrm>
        </p:grpSpPr>
        <p:pic>
          <p:nvPicPr>
            <p:cNvPr id="4392" name="Рисунок 96" descr=""/>
            <p:cNvPicPr/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/>
          </p:blipFill>
          <p:spPr>
            <a:xfrm>
              <a:off x="7258320" y="3083040"/>
              <a:ext cx="309600" cy="247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93" name="Овал 97"/>
            <p:cNvSpPr/>
            <p:nvPr/>
          </p:nvSpPr>
          <p:spPr>
            <a:xfrm>
              <a:off x="718848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94" name="Группа 98"/>
          <p:cNvGrpSpPr/>
          <p:nvPr/>
        </p:nvGrpSpPr>
        <p:grpSpPr>
          <a:xfrm>
            <a:off x="7188480" y="3684960"/>
            <a:ext cx="449640" cy="449640"/>
            <a:chOff x="7188480" y="3684960"/>
            <a:chExt cx="449640" cy="449640"/>
          </a:xfrm>
        </p:grpSpPr>
        <p:pic>
          <p:nvPicPr>
            <p:cNvPr id="4395" name="Рисунок 99" descr=""/>
            <p:cNvPicPr/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/>
          </p:blipFill>
          <p:spPr>
            <a:xfrm>
              <a:off x="7266240" y="3752280"/>
              <a:ext cx="294120" cy="315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396" name="Овал 100"/>
            <p:cNvSpPr/>
            <p:nvPr/>
          </p:nvSpPr>
          <p:spPr>
            <a:xfrm>
              <a:off x="718848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397" name="Группа 101"/>
          <p:cNvGrpSpPr/>
          <p:nvPr/>
        </p:nvGrpSpPr>
        <p:grpSpPr>
          <a:xfrm>
            <a:off x="7188480" y="4388040"/>
            <a:ext cx="449640" cy="449640"/>
            <a:chOff x="7188480" y="4388040"/>
            <a:chExt cx="449640" cy="449640"/>
          </a:xfrm>
        </p:grpSpPr>
        <p:sp>
          <p:nvSpPr>
            <p:cNvPr id="4398" name="Рисунок 26"/>
            <p:cNvSpPr/>
            <p:nvPr/>
          </p:nvSpPr>
          <p:spPr>
            <a:xfrm>
              <a:off x="7312680" y="4485600"/>
              <a:ext cx="194040" cy="262080"/>
            </a:xfrm>
            <a:custGeom>
              <a:avLst/>
              <a:gdLst>
                <a:gd name="textAreaLeft" fmla="*/ 0 w 194040"/>
                <a:gd name="textAreaRight" fmla="*/ 194400 w 194040"/>
                <a:gd name="textAreaTop" fmla="*/ 0 h 262080"/>
                <a:gd name="textAreaBottom" fmla="*/ 262440 h 262080"/>
                <a:gd name="GluePoint1X" fmla="*/ 731267 w 731267"/>
                <a:gd name="GluePoint1Y" fmla="*/ 0 h 985890"/>
                <a:gd name="GluePoint2X" fmla="*/ 731267 w 731267"/>
                <a:gd name="GluePoint2Y" fmla="*/ 985890 h 985890"/>
                <a:gd name="GluePoint3X" fmla="*/ 365634 w 731267"/>
                <a:gd name="GluePoint3Y" fmla="*/ 739408 h 985890"/>
                <a:gd name="GluePoint4X" fmla="*/ 0 w 731267"/>
                <a:gd name="GluePoint4Y" fmla="*/ 985890 h 985890"/>
                <a:gd name="GluePoint5X" fmla="*/ 0 w 731267"/>
                <a:gd name="GluePoint5Y" fmla="*/ 184848 h 985890"/>
                <a:gd name="GluePoint6X" fmla="*/ 182817 w 731267"/>
                <a:gd name="GluePoint6Y" fmla="*/ 0 h 985890"/>
                <a:gd name="GluePoint7X" fmla="*/ 731267 w 731267"/>
                <a:gd name="GluePoint7Y" fmla="*/ 0 h 9858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399" name="Овал 103"/>
            <p:cNvSpPr/>
            <p:nvPr/>
          </p:nvSpPr>
          <p:spPr>
            <a:xfrm>
              <a:off x="718848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400" name="Группа 104"/>
          <p:cNvGrpSpPr/>
          <p:nvPr/>
        </p:nvGrpSpPr>
        <p:grpSpPr>
          <a:xfrm>
            <a:off x="7188480" y="5091120"/>
            <a:ext cx="449640" cy="449640"/>
            <a:chOff x="7188480" y="5091120"/>
            <a:chExt cx="449640" cy="449640"/>
          </a:xfrm>
        </p:grpSpPr>
        <p:pic>
          <p:nvPicPr>
            <p:cNvPr id="4401" name="Рисунок 105" descr=""/>
            <p:cNvPicPr/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/>
          </p:blipFill>
          <p:spPr>
            <a:xfrm>
              <a:off x="7275960" y="5152320"/>
              <a:ext cx="245160" cy="326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402" name="Овал 106"/>
            <p:cNvSpPr/>
            <p:nvPr/>
          </p:nvSpPr>
          <p:spPr>
            <a:xfrm>
              <a:off x="718848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4403" name="Рисунок 107" descr=""/>
          <p:cNvPicPr/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/>
        </p:blipFill>
        <p:spPr>
          <a:xfrm>
            <a:off x="6559920" y="3083040"/>
            <a:ext cx="309600" cy="24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04" name="Рисунок 108" descr=""/>
          <p:cNvPicPr/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/>
        </p:blipFill>
        <p:spPr>
          <a:xfrm>
            <a:off x="6567480" y="3752280"/>
            <a:ext cx="294120" cy="3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05" name="Рисунок 26"/>
          <p:cNvSpPr/>
          <p:nvPr/>
        </p:nvSpPr>
        <p:spPr>
          <a:xfrm>
            <a:off x="6617520" y="4485600"/>
            <a:ext cx="194040" cy="262080"/>
          </a:xfrm>
          <a:custGeom>
            <a:avLst/>
            <a:gdLst>
              <a:gd name="textAreaLeft" fmla="*/ 0 w 194040"/>
              <a:gd name="textAreaRight" fmla="*/ 194400 w 194040"/>
              <a:gd name="textAreaTop" fmla="*/ 0 h 262080"/>
              <a:gd name="textAreaBottom" fmla="*/ 262440 h 262080"/>
              <a:gd name="GluePoint1X" fmla="*/ 731267 w 731267"/>
              <a:gd name="GluePoint1Y" fmla="*/ 0 h 985890"/>
              <a:gd name="GluePoint2X" fmla="*/ 731267 w 731267"/>
              <a:gd name="GluePoint2Y" fmla="*/ 985890 h 985890"/>
              <a:gd name="GluePoint3X" fmla="*/ 365634 w 731267"/>
              <a:gd name="GluePoint3Y" fmla="*/ 739408 h 985890"/>
              <a:gd name="GluePoint4X" fmla="*/ 0 w 731267"/>
              <a:gd name="GluePoint4Y" fmla="*/ 985890 h 985890"/>
              <a:gd name="GluePoint5X" fmla="*/ 0 w 731267"/>
              <a:gd name="GluePoint5Y" fmla="*/ 184848 h 985890"/>
              <a:gd name="GluePoint6X" fmla="*/ 182817 w 731267"/>
              <a:gd name="GluePoint6Y" fmla="*/ 0 h 985890"/>
              <a:gd name="GluePoint7X" fmla="*/ 731267 w 731267"/>
              <a:gd name="GluePoint7Y" fmla="*/ 0 h 98589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cap="rnd"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4406" name="Рисунок 110" descr=""/>
          <p:cNvPicPr/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/>
        </p:blipFill>
        <p:spPr>
          <a:xfrm>
            <a:off x="6591960" y="5152320"/>
            <a:ext cx="245160" cy="3268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407" name="Группа 111"/>
          <p:cNvGrpSpPr/>
          <p:nvPr/>
        </p:nvGrpSpPr>
        <p:grpSpPr>
          <a:xfrm>
            <a:off x="7188480" y="5793840"/>
            <a:ext cx="449640" cy="449640"/>
            <a:chOff x="7188480" y="5793840"/>
            <a:chExt cx="449640" cy="449640"/>
          </a:xfrm>
        </p:grpSpPr>
        <p:sp>
          <p:nvSpPr>
            <p:cNvPr id="4408" name="Овал 112"/>
            <p:cNvSpPr/>
            <p:nvPr/>
          </p:nvSpPr>
          <p:spPr>
            <a:xfrm>
              <a:off x="718848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4409" name="Рисунок 113" descr=""/>
            <p:cNvPicPr/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/>
          </p:blipFill>
          <p:spPr>
            <a:xfrm>
              <a:off x="7292880" y="59270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4410" name="Рисунок 114" descr=""/>
          <p:cNvPicPr/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/>
        </p:blipFill>
        <p:spPr>
          <a:xfrm>
            <a:off x="6595200" y="5927040"/>
            <a:ext cx="240840" cy="18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11" name="TextBox 115"/>
          <p:cNvSpPr/>
          <p:nvPr/>
        </p:nvSpPr>
        <p:spPr>
          <a:xfrm>
            <a:off x="6489720" y="1166400"/>
            <a:ext cx="54892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иконка используется без окружности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внутренней части не 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темной или светлой заливке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13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Линейная графика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14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линейных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415" name="Группа 4"/>
          <p:cNvGrpSpPr/>
          <p:nvPr/>
        </p:nvGrpSpPr>
        <p:grpSpPr>
          <a:xfrm>
            <a:off x="8180640" y="4197960"/>
            <a:ext cx="2991960" cy="1814400"/>
            <a:chOff x="8180640" y="4197960"/>
            <a:chExt cx="2991960" cy="1814400"/>
          </a:xfrm>
        </p:grpSpPr>
        <p:sp>
          <p:nvSpPr>
            <p:cNvPr id="4416" name="Полилиния 5"/>
            <p:cNvSpPr/>
            <p:nvPr/>
          </p:nvSpPr>
          <p:spPr>
            <a:xfrm>
              <a:off x="9837000" y="4571640"/>
              <a:ext cx="533880" cy="533520"/>
            </a:xfrm>
            <a:custGeom>
              <a:avLst/>
              <a:gdLst>
                <a:gd name="textAreaLeft" fmla="*/ 0 w 533880"/>
                <a:gd name="textAreaRight" fmla="*/ 534240 w 533880"/>
                <a:gd name="textAreaTop" fmla="*/ 0 h 533520"/>
                <a:gd name="textAreaBottom" fmla="*/ 533880 h 533520"/>
                <a:gd name="GluePoint1X" fmla="*/ 1068892 w 1068891"/>
                <a:gd name="GluePoint1Y" fmla="*/ 1067533 h 1067532"/>
                <a:gd name="GluePoint2X" fmla="*/ 0 w 1068891"/>
                <a:gd name="GluePoint2Y" fmla="*/ 0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17" name="Полилиния 6"/>
            <p:cNvSpPr/>
            <p:nvPr/>
          </p:nvSpPr>
          <p:spPr>
            <a:xfrm>
              <a:off x="9088920" y="5105520"/>
              <a:ext cx="1281960" cy="6480"/>
            </a:xfrm>
            <a:custGeom>
              <a:avLst/>
              <a:gdLst>
                <a:gd name="textAreaLeft" fmla="*/ 0 w 1281960"/>
                <a:gd name="textAreaRight" fmla="*/ 1282320 w 1281960"/>
                <a:gd name="textAreaTop" fmla="*/ 0 h 6480"/>
                <a:gd name="textAreaBottom" fmla="*/ 6840 h 6480"/>
                <a:gd name="GluePoint1X" fmla="*/ 2565226 w 2565225"/>
                <a:gd name="GluePoint1Y" fmla="*/ 0 h 13906"/>
                <a:gd name="GluePoint2X" fmla="*/ 0 w 2565225"/>
                <a:gd name="GluePoint2Y" fmla="*/ 0 h 139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18" name="Полилиния 7"/>
            <p:cNvSpPr/>
            <p:nvPr/>
          </p:nvSpPr>
          <p:spPr>
            <a:xfrm>
              <a:off x="9088920" y="4571640"/>
              <a:ext cx="747720" cy="533520"/>
            </a:xfrm>
            <a:custGeom>
              <a:avLst/>
              <a:gdLst>
                <a:gd name="textAreaLeft" fmla="*/ 0 w 747720"/>
                <a:gd name="textAreaRight" fmla="*/ 748080 w 747720"/>
                <a:gd name="textAreaTop" fmla="*/ 0 h 533520"/>
                <a:gd name="textAreaBottom" fmla="*/ 533880 h 533520"/>
                <a:gd name="GluePoint1X" fmla="*/ 1496334 w 1496333"/>
                <a:gd name="GluePoint1Y" fmla="*/ 0 h 1067532"/>
                <a:gd name="GluePoint2X" fmla="*/ 0 w 1496333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19" name="Полилиния 8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20" name="Полилиния 9"/>
            <p:cNvSpPr/>
            <p:nvPr/>
          </p:nvSpPr>
          <p:spPr>
            <a:xfrm>
              <a:off x="8180640" y="4197960"/>
              <a:ext cx="1816560" cy="1814400"/>
            </a:xfrm>
            <a:custGeom>
              <a:avLst/>
              <a:gdLst>
                <a:gd name="textAreaLeft" fmla="*/ 0 w 1816560"/>
                <a:gd name="textAreaRight" fmla="*/ 1816920 w 1816560"/>
                <a:gd name="textAreaTop" fmla="*/ 0 h 1814400"/>
                <a:gd name="textAreaBottom" fmla="*/ 1814760 h 1814400"/>
                <a:gd name="GluePoint1X" fmla="*/ 213365 w 3634005"/>
                <a:gd name="GluePoint1Y" fmla="*/ 960673 h 3629400"/>
                <a:gd name="GluePoint2X" fmla="*/ 1817003 w 3634005"/>
                <a:gd name="GluePoint2Y" fmla="*/ 0 h 3629400"/>
                <a:gd name="GluePoint3X" fmla="*/ 3634006 w 3634005"/>
                <a:gd name="GluePoint3Y" fmla="*/ 1814700 h 3629400"/>
                <a:gd name="GluePoint4X" fmla="*/ 1817003 w 3634005"/>
                <a:gd name="GluePoint4Y" fmla="*/ 3629400 h 3629400"/>
                <a:gd name="GluePoint5X" fmla="*/ 0 w 3634005"/>
                <a:gd name="GluePoint5Y" fmla="*/ 1814700 h 3629400"/>
                <a:gd name="GluePoint6X" fmla="*/ 50561 w 3634005"/>
                <a:gd name="GluePoint6Y" fmla="*/ 1387688 h 36294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21" name="Полилиния 10"/>
            <p:cNvSpPr/>
            <p:nvPr/>
          </p:nvSpPr>
          <p:spPr>
            <a:xfrm>
              <a:off x="9623520" y="4331520"/>
              <a:ext cx="1549080" cy="1547280"/>
            </a:xfrm>
            <a:custGeom>
              <a:avLst/>
              <a:gdLst>
                <a:gd name="textAreaLeft" fmla="*/ 0 w 1549080"/>
                <a:gd name="textAreaRight" fmla="*/ 1549440 w 1549080"/>
                <a:gd name="textAreaTop" fmla="*/ 0 h 1547280"/>
                <a:gd name="textAreaBottom" fmla="*/ 1547640 h 1547280"/>
                <a:gd name="GluePoint1X" fmla="*/ 2244557 w 3099566"/>
                <a:gd name="GluePoint1Y" fmla="*/ 2931807 h 3095630"/>
                <a:gd name="GluePoint2X" fmla="*/ 1549776 w 3099566"/>
                <a:gd name="GluePoint2Y" fmla="*/ 3095631 h 3095630"/>
                <a:gd name="GluePoint3X" fmla="*/ 0 w 3099566"/>
                <a:gd name="GluePoint3Y" fmla="*/ 1547818 h 3095630"/>
                <a:gd name="GluePoint4X" fmla="*/ 1549776 w 3099566"/>
                <a:gd name="GluePoint4Y" fmla="*/ 0 h 3095630"/>
                <a:gd name="GluePoint5X" fmla="*/ 3099567 w 3099566"/>
                <a:gd name="GluePoint5Y" fmla="*/ 1547818 h 3095630"/>
                <a:gd name="GluePoint6X" fmla="*/ 2565114 w 3099566"/>
                <a:gd name="GluePoint6Y" fmla="*/ 2717168 h 309563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22" name="Полилиния 11"/>
            <p:cNvSpPr/>
            <p:nvPr/>
          </p:nvSpPr>
          <p:spPr>
            <a:xfrm>
              <a:off x="10371600" y="4571640"/>
              <a:ext cx="587520" cy="533520"/>
            </a:xfrm>
            <a:custGeom>
              <a:avLst/>
              <a:gdLst>
                <a:gd name="textAreaLeft" fmla="*/ 0 w 587520"/>
                <a:gd name="textAreaRight" fmla="*/ 587880 w 587520"/>
                <a:gd name="textAreaTop" fmla="*/ 0 h 533520"/>
                <a:gd name="textAreaBottom" fmla="*/ 533880 h 533520"/>
                <a:gd name="GluePoint1X" fmla="*/ 1175665 w 1175665"/>
                <a:gd name="GluePoint1Y" fmla="*/ 0 h 1067532"/>
                <a:gd name="GluePoint2X" fmla="*/ 0 w 1175665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23" name="Полилиния 12"/>
            <p:cNvSpPr/>
            <p:nvPr/>
          </p:nvSpPr>
          <p:spPr>
            <a:xfrm>
              <a:off x="8661600" y="5105520"/>
              <a:ext cx="426960" cy="800280"/>
            </a:xfrm>
            <a:custGeom>
              <a:avLst/>
              <a:gdLst>
                <a:gd name="textAreaLeft" fmla="*/ 0 w 426960"/>
                <a:gd name="textAreaRight" fmla="*/ 427320 w 426960"/>
                <a:gd name="textAreaTop" fmla="*/ 0 h 800280"/>
                <a:gd name="textAreaBottom" fmla="*/ 800640 h 800280"/>
                <a:gd name="GluePoint1X" fmla="*/ 855012 w 855011"/>
                <a:gd name="GluePoint1Y" fmla="*/ 0 h 1601187"/>
                <a:gd name="GluePoint2X" fmla="*/ 0 w 855011"/>
                <a:gd name="GluePoint2Y" fmla="*/ 1601187 h 1601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24" name="Полилиния 13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25" name="Полилиния 14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26" name="Полилиния 15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27" name="Полилиния 16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428" name="Группа 17"/>
          <p:cNvGrpSpPr/>
          <p:nvPr/>
        </p:nvGrpSpPr>
        <p:grpSpPr>
          <a:xfrm>
            <a:off x="4779000" y="4003200"/>
            <a:ext cx="2407320" cy="2202840"/>
            <a:chOff x="4779000" y="4003200"/>
            <a:chExt cx="2407320" cy="2202840"/>
          </a:xfrm>
        </p:grpSpPr>
        <p:sp>
          <p:nvSpPr>
            <p:cNvPr id="4429" name="Полилиния 18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909258 w 3157286"/>
                <a:gd name="GluePoint1Y" fmla="*/ 2906216 h 3153984"/>
                <a:gd name="GluePoint2X" fmla="*/ 2427733 w 3157286"/>
                <a:gd name="GluePoint2Y" fmla="*/ 728789 h 3153984"/>
                <a:gd name="GluePoint3X" fmla="*/ 248029 w 3157286"/>
                <a:gd name="GluePoint3Y" fmla="*/ 247769 h 3153984"/>
                <a:gd name="GluePoint4X" fmla="*/ 729549 w 3157286"/>
                <a:gd name="GluePoint4Y" fmla="*/ 2425193 h 3153984"/>
                <a:gd name="GluePoint5X" fmla="*/ 2909258 w 3157286"/>
                <a:gd name="GluePoint5Y" fmla="*/ 2906216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30" name="Полилиния 19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427733 w 3157286"/>
                <a:gd name="GluePoint1Y" fmla="*/ 2425193 h 3153984"/>
                <a:gd name="GluePoint2X" fmla="*/ 2909258 w 3157286"/>
                <a:gd name="GluePoint2Y" fmla="*/ 247769 h 3153984"/>
                <a:gd name="GluePoint3X" fmla="*/ 729549 w 3157286"/>
                <a:gd name="GluePoint3Y" fmla="*/ 728789 h 3153984"/>
                <a:gd name="GluePoint4X" fmla="*/ 248029 w 3157286"/>
                <a:gd name="GluePoint4Y" fmla="*/ 2906216 h 3153984"/>
                <a:gd name="GluePoint5X" fmla="*/ 2427733 w 3157286"/>
                <a:gd name="GluePoint5Y" fmla="*/ 2425193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31" name="Полилиния 20"/>
            <p:cNvSpPr/>
            <p:nvPr/>
          </p:nvSpPr>
          <p:spPr>
            <a:xfrm>
              <a:off x="6345360" y="54360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32" name="Полилиния 21"/>
            <p:cNvSpPr/>
            <p:nvPr/>
          </p:nvSpPr>
          <p:spPr>
            <a:xfrm>
              <a:off x="6728400" y="4173480"/>
              <a:ext cx="218520" cy="218160"/>
            </a:xfrm>
            <a:custGeom>
              <a:avLst/>
              <a:gdLst>
                <a:gd name="textAreaLeft" fmla="*/ 0 w 218520"/>
                <a:gd name="textAreaRight" fmla="*/ 218880 w 218520"/>
                <a:gd name="textAreaTop" fmla="*/ 0 h 218160"/>
                <a:gd name="textAreaBottom" fmla="*/ 218520 h 218160"/>
                <a:gd name="GluePoint1X" fmla="*/ 218811 w 437635"/>
                <a:gd name="GluePoint1Y" fmla="*/ 437188 h 437187"/>
                <a:gd name="GluePoint2X" fmla="*/ 437635 w 437635"/>
                <a:gd name="GluePoint2Y" fmla="*/ 218593 h 437187"/>
                <a:gd name="GluePoint3X" fmla="*/ 218811 w 437635"/>
                <a:gd name="GluePoint3Y" fmla="*/ 0 h 437187"/>
                <a:gd name="GluePoint4X" fmla="*/ 0 w 437635"/>
                <a:gd name="GluePoint4Y" fmla="*/ 218593 h 437187"/>
                <a:gd name="GluePoint5X" fmla="*/ 218811 w 437635"/>
                <a:gd name="GluePoint5Y" fmla="*/ 437188 h 437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33" name="Полилиния 22"/>
            <p:cNvSpPr/>
            <p:nvPr/>
          </p:nvSpPr>
          <p:spPr>
            <a:xfrm>
              <a:off x="4779000" y="510480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4816062 w 4816061"/>
                <a:gd name="GluePoint1Y" fmla="*/ 0 h 13910"/>
                <a:gd name="GluePoint2X" fmla="*/ 0 w 4816061"/>
                <a:gd name="GluePoint2Y" fmla="*/ 0 h 139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34" name="Полилиния 23"/>
            <p:cNvSpPr/>
            <p:nvPr/>
          </p:nvSpPr>
          <p:spPr>
            <a:xfrm>
              <a:off x="5982840" y="4003200"/>
              <a:ext cx="6480" cy="22028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202840"/>
                <a:gd name="textAreaBottom" fmla="*/ 2203200 h 2202840"/>
                <a:gd name="GluePoint1X" fmla="*/ 0 w 13924"/>
                <a:gd name="GluePoint1Y" fmla="*/ 0 h 4406553"/>
                <a:gd name="GluePoint2X" fmla="*/ 0 w 13924"/>
                <a:gd name="GluePoint2Y" fmla="*/ 4406554 h 44065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35" name="Полилиния 24"/>
            <p:cNvSpPr/>
            <p:nvPr/>
          </p:nvSpPr>
          <p:spPr>
            <a:xfrm>
              <a:off x="4925160" y="50256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436" name="Группа 25"/>
          <p:cNvGrpSpPr/>
          <p:nvPr/>
        </p:nvGrpSpPr>
        <p:grpSpPr>
          <a:xfrm>
            <a:off x="1162800" y="3915000"/>
            <a:ext cx="2407320" cy="2380680"/>
            <a:chOff x="1162800" y="3915000"/>
            <a:chExt cx="2407320" cy="2380680"/>
          </a:xfrm>
        </p:grpSpPr>
        <p:sp>
          <p:nvSpPr>
            <p:cNvPr id="4437" name="Полилиния 26"/>
            <p:cNvSpPr/>
            <p:nvPr/>
          </p:nvSpPr>
          <p:spPr>
            <a:xfrm>
              <a:off x="1607760" y="4996800"/>
              <a:ext cx="1123200" cy="86508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865080"/>
                <a:gd name="textAreaBottom" fmla="*/ 865440 h 865080"/>
                <a:gd name="GluePoint1X" fmla="*/ 368327 w 2247734"/>
                <a:gd name="GluePoint1Y" fmla="*/ 0 h 1730991"/>
                <a:gd name="GluePoint2X" fmla="*/ 187297 w 2247734"/>
                <a:gd name="GluePoint2Y" fmla="*/ 1544257 h 1730991"/>
                <a:gd name="GluePoint3X" fmla="*/ 2247735 w 2247734"/>
                <a:gd name="GluePoint3Y" fmla="*/ 945140 h 17309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38" name="Полилиния 27"/>
            <p:cNvSpPr/>
            <p:nvPr/>
          </p:nvSpPr>
          <p:spPr>
            <a:xfrm>
              <a:off x="2001960" y="4348800"/>
              <a:ext cx="1123200" cy="64764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647640"/>
                <a:gd name="textAreaBottom" fmla="*/ 648000 h 647640"/>
                <a:gd name="GluePoint1X" fmla="*/ 2113568 w 2247725"/>
                <a:gd name="GluePoint1Y" fmla="*/ 1296052 h 1296052"/>
                <a:gd name="GluePoint2X" fmla="*/ 2060432 w 2247725"/>
                <a:gd name="GluePoint2Y" fmla="*/ 186733 h 1296052"/>
                <a:gd name="GluePoint3X" fmla="*/ 0 w 2247725"/>
                <a:gd name="GluePoint3Y" fmla="*/ 785850 h 12960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39" name="Полилиния 28"/>
            <p:cNvSpPr/>
            <p:nvPr/>
          </p:nvSpPr>
          <p:spPr>
            <a:xfrm>
              <a:off x="1850760" y="4167360"/>
              <a:ext cx="1031400" cy="1875960"/>
            </a:xfrm>
            <a:custGeom>
              <a:avLst/>
              <a:gdLst>
                <a:gd name="textAreaLeft" fmla="*/ 0 w 1031400"/>
                <a:gd name="textAreaRight" fmla="*/ 1031760 w 1031400"/>
                <a:gd name="textAreaTop" fmla="*/ 0 h 1875960"/>
                <a:gd name="textAreaBottom" fmla="*/ 1876320 h 1875960"/>
                <a:gd name="GluePoint1X" fmla="*/ 681085 w 2064045"/>
                <a:gd name="GluePoint1Y" fmla="*/ 3641336 h 3752631"/>
                <a:gd name="GluePoint2X" fmla="*/ 1032026 w 2064045"/>
                <a:gd name="GluePoint2Y" fmla="*/ 3752632 h 3752631"/>
                <a:gd name="GluePoint3X" fmla="*/ 2064045 w 2064045"/>
                <a:gd name="GluePoint3Y" fmla="*/ 1876320 h 3752631"/>
                <a:gd name="GluePoint4X" fmla="*/ 1032026 w 2064045"/>
                <a:gd name="GluePoint4Y" fmla="*/ 0 h 3752631"/>
                <a:gd name="GluePoint5X" fmla="*/ 0 w 2064045"/>
                <a:gd name="GluePoint5Y" fmla="*/ 1876320 h 3752631"/>
                <a:gd name="GluePoint6X" fmla="*/ 221700 w 2064045"/>
                <a:gd name="GluePoint6Y" fmla="*/ 3038525 h 37526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40" name="Полилиния 29"/>
            <p:cNvSpPr/>
            <p:nvPr/>
          </p:nvSpPr>
          <p:spPr>
            <a:xfrm>
              <a:off x="1162800" y="510552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0 w 4816061"/>
                <a:gd name="GluePoint1Y" fmla="*/ 0 h 13884"/>
                <a:gd name="GluePoint2X" fmla="*/ 4816062 w 4816061"/>
                <a:gd name="GluePoint2Y" fmla="*/ 0 h 138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41" name="Полилиния 30"/>
            <p:cNvSpPr/>
            <p:nvPr/>
          </p:nvSpPr>
          <p:spPr>
            <a:xfrm>
              <a:off x="2366640" y="3915000"/>
              <a:ext cx="6480" cy="23806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380680"/>
                <a:gd name="textAreaBottom" fmla="*/ 2381040 h 2380680"/>
                <a:gd name="GluePoint1X" fmla="*/ 0 w 13924"/>
                <a:gd name="GluePoint1Y" fmla="*/ 0 h 4762366"/>
                <a:gd name="GluePoint2X" fmla="*/ 0 w 13924"/>
                <a:gd name="GluePoint2Y" fmla="*/ 4762366 h 476236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42" name="Полилиния 31"/>
            <p:cNvSpPr/>
            <p:nvPr/>
          </p:nvSpPr>
          <p:spPr>
            <a:xfrm>
              <a:off x="2804760" y="5027760"/>
              <a:ext cx="152640" cy="15228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280"/>
                <a:gd name="textAreaBottom" fmla="*/ 152640 h 152280"/>
                <a:gd name="GluePoint1X" fmla="*/ 153170 w 306340"/>
                <a:gd name="GluePoint1Y" fmla="*/ 305453 h 305452"/>
                <a:gd name="GluePoint2X" fmla="*/ 306340 w 306340"/>
                <a:gd name="GluePoint2Y" fmla="*/ 152726 h 305452"/>
                <a:gd name="GluePoint3X" fmla="*/ 153170 w 306340"/>
                <a:gd name="GluePoint3Y" fmla="*/ 0 h 305452"/>
                <a:gd name="GluePoint4X" fmla="*/ 0 w 306340"/>
                <a:gd name="GluePoint4Y" fmla="*/ 152726 h 305452"/>
                <a:gd name="GluePoint5X" fmla="*/ 153170 w 306340"/>
                <a:gd name="GluePoint5Y" fmla="*/ 305453 h 305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43" name="Полилиния 32"/>
            <p:cNvSpPr/>
            <p:nvPr/>
          </p:nvSpPr>
          <p:spPr>
            <a:xfrm>
              <a:off x="1321200" y="5011200"/>
              <a:ext cx="188640" cy="18828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188280"/>
                <a:gd name="textAreaBottom" fmla="*/ 188640 h 188280"/>
                <a:gd name="GluePoint1X" fmla="*/ 189064 w 378125"/>
                <a:gd name="GluePoint1Y" fmla="*/ 377039 h 377039"/>
                <a:gd name="GluePoint2X" fmla="*/ 378126 w 378125"/>
                <a:gd name="GluePoint2Y" fmla="*/ 188520 h 377039"/>
                <a:gd name="GluePoint3X" fmla="*/ 189064 w 378125"/>
                <a:gd name="GluePoint3Y" fmla="*/ 0 h 377039"/>
                <a:gd name="GluePoint4X" fmla="*/ 0 w 378125"/>
                <a:gd name="GluePoint4Y" fmla="*/ 188520 h 377039"/>
                <a:gd name="GluePoint5X" fmla="*/ 189064 w 378125"/>
                <a:gd name="GluePoint5Y" fmla="*/ 377039 h 3770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444" name="Группа 33"/>
          <p:cNvGrpSpPr/>
          <p:nvPr/>
        </p:nvGrpSpPr>
        <p:grpSpPr>
          <a:xfrm>
            <a:off x="7769160" y="2031480"/>
            <a:ext cx="3813480" cy="1502640"/>
            <a:chOff x="7769160" y="2031480"/>
            <a:chExt cx="3813480" cy="1502640"/>
          </a:xfrm>
        </p:grpSpPr>
        <p:sp>
          <p:nvSpPr>
            <p:cNvPr id="4445" name="Полилиния 34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46" name="Полилиния 35"/>
            <p:cNvSpPr/>
            <p:nvPr/>
          </p:nvSpPr>
          <p:spPr>
            <a:xfrm>
              <a:off x="9438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8"/>
                <a:gd name="GluePoint1Y" fmla="*/ 3006237 h 3006237"/>
                <a:gd name="GluePoint2X" fmla="*/ 504108 w 504108"/>
                <a:gd name="GluePoint2Y" fmla="*/ 1503118 h 3006237"/>
                <a:gd name="GluePoint3X" fmla="*/ 252054 w 504108"/>
                <a:gd name="GluePoint3Y" fmla="*/ 0 h 3006237"/>
                <a:gd name="GluePoint4X" fmla="*/ 0 w 504108"/>
                <a:gd name="GluePoint4Y" fmla="*/ 1503118 h 3006237"/>
                <a:gd name="GluePoint5X" fmla="*/ 252054 w 50410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47" name="Полилиния 36"/>
            <p:cNvSpPr/>
            <p:nvPr/>
          </p:nvSpPr>
          <p:spPr>
            <a:xfrm>
              <a:off x="918684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9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9 w 1006617"/>
                <a:gd name="GluePoint3Y" fmla="*/ 0 h 3006237"/>
                <a:gd name="GluePoint4X" fmla="*/ 0 w 1006617"/>
                <a:gd name="GluePoint4Y" fmla="*/ 1503118 h 3006237"/>
                <a:gd name="GluePoint5X" fmla="*/ 503309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48" name="Полилиния 37"/>
            <p:cNvSpPr/>
            <p:nvPr/>
          </p:nvSpPr>
          <p:spPr>
            <a:xfrm>
              <a:off x="89359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20"/>
                <a:gd name="GluePoint1Y" fmla="*/ 3006237 h 3006237"/>
                <a:gd name="GluePoint2X" fmla="*/ 1508121 w 1508120"/>
                <a:gd name="GluePoint2Y" fmla="*/ 1503118 h 3006237"/>
                <a:gd name="GluePoint3X" fmla="*/ 754067 w 1508120"/>
                <a:gd name="GluePoint3Y" fmla="*/ 0 h 3006237"/>
                <a:gd name="GluePoint4X" fmla="*/ 0 w 1508120"/>
                <a:gd name="GluePoint4Y" fmla="*/ 1503118 h 3006237"/>
                <a:gd name="GluePoint5X" fmla="*/ 754067 w 1508120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49" name="Полилиния 38"/>
            <p:cNvSpPr/>
            <p:nvPr/>
          </p:nvSpPr>
          <p:spPr>
            <a:xfrm>
              <a:off x="868428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2"/>
                <a:gd name="GluePoint1Y" fmla="*/ 3006237 h 3006237"/>
                <a:gd name="GluePoint2X" fmla="*/ 2011443 w 2011442"/>
                <a:gd name="GluePoint2Y" fmla="*/ 1503118 h 3006237"/>
                <a:gd name="GluePoint3X" fmla="*/ 1005722 w 2011442"/>
                <a:gd name="GluePoint3Y" fmla="*/ 0 h 3006237"/>
                <a:gd name="GluePoint4X" fmla="*/ 0 w 2011442"/>
                <a:gd name="GluePoint4Y" fmla="*/ 1503118 h 3006237"/>
                <a:gd name="GluePoint5X" fmla="*/ 1005722 w 201144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50" name="Полилиния 39"/>
            <p:cNvSpPr/>
            <p:nvPr/>
          </p:nvSpPr>
          <p:spPr>
            <a:xfrm>
              <a:off x="843336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2 w 2513948"/>
                <a:gd name="GluePoint1Y" fmla="*/ 3006237 h 3006237"/>
                <a:gd name="GluePoint2X" fmla="*/ 2513948 w 2513948"/>
                <a:gd name="GluePoint2Y" fmla="*/ 1503118 h 3006237"/>
                <a:gd name="GluePoint3X" fmla="*/ 1256972 w 2513948"/>
                <a:gd name="GluePoint3Y" fmla="*/ 0 h 3006237"/>
                <a:gd name="GluePoint4X" fmla="*/ 0 w 2513948"/>
                <a:gd name="GluePoint4Y" fmla="*/ 1503118 h 3006237"/>
                <a:gd name="GluePoint5X" fmla="*/ 1256972 w 251394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51" name="Полилиния 40"/>
            <p:cNvSpPr/>
            <p:nvPr/>
          </p:nvSpPr>
          <p:spPr>
            <a:xfrm>
              <a:off x="818208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2 w 3016266"/>
                <a:gd name="GluePoint1Y" fmla="*/ 3006238 h 3006238"/>
                <a:gd name="GluePoint2X" fmla="*/ 3016266 w 3016266"/>
                <a:gd name="GluePoint2Y" fmla="*/ 1503119 h 3006238"/>
                <a:gd name="GluePoint3X" fmla="*/ 1508132 w 3016266"/>
                <a:gd name="GluePoint3Y" fmla="*/ 0 h 3006238"/>
                <a:gd name="GluePoint4X" fmla="*/ 0 w 3016266"/>
                <a:gd name="GluePoint4Y" fmla="*/ 1503119 h 3006238"/>
                <a:gd name="GluePoint5X" fmla="*/ 1508132 w 3016266"/>
                <a:gd name="GluePoint5Y" fmla="*/ 3006238 h 3006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52" name="Полилиния 41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53" name="Полилиния 42"/>
            <p:cNvSpPr/>
            <p:nvPr/>
          </p:nvSpPr>
          <p:spPr>
            <a:xfrm>
              <a:off x="9690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7"/>
                <a:gd name="GluePoint1Y" fmla="*/ 3006237 h 3006237"/>
                <a:gd name="GluePoint2X" fmla="*/ 504108 w 504107"/>
                <a:gd name="GluePoint2Y" fmla="*/ 1503118 h 3006237"/>
                <a:gd name="GluePoint3X" fmla="*/ 252054 w 504107"/>
                <a:gd name="GluePoint3Y" fmla="*/ 0 h 3006237"/>
                <a:gd name="GluePoint4X" fmla="*/ 0 w 504107"/>
                <a:gd name="GluePoint4Y" fmla="*/ 1503118 h 3006237"/>
                <a:gd name="GluePoint5X" fmla="*/ 252054 w 50410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54" name="Полилиния 43"/>
            <p:cNvSpPr/>
            <p:nvPr/>
          </p:nvSpPr>
          <p:spPr>
            <a:xfrm>
              <a:off x="969012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8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8 w 1006617"/>
                <a:gd name="GluePoint3Y" fmla="*/ 0 h 3006237"/>
                <a:gd name="GluePoint4X" fmla="*/ 0 w 1006617"/>
                <a:gd name="GluePoint4Y" fmla="*/ 1503118 h 3006237"/>
                <a:gd name="GluePoint5X" fmla="*/ 503308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55" name="Полилиния 44"/>
            <p:cNvSpPr/>
            <p:nvPr/>
          </p:nvSpPr>
          <p:spPr>
            <a:xfrm>
              <a:off x="96901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34"/>
                <a:gd name="GluePoint1Y" fmla="*/ 3006237 h 3006237"/>
                <a:gd name="GluePoint2X" fmla="*/ 1508134 w 1508134"/>
                <a:gd name="GluePoint2Y" fmla="*/ 1503118 h 3006237"/>
                <a:gd name="GluePoint3X" fmla="*/ 754067 w 1508134"/>
                <a:gd name="GluePoint3Y" fmla="*/ 0 h 3006237"/>
                <a:gd name="GluePoint4X" fmla="*/ 0 w 1508134"/>
                <a:gd name="GluePoint4Y" fmla="*/ 1503118 h 3006237"/>
                <a:gd name="GluePoint5X" fmla="*/ 754067 w 1508134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56" name="Полилиния 45"/>
            <p:cNvSpPr/>
            <p:nvPr/>
          </p:nvSpPr>
          <p:spPr>
            <a:xfrm>
              <a:off x="969012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3"/>
                <a:gd name="GluePoint1Y" fmla="*/ 3006237 h 3006237"/>
                <a:gd name="GluePoint2X" fmla="*/ 2011443 w 2011443"/>
                <a:gd name="GluePoint2Y" fmla="*/ 1503118 h 3006237"/>
                <a:gd name="GluePoint3X" fmla="*/ 1005722 w 2011443"/>
                <a:gd name="GluePoint3Y" fmla="*/ 0 h 3006237"/>
                <a:gd name="GluePoint4X" fmla="*/ 0 w 2011443"/>
                <a:gd name="GluePoint4Y" fmla="*/ 1503118 h 3006237"/>
                <a:gd name="GluePoint5X" fmla="*/ 1005722 w 2011443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57" name="Полилиния 46"/>
            <p:cNvSpPr/>
            <p:nvPr/>
          </p:nvSpPr>
          <p:spPr>
            <a:xfrm>
              <a:off x="969012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6 w 2513952"/>
                <a:gd name="GluePoint1Y" fmla="*/ 3006237 h 3006237"/>
                <a:gd name="GluePoint2X" fmla="*/ 2513952 w 2513952"/>
                <a:gd name="GluePoint2Y" fmla="*/ 1503118 h 3006237"/>
                <a:gd name="GluePoint3X" fmla="*/ 1256976 w 2513952"/>
                <a:gd name="GluePoint3Y" fmla="*/ 0 h 3006237"/>
                <a:gd name="GluePoint4X" fmla="*/ 0 w 2513952"/>
                <a:gd name="GluePoint4Y" fmla="*/ 1503118 h 3006237"/>
                <a:gd name="GluePoint5X" fmla="*/ 1256976 w 251395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58" name="Полилиния 47"/>
            <p:cNvSpPr/>
            <p:nvPr/>
          </p:nvSpPr>
          <p:spPr>
            <a:xfrm>
              <a:off x="969012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4 w 3016268"/>
                <a:gd name="GluePoint1Y" fmla="*/ 3006237 h 3006237"/>
                <a:gd name="GluePoint2X" fmla="*/ 3016269 w 3016268"/>
                <a:gd name="GluePoint2Y" fmla="*/ 1503118 h 3006237"/>
                <a:gd name="GluePoint3X" fmla="*/ 1508134 w 3016268"/>
                <a:gd name="GluePoint3Y" fmla="*/ 0 h 3006237"/>
                <a:gd name="GluePoint4X" fmla="*/ 0 w 3016268"/>
                <a:gd name="GluePoint4Y" fmla="*/ 1503118 h 3006237"/>
                <a:gd name="GluePoint5X" fmla="*/ 1508134 w 301626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59" name="Полилиния 48"/>
            <p:cNvSpPr/>
            <p:nvPr/>
          </p:nvSpPr>
          <p:spPr>
            <a:xfrm>
              <a:off x="9615240" y="2694600"/>
              <a:ext cx="151200" cy="15084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0840"/>
                <a:gd name="textAreaBottom" fmla="*/ 151200 h 150840"/>
                <a:gd name="GluePoint1X" fmla="*/ 151582 w 303164"/>
                <a:gd name="GluePoint1Y" fmla="*/ 302162 h 302162"/>
                <a:gd name="GluePoint2X" fmla="*/ 303165 w 303164"/>
                <a:gd name="GluePoint2Y" fmla="*/ 151084 h 302162"/>
                <a:gd name="GluePoint3X" fmla="*/ 151582 w 303164"/>
                <a:gd name="GluePoint3Y" fmla="*/ 0 h 302162"/>
                <a:gd name="GluePoint4X" fmla="*/ 0 w 303164"/>
                <a:gd name="GluePoint4Y" fmla="*/ 151084 h 302162"/>
                <a:gd name="GluePoint5X" fmla="*/ 151582 w 303164"/>
                <a:gd name="GluePoint5Y" fmla="*/ 302162 h 302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60" name="Полилиния 49"/>
            <p:cNvSpPr/>
            <p:nvPr/>
          </p:nvSpPr>
          <p:spPr>
            <a:xfrm>
              <a:off x="807156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9 w 442218"/>
                <a:gd name="GluePoint1Y" fmla="*/ 440753 h 440753"/>
                <a:gd name="GluePoint2X" fmla="*/ 442218 w 442218"/>
                <a:gd name="GluePoint2Y" fmla="*/ 220371 h 440753"/>
                <a:gd name="GluePoint3X" fmla="*/ 221109 w 442218"/>
                <a:gd name="GluePoint3Y" fmla="*/ 0 h 440753"/>
                <a:gd name="GluePoint4X" fmla="*/ 0 w 442218"/>
                <a:gd name="GluePoint4Y" fmla="*/ 220371 h 440753"/>
                <a:gd name="GluePoint5X" fmla="*/ 221109 w 442218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61" name="Полилиния 50"/>
            <p:cNvSpPr/>
            <p:nvPr/>
          </p:nvSpPr>
          <p:spPr>
            <a:xfrm>
              <a:off x="776916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4 w 221208"/>
                <a:gd name="GluePoint1Y" fmla="*/ 220464 h 220464"/>
                <a:gd name="GluePoint2X" fmla="*/ 221208 w 221208"/>
                <a:gd name="GluePoint2Y" fmla="*/ 110232 h 220464"/>
                <a:gd name="GluePoint3X" fmla="*/ 110604 w 221208"/>
                <a:gd name="GluePoint3Y" fmla="*/ 0 h 220464"/>
                <a:gd name="GluePoint4X" fmla="*/ 0 w 221208"/>
                <a:gd name="GluePoint4Y" fmla="*/ 110232 h 220464"/>
                <a:gd name="GluePoint5X" fmla="*/ 110604 w 221208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62" name="Полилиния 51"/>
            <p:cNvSpPr/>
            <p:nvPr/>
          </p:nvSpPr>
          <p:spPr>
            <a:xfrm>
              <a:off x="1147248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0 w 221213"/>
                <a:gd name="GluePoint1Y" fmla="*/ 220464 h 220464"/>
                <a:gd name="GluePoint2X" fmla="*/ 221214 w 221213"/>
                <a:gd name="GluePoint2Y" fmla="*/ 110232 h 220464"/>
                <a:gd name="GluePoint3X" fmla="*/ 110600 w 221213"/>
                <a:gd name="GluePoint3Y" fmla="*/ 0 h 220464"/>
                <a:gd name="GluePoint4X" fmla="*/ 0 w 221213"/>
                <a:gd name="GluePoint4Y" fmla="*/ 110232 h 220464"/>
                <a:gd name="GluePoint5X" fmla="*/ 110600 w 221213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63" name="Полилиния 52"/>
            <p:cNvSpPr/>
            <p:nvPr/>
          </p:nvSpPr>
          <p:spPr>
            <a:xfrm>
              <a:off x="1108728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3 w 442206"/>
                <a:gd name="GluePoint1Y" fmla="*/ 440753 h 440753"/>
                <a:gd name="GluePoint2X" fmla="*/ 442207 w 442206"/>
                <a:gd name="GluePoint2Y" fmla="*/ 220371 h 440753"/>
                <a:gd name="GluePoint3X" fmla="*/ 221103 w 442206"/>
                <a:gd name="GluePoint3Y" fmla="*/ 0 h 440753"/>
                <a:gd name="GluePoint4X" fmla="*/ 0 w 442206"/>
                <a:gd name="GluePoint4Y" fmla="*/ 220371 h 440753"/>
                <a:gd name="GluePoint5X" fmla="*/ 221103 w 442206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464" name="Группа 53"/>
          <p:cNvGrpSpPr/>
          <p:nvPr/>
        </p:nvGrpSpPr>
        <p:grpSpPr>
          <a:xfrm>
            <a:off x="4486320" y="2031480"/>
            <a:ext cx="2988360" cy="1497600"/>
            <a:chOff x="4486320" y="2031480"/>
            <a:chExt cx="2988360" cy="1497600"/>
          </a:xfrm>
        </p:grpSpPr>
        <p:sp>
          <p:nvSpPr>
            <p:cNvPr id="4465" name="Полилиния 54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66" name="Полилиния 55"/>
            <p:cNvSpPr/>
            <p:nvPr/>
          </p:nvSpPr>
          <p:spPr>
            <a:xfrm>
              <a:off x="573084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70 w 499527"/>
                <a:gd name="GluePoint1Y" fmla="*/ 2995800 h 2995799"/>
                <a:gd name="GluePoint2X" fmla="*/ 499527 w 499527"/>
                <a:gd name="GluePoint2Y" fmla="*/ 1497893 h 2995799"/>
                <a:gd name="GluePoint3X" fmla="*/ 249770 w 499527"/>
                <a:gd name="GluePoint3Y" fmla="*/ 0 h 2995799"/>
                <a:gd name="GluePoint4X" fmla="*/ 0 w 499527"/>
                <a:gd name="GluePoint4Y" fmla="*/ 1497893 h 2995799"/>
                <a:gd name="GluePoint5X" fmla="*/ 249770 w 499527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67" name="Полилиния 56"/>
            <p:cNvSpPr/>
            <p:nvPr/>
          </p:nvSpPr>
          <p:spPr>
            <a:xfrm>
              <a:off x="54820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68" name="Полилиния 57"/>
            <p:cNvSpPr/>
            <p:nvPr/>
          </p:nvSpPr>
          <p:spPr>
            <a:xfrm>
              <a:off x="5233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46 w 1494479"/>
                <a:gd name="GluePoint1Y" fmla="*/ 2995800 h 2995799"/>
                <a:gd name="GluePoint2X" fmla="*/ 1494479 w 1494479"/>
                <a:gd name="GluePoint2Y" fmla="*/ 1497893 h 2995799"/>
                <a:gd name="GluePoint3X" fmla="*/ 747246 w 1494479"/>
                <a:gd name="GluePoint3Y" fmla="*/ 0 h 2995799"/>
                <a:gd name="GluePoint4X" fmla="*/ 0 w 1494479"/>
                <a:gd name="GluePoint4Y" fmla="*/ 1497893 h 2995799"/>
                <a:gd name="GluePoint5X" fmla="*/ 747246 w 149447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69" name="Полилиния 58"/>
            <p:cNvSpPr/>
            <p:nvPr/>
          </p:nvSpPr>
          <p:spPr>
            <a:xfrm>
              <a:off x="498420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73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73 w 1993331"/>
                <a:gd name="GluePoint3Y" fmla="*/ 0 h 2995799"/>
                <a:gd name="GluePoint4X" fmla="*/ 0 w 1993331"/>
                <a:gd name="GluePoint4Y" fmla="*/ 1497893 h 2995799"/>
                <a:gd name="GluePoint5X" fmla="*/ 996673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70" name="Полилиния 59"/>
            <p:cNvSpPr/>
            <p:nvPr/>
          </p:nvSpPr>
          <p:spPr>
            <a:xfrm>
              <a:off x="473544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16 w 2491219"/>
                <a:gd name="GluePoint1Y" fmla="*/ 2995800 h 2995799"/>
                <a:gd name="GluePoint2X" fmla="*/ 2491219 w 2491219"/>
                <a:gd name="GluePoint2Y" fmla="*/ 1497893 h 2995799"/>
                <a:gd name="GluePoint3X" fmla="*/ 1245616 w 2491219"/>
                <a:gd name="GluePoint3Y" fmla="*/ 0 h 2995799"/>
                <a:gd name="GluePoint4X" fmla="*/ 0 w 2491219"/>
                <a:gd name="GluePoint4Y" fmla="*/ 1497893 h 2995799"/>
                <a:gd name="GluePoint5X" fmla="*/ 1245616 w 249121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71" name="Полилиния 60"/>
            <p:cNvSpPr/>
            <p:nvPr/>
          </p:nvSpPr>
          <p:spPr>
            <a:xfrm>
              <a:off x="448632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44"/>
                <a:gd name="GluePoint1Y" fmla="*/ 2995800 h 2995799"/>
                <a:gd name="GluePoint2X" fmla="*/ 2988945 w 2988944"/>
                <a:gd name="GluePoint2Y" fmla="*/ 1497893 h 2995799"/>
                <a:gd name="GluePoint3X" fmla="*/ 1494465 w 2988944"/>
                <a:gd name="GluePoint3Y" fmla="*/ 0 h 2995799"/>
                <a:gd name="GluePoint4X" fmla="*/ 0 w 2988944"/>
                <a:gd name="GluePoint4Y" fmla="*/ 1497893 h 2995799"/>
                <a:gd name="GluePoint5X" fmla="*/ 1494465 w 2988944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72" name="Полилиния 61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73" name="Полилиния 62"/>
            <p:cNvSpPr/>
            <p:nvPr/>
          </p:nvSpPr>
          <p:spPr>
            <a:xfrm>
              <a:off x="598068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57 w 499513"/>
                <a:gd name="GluePoint1Y" fmla="*/ 2995800 h 2995799"/>
                <a:gd name="GluePoint2X" fmla="*/ 499513 w 499513"/>
                <a:gd name="GluePoint2Y" fmla="*/ 1497893 h 2995799"/>
                <a:gd name="GluePoint3X" fmla="*/ 249757 w 499513"/>
                <a:gd name="GluePoint3Y" fmla="*/ 0 h 2995799"/>
                <a:gd name="GluePoint4X" fmla="*/ 0 w 499513"/>
                <a:gd name="GluePoint4Y" fmla="*/ 1497893 h 2995799"/>
                <a:gd name="GluePoint5X" fmla="*/ 249757 w 499513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74" name="Полилиния 63"/>
            <p:cNvSpPr/>
            <p:nvPr/>
          </p:nvSpPr>
          <p:spPr>
            <a:xfrm>
              <a:off x="59806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75" name="Полилиния 64"/>
            <p:cNvSpPr/>
            <p:nvPr/>
          </p:nvSpPr>
          <p:spPr>
            <a:xfrm>
              <a:off x="5980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33 w 1494465"/>
                <a:gd name="GluePoint1Y" fmla="*/ 2995800 h 2995799"/>
                <a:gd name="GluePoint2X" fmla="*/ 1494465 w 1494465"/>
                <a:gd name="GluePoint2Y" fmla="*/ 1497893 h 2995799"/>
                <a:gd name="GluePoint3X" fmla="*/ 747233 w 1494465"/>
                <a:gd name="GluePoint3Y" fmla="*/ 0 h 2995799"/>
                <a:gd name="GluePoint4X" fmla="*/ 0 w 1494465"/>
                <a:gd name="GluePoint4Y" fmla="*/ 1497893 h 2995799"/>
                <a:gd name="GluePoint5X" fmla="*/ 747233 w 1494465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76" name="Полилиния 65"/>
            <p:cNvSpPr/>
            <p:nvPr/>
          </p:nvSpPr>
          <p:spPr>
            <a:xfrm>
              <a:off x="598068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59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59 w 1993331"/>
                <a:gd name="GluePoint3Y" fmla="*/ 0 h 2995799"/>
                <a:gd name="GluePoint4X" fmla="*/ 0 w 1993331"/>
                <a:gd name="GluePoint4Y" fmla="*/ 1497893 h 2995799"/>
                <a:gd name="GluePoint5X" fmla="*/ 996659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77" name="Полилиния 66"/>
            <p:cNvSpPr/>
            <p:nvPr/>
          </p:nvSpPr>
          <p:spPr>
            <a:xfrm>
              <a:off x="598068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04 w 2491220"/>
                <a:gd name="GluePoint1Y" fmla="*/ 2995800 h 2995799"/>
                <a:gd name="GluePoint2X" fmla="*/ 2491221 w 2491220"/>
                <a:gd name="GluePoint2Y" fmla="*/ 1497893 h 2995799"/>
                <a:gd name="GluePoint3X" fmla="*/ 1245604 w 2491220"/>
                <a:gd name="GluePoint3Y" fmla="*/ 0 h 2995799"/>
                <a:gd name="GluePoint4X" fmla="*/ 0 w 2491220"/>
                <a:gd name="GluePoint4Y" fmla="*/ 1497893 h 2995799"/>
                <a:gd name="GluePoint5X" fmla="*/ 1245604 w 249122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78" name="Полилиния 67"/>
            <p:cNvSpPr/>
            <p:nvPr/>
          </p:nvSpPr>
          <p:spPr>
            <a:xfrm>
              <a:off x="598068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30"/>
                <a:gd name="GluePoint1Y" fmla="*/ 2995800 h 2995799"/>
                <a:gd name="GluePoint2X" fmla="*/ 2988931 w 2988930"/>
                <a:gd name="GluePoint2Y" fmla="*/ 1497893 h 2995799"/>
                <a:gd name="GluePoint3X" fmla="*/ 1494465 w 2988930"/>
                <a:gd name="GluePoint3Y" fmla="*/ 0 h 2995799"/>
                <a:gd name="GluePoint4X" fmla="*/ 0 w 2988930"/>
                <a:gd name="GluePoint4Y" fmla="*/ 1497893 h 2995799"/>
                <a:gd name="GluePoint5X" fmla="*/ 1494465 w 298893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79" name="Полилиния 68"/>
            <p:cNvSpPr/>
            <p:nvPr/>
          </p:nvSpPr>
          <p:spPr>
            <a:xfrm>
              <a:off x="5904000" y="269208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418 w 302835"/>
                <a:gd name="GluePoint1Y" fmla="*/ 303531 h 303531"/>
                <a:gd name="GluePoint2X" fmla="*/ 302835 w 302835"/>
                <a:gd name="GluePoint2Y" fmla="*/ 151766 h 303531"/>
                <a:gd name="GluePoint3X" fmla="*/ 151418 w 302835"/>
                <a:gd name="GluePoint3Y" fmla="*/ 0 h 303531"/>
                <a:gd name="GluePoint4X" fmla="*/ 0 w 302835"/>
                <a:gd name="GluePoint4Y" fmla="*/ 151766 h 303531"/>
                <a:gd name="GluePoint5X" fmla="*/ 151418 w 302835"/>
                <a:gd name="GluePoint5Y" fmla="*/ 303531 h 303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480" name="Группа 69"/>
          <p:cNvGrpSpPr/>
          <p:nvPr/>
        </p:nvGrpSpPr>
        <p:grpSpPr>
          <a:xfrm>
            <a:off x="571680" y="2017080"/>
            <a:ext cx="3589920" cy="1529280"/>
            <a:chOff x="571680" y="2017080"/>
            <a:chExt cx="3589920" cy="1529280"/>
          </a:xfrm>
        </p:grpSpPr>
        <p:sp>
          <p:nvSpPr>
            <p:cNvPr id="4481" name="Полилиния 70"/>
            <p:cNvSpPr/>
            <p:nvPr/>
          </p:nvSpPr>
          <p:spPr>
            <a:xfrm>
              <a:off x="2344320" y="2017080"/>
              <a:ext cx="6480" cy="15292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29280"/>
                <a:gd name="textAreaBottom" fmla="*/ 1529640 h 1529280"/>
                <a:gd name="GluePoint1X" fmla="*/ 0 w 13788"/>
                <a:gd name="GluePoint1Y" fmla="*/ 0 h 3058947"/>
                <a:gd name="GluePoint2X" fmla="*/ 0 w 13788"/>
                <a:gd name="GluePoint2Y" fmla="*/ 3058948 h 30589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82" name="Полилиния 71"/>
            <p:cNvSpPr/>
            <p:nvPr/>
          </p:nvSpPr>
          <p:spPr>
            <a:xfrm>
              <a:off x="653760" y="2734200"/>
              <a:ext cx="3438360" cy="6480"/>
            </a:xfrm>
            <a:custGeom>
              <a:avLst/>
              <a:gdLst>
                <a:gd name="textAreaLeft" fmla="*/ 0 w 3438360"/>
                <a:gd name="textAreaRight" fmla="*/ 3438720 w 3438360"/>
                <a:gd name="textAreaTop" fmla="*/ 0 h 6480"/>
                <a:gd name="textAreaBottom" fmla="*/ 6840 h 6480"/>
                <a:gd name="GluePoint1X" fmla="*/ 6878322 w 6878322"/>
                <a:gd name="GluePoint1Y" fmla="*/ 0 h 13796"/>
                <a:gd name="GluePoint2X" fmla="*/ 0 w 6878322"/>
                <a:gd name="GluePoint2Y" fmla="*/ 0 h 137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83" name="Полилиния 72"/>
            <p:cNvSpPr/>
            <p:nvPr/>
          </p:nvSpPr>
          <p:spPr>
            <a:xfrm>
              <a:off x="8161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3057034 w 3057033"/>
                <a:gd name="GluePoint1Y" fmla="*/ 1397390 h 2953074"/>
                <a:gd name="GluePoint2X" fmla="*/ 509763 w 3057033"/>
                <a:gd name="GluePoint2Y" fmla="*/ 154723 h 2953074"/>
                <a:gd name="GluePoint3X" fmla="*/ 509763 w 3057033"/>
                <a:gd name="GluePoint3Y" fmla="*/ 2831348 h 2953074"/>
                <a:gd name="GluePoint4X" fmla="*/ 3057034 w 3057033"/>
                <a:gd name="GluePoint4Y" fmla="*/ 1397486 h 2953074"/>
                <a:gd name="GluePoint5X" fmla="*/ 3057034 w 3057033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84" name="Полилиния 73"/>
            <p:cNvSpPr/>
            <p:nvPr/>
          </p:nvSpPr>
          <p:spPr>
            <a:xfrm>
              <a:off x="1255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2178764 w 2178763"/>
                <a:gd name="GluePoint1Y" fmla="*/ 1432148 h 2963035"/>
                <a:gd name="GluePoint2X" fmla="*/ 491300 w 2178763"/>
                <a:gd name="GluePoint2Y" fmla="*/ 26661 h 2963035"/>
                <a:gd name="GluePoint3X" fmla="*/ 491300 w 2178763"/>
                <a:gd name="GluePoint3Y" fmla="*/ 2939712 h 2963035"/>
                <a:gd name="GluePoint4X" fmla="*/ 2178764 w 217876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85" name="Полилиния 74"/>
            <p:cNvSpPr/>
            <p:nvPr/>
          </p:nvSpPr>
          <p:spPr>
            <a:xfrm>
              <a:off x="177984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1129060 w 1129059"/>
                <a:gd name="GluePoint1Y" fmla="*/ 1433703 h 2963408"/>
                <a:gd name="GluePoint2X" fmla="*/ 301384 w 1129059"/>
                <a:gd name="GluePoint2Y" fmla="*/ 2460 h 2963408"/>
                <a:gd name="GluePoint3X" fmla="*/ 301384 w 1129059"/>
                <a:gd name="GluePoint3Y" fmla="*/ 2961300 h 2963408"/>
                <a:gd name="GluePoint4X" fmla="*/ 1129060 w 1129059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86" name="Полилиния 75"/>
            <p:cNvSpPr/>
            <p:nvPr/>
          </p:nvSpPr>
          <p:spPr>
            <a:xfrm>
              <a:off x="23443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0 w 3057044"/>
                <a:gd name="GluePoint1Y" fmla="*/ 1397390 h 2953074"/>
                <a:gd name="GluePoint2X" fmla="*/ 2547279 w 3057044"/>
                <a:gd name="GluePoint2Y" fmla="*/ 154723 h 2953074"/>
                <a:gd name="GluePoint3X" fmla="*/ 2547279 w 3057044"/>
                <a:gd name="GluePoint3Y" fmla="*/ 2831348 h 2953074"/>
                <a:gd name="GluePoint4X" fmla="*/ 0 w 3057044"/>
                <a:gd name="GluePoint4Y" fmla="*/ 1397486 h 2953074"/>
                <a:gd name="GluePoint5X" fmla="*/ 0 w 3057044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87" name="Полилиния 76"/>
            <p:cNvSpPr/>
            <p:nvPr/>
          </p:nvSpPr>
          <p:spPr>
            <a:xfrm>
              <a:off x="2344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0 w 2178773"/>
                <a:gd name="GluePoint1Y" fmla="*/ 1432148 h 2963035"/>
                <a:gd name="GluePoint2X" fmla="*/ 1687477 w 2178773"/>
                <a:gd name="GluePoint2Y" fmla="*/ 26661 h 2963035"/>
                <a:gd name="GluePoint3X" fmla="*/ 1687477 w 2178773"/>
                <a:gd name="GluePoint3Y" fmla="*/ 2939712 h 2963035"/>
                <a:gd name="GluePoint4X" fmla="*/ 0 w 217877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88" name="Полилиния 77"/>
            <p:cNvSpPr/>
            <p:nvPr/>
          </p:nvSpPr>
          <p:spPr>
            <a:xfrm>
              <a:off x="234432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0 w 1129064"/>
                <a:gd name="GluePoint1Y" fmla="*/ 1433703 h 2963408"/>
                <a:gd name="GluePoint2X" fmla="*/ 827675 w 1129064"/>
                <a:gd name="GluePoint2Y" fmla="*/ 2460 h 2963408"/>
                <a:gd name="GluePoint3X" fmla="*/ 827675 w 1129064"/>
                <a:gd name="GluePoint3Y" fmla="*/ 2961300 h 2963408"/>
                <a:gd name="GluePoint4X" fmla="*/ 0 w 1129064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89" name="Полилиния 78"/>
            <p:cNvSpPr/>
            <p:nvPr/>
          </p:nvSpPr>
          <p:spPr>
            <a:xfrm>
              <a:off x="57168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70 w 303339"/>
                <a:gd name="GluePoint1Y" fmla="*/ 303530 h 303529"/>
                <a:gd name="GluePoint2X" fmla="*/ 303339 w 303339"/>
                <a:gd name="GluePoint2Y" fmla="*/ 151765 h 303529"/>
                <a:gd name="GluePoint3X" fmla="*/ 151670 w 303339"/>
                <a:gd name="GluePoint3Y" fmla="*/ 0 h 303529"/>
                <a:gd name="GluePoint4X" fmla="*/ 0 w 303339"/>
                <a:gd name="GluePoint4Y" fmla="*/ 151765 h 303529"/>
                <a:gd name="GluePoint5X" fmla="*/ 151670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90" name="Полилиния 79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91" name="Полилиния 80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92" name="Полилиния 81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93" name="Полилиния 82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494" name="Полилиния 83"/>
            <p:cNvSpPr/>
            <p:nvPr/>
          </p:nvSpPr>
          <p:spPr>
            <a:xfrm>
              <a:off x="401040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69 w 303339"/>
                <a:gd name="GluePoint1Y" fmla="*/ 303530 h 303529"/>
                <a:gd name="GluePoint2X" fmla="*/ 303339 w 303339"/>
                <a:gd name="GluePoint2Y" fmla="*/ 151765 h 303529"/>
                <a:gd name="GluePoint3X" fmla="*/ 151669 w 303339"/>
                <a:gd name="GluePoint3Y" fmla="*/ 0 h 303529"/>
                <a:gd name="GluePoint4X" fmla="*/ 0 w 303339"/>
                <a:gd name="GluePoint4Y" fmla="*/ 151765 h 303529"/>
                <a:gd name="GluePoint5X" fmla="*/ 151669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4495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97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Иллюстрации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98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99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500" name="Группа 5"/>
          <p:cNvGrpSpPr/>
          <p:nvPr/>
        </p:nvGrpSpPr>
        <p:grpSpPr>
          <a:xfrm>
            <a:off x="8796240" y="4595400"/>
            <a:ext cx="2583000" cy="1367280"/>
            <a:chOff x="8796240" y="4595400"/>
            <a:chExt cx="2583000" cy="1367280"/>
          </a:xfrm>
        </p:grpSpPr>
        <p:sp>
          <p:nvSpPr>
            <p:cNvPr id="4501" name="Полилиния 6"/>
            <p:cNvSpPr/>
            <p:nvPr/>
          </p:nvSpPr>
          <p:spPr>
            <a:xfrm>
              <a:off x="8796240" y="4595400"/>
              <a:ext cx="1767960" cy="1367280"/>
            </a:xfrm>
            <a:custGeom>
              <a:avLst/>
              <a:gdLst>
                <a:gd name="textAreaLeft" fmla="*/ 0 w 1767960"/>
                <a:gd name="textAreaRight" fmla="*/ 1768320 w 1767960"/>
                <a:gd name="textAreaTop" fmla="*/ 0 h 1367280"/>
                <a:gd name="textAreaBottom" fmla="*/ 1367640 h 1367280"/>
                <a:gd name="GluePoint1X" fmla="*/ 150554 w 3537096"/>
                <a:gd name="GluePoint1Y" fmla="*/ 0 h 2735025"/>
                <a:gd name="GluePoint2X" fmla="*/ 3390873 w 3537096"/>
                <a:gd name="GluePoint2Y" fmla="*/ 0 h 2735025"/>
                <a:gd name="GluePoint3X" fmla="*/ 3537097 w 3537096"/>
                <a:gd name="GluePoint3Y" fmla="*/ 145701 h 2735025"/>
                <a:gd name="GluePoint4X" fmla="*/ 3537097 w 3537096"/>
                <a:gd name="GluePoint4Y" fmla="*/ 2585005 h 2735025"/>
                <a:gd name="GluePoint5X" fmla="*/ 3386546 w 3537096"/>
                <a:gd name="GluePoint5Y" fmla="*/ 2735025 h 2735025"/>
                <a:gd name="GluePoint6X" fmla="*/ 0 w 3537096"/>
                <a:gd name="GluePoint6Y" fmla="*/ 2735025 h 2735025"/>
                <a:gd name="GluePoint7X" fmla="*/ 0 w 3537096"/>
                <a:gd name="GluePoint7Y" fmla="*/ 150014 h 2735025"/>
                <a:gd name="GluePoint8X" fmla="*/ 150554 w 3537096"/>
                <a:gd name="GluePoint8Y" fmla="*/ 0 h 27350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02" name="Полилиния 7"/>
            <p:cNvSpPr/>
            <p:nvPr/>
          </p:nvSpPr>
          <p:spPr>
            <a:xfrm>
              <a:off x="10775520" y="4595400"/>
              <a:ext cx="603720" cy="601560"/>
            </a:xfrm>
            <a:custGeom>
              <a:avLst/>
              <a:gdLst>
                <a:gd name="textAreaLeft" fmla="*/ 0 w 603720"/>
                <a:gd name="textAreaRight" fmla="*/ 604080 w 603720"/>
                <a:gd name="textAreaTop" fmla="*/ 0 h 601560"/>
                <a:gd name="textAreaBottom" fmla="*/ 601920 h 601560"/>
                <a:gd name="GluePoint1X" fmla="*/ 604099 w 1208210"/>
                <a:gd name="GluePoint1Y" fmla="*/ 1203854 h 1203853"/>
                <a:gd name="GluePoint2X" fmla="*/ 1208211 w 1208210"/>
                <a:gd name="GluePoint2Y" fmla="*/ 601928 h 1203853"/>
                <a:gd name="GluePoint3X" fmla="*/ 604099 w 1208210"/>
                <a:gd name="GluePoint3Y" fmla="*/ 0 h 1203853"/>
                <a:gd name="GluePoint4X" fmla="*/ 0 w 1208210"/>
                <a:gd name="GluePoint4Y" fmla="*/ 601928 h 1203853"/>
                <a:gd name="GluePoint5X" fmla="*/ 604099 w 1208210"/>
                <a:gd name="GluePoint5Y" fmla="*/ 1203854 h 12038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03" name="Полилиния 8"/>
            <p:cNvSpPr/>
            <p:nvPr/>
          </p:nvSpPr>
          <p:spPr>
            <a:xfrm>
              <a:off x="11080440" y="4732920"/>
              <a:ext cx="5760" cy="3261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26160"/>
                <a:gd name="textAreaBottom" fmla="*/ 326520 h 326160"/>
                <a:gd name="GluePoint1X" fmla="*/ 0 w 12017"/>
                <a:gd name="GluePoint1Y" fmla="*/ 0 h 653307"/>
                <a:gd name="GluePoint2X" fmla="*/ 0 w 12017"/>
                <a:gd name="GluePoint2Y" fmla="*/ 653308 h 6533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04" name="Полилиния 9"/>
            <p:cNvSpPr/>
            <p:nvPr/>
          </p:nvSpPr>
          <p:spPr>
            <a:xfrm>
              <a:off x="10952280" y="4732920"/>
              <a:ext cx="250200" cy="1274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127440"/>
                <a:gd name="textAreaBottom" fmla="*/ 127800 h 127440"/>
                <a:gd name="GluePoint1X" fmla="*/ 0 w 501353"/>
                <a:gd name="GluePoint1Y" fmla="*/ 255773 h 255772"/>
                <a:gd name="GluePoint2X" fmla="*/ 256697 w 501353"/>
                <a:gd name="GluePoint2Y" fmla="*/ 0 h 255772"/>
                <a:gd name="GluePoint3X" fmla="*/ 501353 w 501353"/>
                <a:gd name="GluePoint3Y" fmla="*/ 243771 h 2557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05" name="Полилиния 10"/>
            <p:cNvSpPr/>
            <p:nvPr/>
          </p:nvSpPr>
          <p:spPr>
            <a:xfrm>
              <a:off x="888336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06" name="Полилиния 11"/>
            <p:cNvSpPr/>
            <p:nvPr/>
          </p:nvSpPr>
          <p:spPr>
            <a:xfrm>
              <a:off x="905580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07" name="Полилиния 12"/>
            <p:cNvSpPr/>
            <p:nvPr/>
          </p:nvSpPr>
          <p:spPr>
            <a:xfrm>
              <a:off x="922788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5"/>
                <a:gd name="GluePoint1Y" fmla="*/ 169515 h 169515"/>
                <a:gd name="GluePoint2X" fmla="*/ 170126 w 170125"/>
                <a:gd name="GluePoint2Y" fmla="*/ 84757 h 169515"/>
                <a:gd name="GluePoint3X" fmla="*/ 85063 w 170125"/>
                <a:gd name="GluePoint3Y" fmla="*/ 0 h 169515"/>
                <a:gd name="GluePoint4X" fmla="*/ 0 w 170125"/>
                <a:gd name="GluePoint4Y" fmla="*/ 84757 h 169515"/>
                <a:gd name="GluePoint5X" fmla="*/ 85063 w 170125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08" name="Полилиния 13"/>
            <p:cNvSpPr/>
            <p:nvPr/>
          </p:nvSpPr>
          <p:spPr>
            <a:xfrm>
              <a:off x="9574560" y="5103000"/>
              <a:ext cx="746280" cy="290160"/>
            </a:xfrm>
            <a:custGeom>
              <a:avLst/>
              <a:gdLst>
                <a:gd name="textAreaLeft" fmla="*/ 0 w 746280"/>
                <a:gd name="textAreaRight" fmla="*/ 746640 w 746280"/>
                <a:gd name="textAreaTop" fmla="*/ 0 h 290160"/>
                <a:gd name="textAreaBottom" fmla="*/ 290520 h 290160"/>
                <a:gd name="GluePoint1X" fmla="*/ 1201806 w 1493136"/>
                <a:gd name="GluePoint1Y" fmla="*/ 0 h 580740"/>
                <a:gd name="GluePoint2X" fmla="*/ 291331 w 1493136"/>
                <a:gd name="GluePoint2Y" fmla="*/ 0 h 580740"/>
                <a:gd name="GluePoint3X" fmla="*/ 0 w 1493136"/>
                <a:gd name="GluePoint3Y" fmla="*/ 290278 h 580740"/>
                <a:gd name="GluePoint4X" fmla="*/ 0 w 1493136"/>
                <a:gd name="GluePoint4Y" fmla="*/ 290470 h 580740"/>
                <a:gd name="GluePoint5X" fmla="*/ 291331 w 1493136"/>
                <a:gd name="GluePoint5Y" fmla="*/ 580740 h 580740"/>
                <a:gd name="GluePoint6X" fmla="*/ 1201806 w 1493136"/>
                <a:gd name="GluePoint6Y" fmla="*/ 580740 h 580740"/>
                <a:gd name="GluePoint7X" fmla="*/ 1493136 w 1493136"/>
                <a:gd name="GluePoint7Y" fmla="*/ 290470 h 580740"/>
                <a:gd name="GluePoint8X" fmla="*/ 1493136 w 1493136"/>
                <a:gd name="GluePoint8Y" fmla="*/ 290278 h 580740"/>
                <a:gd name="GluePoint9X" fmla="*/ 1201806 w 1493136"/>
                <a:gd name="GluePoint9Y" fmla="*/ 0 h 5807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09" name="Полилиния 14"/>
            <p:cNvSpPr/>
            <p:nvPr/>
          </p:nvSpPr>
          <p:spPr>
            <a:xfrm>
              <a:off x="9953640" y="5472360"/>
              <a:ext cx="1220760" cy="277920"/>
            </a:xfrm>
            <a:custGeom>
              <a:avLst/>
              <a:gdLst>
                <a:gd name="textAreaLeft" fmla="*/ 0 w 1220760"/>
                <a:gd name="textAreaRight" fmla="*/ 1221120 w 1220760"/>
                <a:gd name="textAreaTop" fmla="*/ 0 h 277920"/>
                <a:gd name="textAreaBottom" fmla="*/ 278280 h 277920"/>
                <a:gd name="GluePoint1X" fmla="*/ 279313 w 2442811"/>
                <a:gd name="GluePoint1Y" fmla="*/ 0 h 556797"/>
                <a:gd name="GluePoint2X" fmla="*/ 2163510 w 2442811"/>
                <a:gd name="GluePoint2Y" fmla="*/ 0 h 556797"/>
                <a:gd name="GluePoint3X" fmla="*/ 2442811 w 2442811"/>
                <a:gd name="GluePoint3Y" fmla="*/ 278309 h 556797"/>
                <a:gd name="GluePoint4X" fmla="*/ 2442811 w 2442811"/>
                <a:gd name="GluePoint4Y" fmla="*/ 278489 h 556797"/>
                <a:gd name="GluePoint5X" fmla="*/ 2163510 w 2442811"/>
                <a:gd name="GluePoint5Y" fmla="*/ 556797 h 556797"/>
                <a:gd name="GluePoint6X" fmla="*/ 279313 w 2442811"/>
                <a:gd name="GluePoint6Y" fmla="*/ 556797 h 556797"/>
                <a:gd name="GluePoint7X" fmla="*/ 0 w 2442811"/>
                <a:gd name="GluePoint7Y" fmla="*/ 278489 h 556797"/>
                <a:gd name="GluePoint8X" fmla="*/ 0 w 2442811"/>
                <a:gd name="GluePoint8Y" fmla="*/ 278309 h 556797"/>
                <a:gd name="GluePoint9X" fmla="*/ 279313 w 2442811"/>
                <a:gd name="GluePoint9Y" fmla="*/ 0 h 55679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510" name="Группа 15"/>
          <p:cNvGrpSpPr/>
          <p:nvPr/>
        </p:nvGrpSpPr>
        <p:grpSpPr>
          <a:xfrm>
            <a:off x="5167080" y="1835280"/>
            <a:ext cx="1853280" cy="1993320"/>
            <a:chOff x="5167080" y="1835280"/>
            <a:chExt cx="1853280" cy="1993320"/>
          </a:xfrm>
        </p:grpSpPr>
        <p:sp>
          <p:nvSpPr>
            <p:cNvPr id="4511" name="Полилиния 16"/>
            <p:cNvSpPr/>
            <p:nvPr/>
          </p:nvSpPr>
          <p:spPr>
            <a:xfrm>
              <a:off x="6312240" y="3264480"/>
              <a:ext cx="586800" cy="294480"/>
            </a:xfrm>
            <a:custGeom>
              <a:avLst/>
              <a:gdLst>
                <a:gd name="textAreaLeft" fmla="*/ 0 w 586800"/>
                <a:gd name="textAreaRight" fmla="*/ 587160 w 586800"/>
                <a:gd name="textAreaTop" fmla="*/ 0 h 294480"/>
                <a:gd name="textAreaBottom" fmla="*/ 294840 h 294480"/>
                <a:gd name="GluePoint1X" fmla="*/ 1174662 w 1174662"/>
                <a:gd name="GluePoint1Y" fmla="*/ 0 h 589496"/>
                <a:gd name="GluePoint2X" fmla="*/ 0 w 1174662"/>
                <a:gd name="GluePoint2Y" fmla="*/ 0 h 589496"/>
                <a:gd name="GluePoint3X" fmla="*/ 0 w 1174662"/>
                <a:gd name="GluePoint3Y" fmla="*/ 589497 h 589496"/>
                <a:gd name="GluePoint4X" fmla="*/ 1174662 w 1174662"/>
                <a:gd name="GluePoint4Y" fmla="*/ 589497 h 589496"/>
                <a:gd name="GluePoint5X" fmla="*/ 1174662 w 1174662"/>
                <a:gd name="GluePoint5Y" fmla="*/ 0 h 5894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12" name="Полилиния 17"/>
            <p:cNvSpPr/>
            <p:nvPr/>
          </p:nvSpPr>
          <p:spPr>
            <a:xfrm>
              <a:off x="5540760" y="2417760"/>
              <a:ext cx="695160" cy="228240"/>
            </a:xfrm>
            <a:custGeom>
              <a:avLst/>
              <a:gdLst>
                <a:gd name="textAreaLeft" fmla="*/ 0 w 695160"/>
                <a:gd name="textAreaRight" fmla="*/ 695520 w 695160"/>
                <a:gd name="textAreaTop" fmla="*/ 0 h 228240"/>
                <a:gd name="textAreaBottom" fmla="*/ 228600 h 228240"/>
                <a:gd name="GluePoint1X" fmla="*/ 1162703 w 1391477"/>
                <a:gd name="GluePoint1Y" fmla="*/ 457182 h 457181"/>
                <a:gd name="GluePoint2X" fmla="*/ 1391477 w 1391477"/>
                <a:gd name="GluePoint2Y" fmla="*/ 228589 h 457181"/>
                <a:gd name="GluePoint3X" fmla="*/ 1162703 w 1391477"/>
                <a:gd name="GluePoint3Y" fmla="*/ 0 h 457181"/>
                <a:gd name="GluePoint4X" fmla="*/ 228767 w 1391477"/>
                <a:gd name="GluePoint4Y" fmla="*/ 0 h 457181"/>
                <a:gd name="GluePoint5X" fmla="*/ 0 w 1391477"/>
                <a:gd name="GluePoint5Y" fmla="*/ 228589 h 457181"/>
                <a:gd name="GluePoint6X" fmla="*/ 228767 w 1391477"/>
                <a:gd name="GluePoint6Y" fmla="*/ 457182 h 457181"/>
                <a:gd name="GluePoint7X" fmla="*/ 1162703 w 1391477"/>
                <a:gd name="GluePoint7Y" fmla="*/ 457182 h 457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13" name="Полилиния 18"/>
            <p:cNvSpPr/>
            <p:nvPr/>
          </p:nvSpPr>
          <p:spPr>
            <a:xfrm>
              <a:off x="5390640" y="3179520"/>
              <a:ext cx="361440" cy="361440"/>
            </a:xfrm>
            <a:custGeom>
              <a:avLst/>
              <a:gdLst>
                <a:gd name="textAreaLeft" fmla="*/ 0 w 361440"/>
                <a:gd name="textAreaRight" fmla="*/ 361800 w 361440"/>
                <a:gd name="textAreaTop" fmla="*/ 0 h 361440"/>
                <a:gd name="textAreaBottom" fmla="*/ 361800 h 361440"/>
                <a:gd name="GluePoint1X" fmla="*/ 0 w 723899"/>
                <a:gd name="GluePoint1Y" fmla="*/ 361674 h 723334"/>
                <a:gd name="GluePoint2X" fmla="*/ 361950 w 723899"/>
                <a:gd name="GluePoint2Y" fmla="*/ 0 h 723334"/>
                <a:gd name="GluePoint3X" fmla="*/ 723900 w 723899"/>
                <a:gd name="GluePoint3Y" fmla="*/ 0 h 723334"/>
                <a:gd name="GluePoint4X" fmla="*/ 723900 w 723899"/>
                <a:gd name="GluePoint4Y" fmla="*/ 361674 h 723334"/>
                <a:gd name="GluePoint5X" fmla="*/ 361950 w 723899"/>
                <a:gd name="GluePoint5Y" fmla="*/ 723334 h 723334"/>
                <a:gd name="GluePoint6X" fmla="*/ 0 w 723899"/>
                <a:gd name="GluePoint6Y" fmla="*/ 361674 h 72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14" name="Полилиния 19"/>
            <p:cNvSpPr/>
            <p:nvPr/>
          </p:nvSpPr>
          <p:spPr>
            <a:xfrm>
              <a:off x="5490000" y="3278520"/>
              <a:ext cx="163440" cy="163440"/>
            </a:xfrm>
            <a:custGeom>
              <a:avLst/>
              <a:gdLst>
                <a:gd name="textAreaLeft" fmla="*/ 0 w 163440"/>
                <a:gd name="textAreaRight" fmla="*/ 163800 w 163440"/>
                <a:gd name="textAreaTop" fmla="*/ 0 h 163440"/>
                <a:gd name="textAreaBottom" fmla="*/ 163800 h 163440"/>
                <a:gd name="GluePoint1X" fmla="*/ 163800 w 327599"/>
                <a:gd name="GluePoint1Y" fmla="*/ 327349 h 327348"/>
                <a:gd name="GluePoint2X" fmla="*/ 327600 w 327599"/>
                <a:gd name="GluePoint2Y" fmla="*/ 163674 h 327348"/>
                <a:gd name="GluePoint3X" fmla="*/ 163800 w 327599"/>
                <a:gd name="GluePoint3Y" fmla="*/ 0 h 327348"/>
                <a:gd name="GluePoint4X" fmla="*/ 0 w 327599"/>
                <a:gd name="GluePoint4Y" fmla="*/ 163674 h 327348"/>
                <a:gd name="GluePoint5X" fmla="*/ 163800 w 327599"/>
                <a:gd name="GluePoint5Y" fmla="*/ 327349 h 3273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15" name="Полилиния 20"/>
            <p:cNvSpPr/>
            <p:nvPr/>
          </p:nvSpPr>
          <p:spPr>
            <a:xfrm>
              <a:off x="6165000" y="378396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1 h 90190"/>
                <a:gd name="GluePoint2X" fmla="*/ 90262 w 90261"/>
                <a:gd name="GluePoint2Y" fmla="*/ 45095 h 90190"/>
                <a:gd name="GluePoint3X" fmla="*/ 45131 w 90261"/>
                <a:gd name="GluePoint3Y" fmla="*/ 0 h 90190"/>
                <a:gd name="GluePoint4X" fmla="*/ 0 w 90261"/>
                <a:gd name="GluePoint4Y" fmla="*/ 45095 h 90190"/>
                <a:gd name="GluePoint5X" fmla="*/ 45131 w 90261"/>
                <a:gd name="GluePoint5Y" fmla="*/ 90191 h 901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16" name="Полилиния 21"/>
            <p:cNvSpPr/>
            <p:nvPr/>
          </p:nvSpPr>
          <p:spPr>
            <a:xfrm>
              <a:off x="6663960" y="183528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2 h 90192"/>
                <a:gd name="GluePoint2X" fmla="*/ 90262 w 90261"/>
                <a:gd name="GluePoint2Y" fmla="*/ 45096 h 90192"/>
                <a:gd name="GluePoint3X" fmla="*/ 45131 w 90261"/>
                <a:gd name="GluePoint3Y" fmla="*/ 0 h 90192"/>
                <a:gd name="GluePoint4X" fmla="*/ 0 w 90261"/>
                <a:gd name="GluePoint4Y" fmla="*/ 45096 h 90192"/>
                <a:gd name="GluePoint5X" fmla="*/ 45131 w 90261"/>
                <a:gd name="GluePoint5Y" fmla="*/ 90192 h 901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17" name="Полилиния 22"/>
            <p:cNvSpPr/>
            <p:nvPr/>
          </p:nvSpPr>
          <p:spPr>
            <a:xfrm>
              <a:off x="6099480" y="1857600"/>
              <a:ext cx="586440" cy="221040"/>
            </a:xfrm>
            <a:custGeom>
              <a:avLst/>
              <a:gdLst>
                <a:gd name="textAreaLeft" fmla="*/ 0 w 586440"/>
                <a:gd name="textAreaRight" fmla="*/ 586800 w 586440"/>
                <a:gd name="textAreaTop" fmla="*/ 0 h 221040"/>
                <a:gd name="textAreaBottom" fmla="*/ 221400 h 221040"/>
                <a:gd name="GluePoint1X" fmla="*/ 0 w 1173930"/>
                <a:gd name="GluePoint1Y" fmla="*/ 443020 h 443020"/>
                <a:gd name="GluePoint2X" fmla="*/ 730554 w 1173930"/>
                <a:gd name="GluePoint2Y" fmla="*/ 443020 h 443020"/>
                <a:gd name="GluePoint3X" fmla="*/ 1173931 w 1173930"/>
                <a:gd name="GluePoint3Y" fmla="*/ 0 h 443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18" name="Полилиния 23"/>
            <p:cNvSpPr/>
            <p:nvPr/>
          </p:nvSpPr>
          <p:spPr>
            <a:xfrm>
              <a:off x="5331960" y="3115080"/>
              <a:ext cx="855360" cy="690840"/>
            </a:xfrm>
            <a:custGeom>
              <a:avLst/>
              <a:gdLst>
                <a:gd name="textAreaLeft" fmla="*/ 0 w 855360"/>
                <a:gd name="textAreaRight" fmla="*/ 855720 w 855360"/>
                <a:gd name="textAreaTop" fmla="*/ 0 h 690840"/>
                <a:gd name="textAreaBottom" fmla="*/ 691200 h 690840"/>
                <a:gd name="GluePoint1X" fmla="*/ 853074 w 1711475"/>
                <a:gd name="GluePoint1Y" fmla="*/ 0 h 1382416"/>
                <a:gd name="GluePoint2X" fmla="*/ 490571 w 1711475"/>
                <a:gd name="GluePoint2Y" fmla="*/ 0 h 1382416"/>
                <a:gd name="GluePoint3X" fmla="*/ 0 w 1711475"/>
                <a:gd name="GluePoint3Y" fmla="*/ 490190 h 1382416"/>
                <a:gd name="GluePoint4X" fmla="*/ 490571 w 1711475"/>
                <a:gd name="GluePoint4Y" fmla="*/ 980379 h 1382416"/>
                <a:gd name="GluePoint5X" fmla="*/ 1309007 w 1711475"/>
                <a:gd name="GluePoint5Y" fmla="*/ 980379 h 1382416"/>
                <a:gd name="GluePoint6X" fmla="*/ 1711476 w 1711475"/>
                <a:gd name="GluePoint6Y" fmla="*/ 1382417 h 1382416"/>
                <a:gd name="GluePoint7X" fmla="*/ 1711476 w 1711475"/>
                <a:gd name="GluePoint7Y" fmla="*/ 1382417 h 13824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19" name="Полилиния 24"/>
            <p:cNvSpPr/>
            <p:nvPr/>
          </p:nvSpPr>
          <p:spPr>
            <a:xfrm>
              <a:off x="5167080" y="2077920"/>
              <a:ext cx="508320" cy="4525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452520"/>
                <a:gd name="textAreaBottom" fmla="*/ 452880 h 452520"/>
                <a:gd name="GluePoint1X" fmla="*/ 1017457 w 1017456"/>
                <a:gd name="GluePoint1Y" fmla="*/ 0 h 905931"/>
                <a:gd name="GluePoint2X" fmla="*/ 452005 w 1017456"/>
                <a:gd name="GluePoint2Y" fmla="*/ 0 h 905931"/>
                <a:gd name="GluePoint3X" fmla="*/ 0 w 1017456"/>
                <a:gd name="GluePoint3Y" fmla="*/ 451653 h 905931"/>
                <a:gd name="GluePoint4X" fmla="*/ 0 w 1017456"/>
                <a:gd name="GluePoint4Y" fmla="*/ 454276 h 905931"/>
                <a:gd name="GluePoint5X" fmla="*/ 452005 w 1017456"/>
                <a:gd name="GluePoint5Y" fmla="*/ 905931 h 905931"/>
                <a:gd name="GluePoint6X" fmla="*/ 660062 w 1017456"/>
                <a:gd name="GluePoint6Y" fmla="*/ 905931 h 9059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20" name="Полилиния 25"/>
            <p:cNvSpPr/>
            <p:nvPr/>
          </p:nvSpPr>
          <p:spPr>
            <a:xfrm>
              <a:off x="6316920" y="3216600"/>
              <a:ext cx="703440" cy="220680"/>
            </a:xfrm>
            <a:custGeom>
              <a:avLst/>
              <a:gdLst>
                <a:gd name="textAreaLeft" fmla="*/ 0 w 703440"/>
                <a:gd name="textAreaRight" fmla="*/ 703800 w 703440"/>
                <a:gd name="textAreaTop" fmla="*/ 0 h 220680"/>
                <a:gd name="textAreaBottom" fmla="*/ 221040 h 220680"/>
                <a:gd name="GluePoint1X" fmla="*/ 1407518 w 1407517"/>
                <a:gd name="GluePoint1Y" fmla="*/ 153865 h 442298"/>
                <a:gd name="GluePoint2X" fmla="*/ 1253487 w 1407517"/>
                <a:gd name="GluePoint2Y" fmla="*/ 0 h 442298"/>
                <a:gd name="GluePoint3X" fmla="*/ 0 w 1407517"/>
                <a:gd name="GluePoint3Y" fmla="*/ 0 h 442298"/>
                <a:gd name="GluePoint4X" fmla="*/ 0 w 1407517"/>
                <a:gd name="GluePoint4Y" fmla="*/ 288434 h 442298"/>
                <a:gd name="GluePoint5X" fmla="*/ 154031 w 1407517"/>
                <a:gd name="GluePoint5Y" fmla="*/ 442299 h 442298"/>
                <a:gd name="GluePoint6X" fmla="*/ 1407518 w 1407517"/>
                <a:gd name="GluePoint6Y" fmla="*/ 442299 h 442298"/>
                <a:gd name="GluePoint7X" fmla="*/ 1407518 w 1407517"/>
                <a:gd name="GluePoint7Y" fmla="*/ 153865 h 4422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21" name="Полилиния 26"/>
            <p:cNvSpPr/>
            <p:nvPr/>
          </p:nvSpPr>
          <p:spPr>
            <a:xfrm>
              <a:off x="662508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22" name="Полилиния 27"/>
            <p:cNvSpPr/>
            <p:nvPr/>
          </p:nvSpPr>
          <p:spPr>
            <a:xfrm>
              <a:off x="68421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3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23" name="Полилиния 28"/>
            <p:cNvSpPr/>
            <p:nvPr/>
          </p:nvSpPr>
          <p:spPr>
            <a:xfrm>
              <a:off x="64083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24" name="Полилиния 29"/>
            <p:cNvSpPr/>
            <p:nvPr/>
          </p:nvSpPr>
          <p:spPr>
            <a:xfrm>
              <a:off x="6353640" y="2276640"/>
              <a:ext cx="666360" cy="469440"/>
            </a:xfrm>
            <a:custGeom>
              <a:avLst/>
              <a:gdLst>
                <a:gd name="textAreaLeft" fmla="*/ 0 w 666360"/>
                <a:gd name="textAreaRight" fmla="*/ 666720 w 666360"/>
                <a:gd name="textAreaTop" fmla="*/ 0 h 469440"/>
                <a:gd name="textAreaBottom" fmla="*/ 469800 h 469440"/>
                <a:gd name="GluePoint1X" fmla="*/ 0 w 1333878"/>
                <a:gd name="GluePoint1Y" fmla="*/ 153865 h 939941"/>
                <a:gd name="GluePoint2X" fmla="*/ 154031 w 1333878"/>
                <a:gd name="GluePoint2Y" fmla="*/ 0 h 939941"/>
                <a:gd name="GluePoint3X" fmla="*/ 1333878 w 1333878"/>
                <a:gd name="GluePoint3Y" fmla="*/ 0 h 939941"/>
                <a:gd name="GluePoint4X" fmla="*/ 1333878 w 1333878"/>
                <a:gd name="GluePoint4Y" fmla="*/ 786077 h 939941"/>
                <a:gd name="GluePoint5X" fmla="*/ 1179848 w 1333878"/>
                <a:gd name="GluePoint5Y" fmla="*/ 939942 h 939941"/>
                <a:gd name="GluePoint6X" fmla="*/ 0 w 1333878"/>
                <a:gd name="GluePoint6Y" fmla="*/ 939942 h 939941"/>
                <a:gd name="GluePoint7X" fmla="*/ 0 w 1333878"/>
                <a:gd name="GluePoint7Y" fmla="*/ 153865 h 9399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25" name="Полилиния 30"/>
            <p:cNvSpPr/>
            <p:nvPr/>
          </p:nvSpPr>
          <p:spPr>
            <a:xfrm>
              <a:off x="647352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9 h 222979"/>
                <a:gd name="GluePoint2X" fmla="*/ 222317 w 222317"/>
                <a:gd name="GluePoint2Y" fmla="*/ 111490 h 222979"/>
                <a:gd name="GluePoint3X" fmla="*/ 111159 w 222317"/>
                <a:gd name="GluePoint3Y" fmla="*/ 0 h 222979"/>
                <a:gd name="GluePoint4X" fmla="*/ 0 w 222317"/>
                <a:gd name="GluePoint4Y" fmla="*/ 111490 h 222979"/>
                <a:gd name="GluePoint5X" fmla="*/ 111159 w 222317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26" name="Полилиния 31"/>
            <p:cNvSpPr/>
            <p:nvPr/>
          </p:nvSpPr>
          <p:spPr>
            <a:xfrm>
              <a:off x="678924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9 h 222979"/>
                <a:gd name="GluePoint2X" fmla="*/ 222330 w 222330"/>
                <a:gd name="GluePoint2Y" fmla="*/ 111490 h 222979"/>
                <a:gd name="GluePoint3X" fmla="*/ 111159 w 222330"/>
                <a:gd name="GluePoint3Y" fmla="*/ 0 h 222979"/>
                <a:gd name="GluePoint4X" fmla="*/ 0 w 222330"/>
                <a:gd name="GluePoint4Y" fmla="*/ 111490 h 222979"/>
                <a:gd name="GluePoint5X" fmla="*/ 111159 w 222330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27" name="Полилиния 32"/>
            <p:cNvSpPr/>
            <p:nvPr/>
          </p:nvSpPr>
          <p:spPr>
            <a:xfrm>
              <a:off x="647352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7 h 222976"/>
                <a:gd name="GluePoint2X" fmla="*/ 222317 w 222317"/>
                <a:gd name="GluePoint2Y" fmla="*/ 111488 h 222976"/>
                <a:gd name="GluePoint3X" fmla="*/ 111159 w 222317"/>
                <a:gd name="GluePoint3Y" fmla="*/ 0 h 222976"/>
                <a:gd name="GluePoint4X" fmla="*/ 0 w 222317"/>
                <a:gd name="GluePoint4Y" fmla="*/ 111488 h 222976"/>
                <a:gd name="GluePoint5X" fmla="*/ 111159 w 222317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28" name="Полилиния 33"/>
            <p:cNvSpPr/>
            <p:nvPr/>
          </p:nvSpPr>
          <p:spPr>
            <a:xfrm>
              <a:off x="678924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29" name="Полилиния 34"/>
            <p:cNvSpPr/>
            <p:nvPr/>
          </p:nvSpPr>
          <p:spPr>
            <a:xfrm>
              <a:off x="5803200" y="2746440"/>
              <a:ext cx="1037160" cy="469440"/>
            </a:xfrm>
            <a:custGeom>
              <a:avLst/>
              <a:gdLst>
                <a:gd name="textAreaLeft" fmla="*/ 0 w 1037160"/>
                <a:gd name="textAreaRight" fmla="*/ 1037520 w 1037160"/>
                <a:gd name="textAreaTop" fmla="*/ 0 h 469440"/>
                <a:gd name="textAreaBottom" fmla="*/ 469800 h 469440"/>
                <a:gd name="GluePoint1X" fmla="*/ 0 w 2075266"/>
                <a:gd name="GluePoint1Y" fmla="*/ 153865 h 939951"/>
                <a:gd name="GluePoint2X" fmla="*/ 154031 w 2075266"/>
                <a:gd name="GluePoint2Y" fmla="*/ 0 h 939951"/>
                <a:gd name="GluePoint3X" fmla="*/ 2075266 w 2075266"/>
                <a:gd name="GluePoint3Y" fmla="*/ 0 h 939951"/>
                <a:gd name="GluePoint4X" fmla="*/ 2075266 w 2075266"/>
                <a:gd name="GluePoint4Y" fmla="*/ 786086 h 939951"/>
                <a:gd name="GluePoint5X" fmla="*/ 1921236 w 2075266"/>
                <a:gd name="GluePoint5Y" fmla="*/ 939951 h 939951"/>
                <a:gd name="GluePoint6X" fmla="*/ 0 w 2075266"/>
                <a:gd name="GluePoint6Y" fmla="*/ 939951 h 939951"/>
                <a:gd name="GluePoint7X" fmla="*/ 0 w 2075266"/>
                <a:gd name="GluePoint7Y" fmla="*/ 153865 h 93995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30" name="Полилиния 35"/>
            <p:cNvSpPr/>
            <p:nvPr/>
          </p:nvSpPr>
          <p:spPr>
            <a:xfrm>
              <a:off x="589968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31" name="Полилиния 36"/>
            <p:cNvSpPr/>
            <p:nvPr/>
          </p:nvSpPr>
          <p:spPr>
            <a:xfrm>
              <a:off x="589968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32" name="Полилиния 37"/>
            <p:cNvSpPr/>
            <p:nvPr/>
          </p:nvSpPr>
          <p:spPr>
            <a:xfrm>
              <a:off x="62611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33" name="Полилиния 38"/>
            <p:cNvSpPr/>
            <p:nvPr/>
          </p:nvSpPr>
          <p:spPr>
            <a:xfrm>
              <a:off x="66229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34" name="Полилиния 39"/>
            <p:cNvSpPr/>
            <p:nvPr/>
          </p:nvSpPr>
          <p:spPr>
            <a:xfrm>
              <a:off x="62611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35" name="Полилиния 40"/>
            <p:cNvSpPr/>
            <p:nvPr/>
          </p:nvSpPr>
          <p:spPr>
            <a:xfrm>
              <a:off x="66229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36" name="Полилиния 41"/>
            <p:cNvSpPr/>
            <p:nvPr/>
          </p:nvSpPr>
          <p:spPr>
            <a:xfrm>
              <a:off x="5719680" y="1905840"/>
              <a:ext cx="337680" cy="33768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337680"/>
                <a:gd name="textAreaBottom" fmla="*/ 338040 h 337680"/>
                <a:gd name="GluePoint1X" fmla="*/ 338177 w 676350"/>
                <a:gd name="GluePoint1Y" fmla="*/ 675822 h 675821"/>
                <a:gd name="GluePoint2X" fmla="*/ 676351 w 676350"/>
                <a:gd name="GluePoint2Y" fmla="*/ 337910 h 675821"/>
                <a:gd name="GluePoint3X" fmla="*/ 338177 w 676350"/>
                <a:gd name="GluePoint3Y" fmla="*/ 0 h 675821"/>
                <a:gd name="GluePoint4X" fmla="*/ 0 w 676350"/>
                <a:gd name="GluePoint4Y" fmla="*/ 337910 h 675821"/>
                <a:gd name="GluePoint5X" fmla="*/ 338177 w 676350"/>
                <a:gd name="GluePoint5Y" fmla="*/ 675822 h 67582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37" name="Полилиния 42"/>
            <p:cNvSpPr/>
            <p:nvPr/>
          </p:nvSpPr>
          <p:spPr>
            <a:xfrm>
              <a:off x="5796000" y="2003040"/>
              <a:ext cx="184680" cy="16416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164160"/>
                <a:gd name="textAreaBottom" fmla="*/ 164520 h 164160"/>
                <a:gd name="GluePoint1X" fmla="*/ 29261 w 370208"/>
                <a:gd name="GluePoint1Y" fmla="*/ 26708 h 328776"/>
                <a:gd name="GluePoint2X" fmla="*/ 160097 w 370208"/>
                <a:gd name="GluePoint2Y" fmla="*/ 31197 h 328776"/>
                <a:gd name="GluePoint3X" fmla="*/ 185114 w 370208"/>
                <a:gd name="GluePoint3Y" fmla="*/ 59719 h 328776"/>
                <a:gd name="GluePoint4X" fmla="*/ 210144 w 370208"/>
                <a:gd name="GluePoint4Y" fmla="*/ 31197 h 328776"/>
                <a:gd name="GluePoint5X" fmla="*/ 340967 w 370208"/>
                <a:gd name="GluePoint5Y" fmla="*/ 26708 h 328776"/>
                <a:gd name="GluePoint6X" fmla="*/ 345190 w 370208"/>
                <a:gd name="GluePoint6Y" fmla="*/ 166347 h 328776"/>
                <a:gd name="GluePoint7X" fmla="*/ 185114 w 370208"/>
                <a:gd name="GluePoint7Y" fmla="*/ 328777 h 328776"/>
                <a:gd name="GluePoint8X" fmla="*/ 25051 w 370208"/>
                <a:gd name="GluePoint8Y" fmla="*/ 166347 h 328776"/>
                <a:gd name="GluePoint9X" fmla="*/ 29261 w 370208"/>
                <a:gd name="GluePoint9Y" fmla="*/ 26708 h 328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38" name="Полилиния 43"/>
            <p:cNvSpPr/>
            <p:nvPr/>
          </p:nvSpPr>
          <p:spPr>
            <a:xfrm>
              <a:off x="6875640" y="2769120"/>
              <a:ext cx="144360" cy="345600"/>
            </a:xfrm>
            <a:custGeom>
              <a:avLst/>
              <a:gdLst>
                <a:gd name="textAreaLeft" fmla="*/ 0 w 144360"/>
                <a:gd name="textAreaRight" fmla="*/ 144720 w 144360"/>
                <a:gd name="textAreaTop" fmla="*/ 0 h 345600"/>
                <a:gd name="textAreaBottom" fmla="*/ 345960 h 345600"/>
                <a:gd name="GluePoint1X" fmla="*/ 289667 w 289667"/>
                <a:gd name="GluePoint1Y" fmla="*/ 0 h 692061"/>
                <a:gd name="GluePoint2X" fmla="*/ 289667 w 289667"/>
                <a:gd name="GluePoint2Y" fmla="*/ 402704 h 692061"/>
                <a:gd name="GluePoint3X" fmla="*/ 0 w 289667"/>
                <a:gd name="GluePoint3Y" fmla="*/ 692061 h 692061"/>
                <a:gd name="GluePoint4X" fmla="*/ 0 w 289667"/>
                <a:gd name="GluePoint4Y" fmla="*/ 692061 h 6920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539" name="Группа 44"/>
          <p:cNvGrpSpPr/>
          <p:nvPr/>
        </p:nvGrpSpPr>
        <p:grpSpPr>
          <a:xfrm>
            <a:off x="8795520" y="1883160"/>
            <a:ext cx="2576160" cy="1903320"/>
            <a:chOff x="8795520" y="1883160"/>
            <a:chExt cx="2576160" cy="1903320"/>
          </a:xfrm>
        </p:grpSpPr>
        <p:sp>
          <p:nvSpPr>
            <p:cNvPr id="4540" name="Полилиния 45"/>
            <p:cNvSpPr/>
            <p:nvPr/>
          </p:nvSpPr>
          <p:spPr>
            <a:xfrm>
              <a:off x="10496880" y="3206160"/>
              <a:ext cx="874800" cy="559080"/>
            </a:xfrm>
            <a:custGeom>
              <a:avLst/>
              <a:gdLst>
                <a:gd name="textAreaLeft" fmla="*/ 0 w 874800"/>
                <a:gd name="textAreaRight" fmla="*/ 875160 w 874800"/>
                <a:gd name="textAreaTop" fmla="*/ 0 h 559080"/>
                <a:gd name="textAreaBottom" fmla="*/ 559440 h 559080"/>
                <a:gd name="GluePoint1X" fmla="*/ 0 w 1750671"/>
                <a:gd name="GluePoint1Y" fmla="*/ 1118840 h 1118959"/>
                <a:gd name="GluePoint2X" fmla="*/ 1190463 w 1750671"/>
                <a:gd name="GluePoint2Y" fmla="*/ 1118959 h 1118959"/>
                <a:gd name="GluePoint3X" fmla="*/ 1750671 w 1750671"/>
                <a:gd name="GluePoint3Y" fmla="*/ 559472 h 1118959"/>
                <a:gd name="GluePoint4X" fmla="*/ 1190463 w 1750671"/>
                <a:gd name="GluePoint4Y" fmla="*/ 0 h 1118959"/>
                <a:gd name="GluePoint5X" fmla="*/ 1183538 w 1750671"/>
                <a:gd name="GluePoint5Y" fmla="*/ 59 h 11189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41" name="Полилиния 46"/>
            <p:cNvSpPr/>
            <p:nvPr/>
          </p:nvSpPr>
          <p:spPr>
            <a:xfrm>
              <a:off x="8795520" y="2993040"/>
              <a:ext cx="571680" cy="528120"/>
            </a:xfrm>
            <a:custGeom>
              <a:avLst/>
              <a:gdLst>
                <a:gd name="textAreaLeft" fmla="*/ 0 w 571680"/>
                <a:gd name="textAreaRight" fmla="*/ 572040 w 571680"/>
                <a:gd name="textAreaTop" fmla="*/ 0 h 528120"/>
                <a:gd name="textAreaBottom" fmla="*/ 528480 h 528120"/>
                <a:gd name="GluePoint1X" fmla="*/ 1024534 w 1143941"/>
                <a:gd name="GluePoint1Y" fmla="*/ 0 h 1057003"/>
                <a:gd name="GluePoint2X" fmla="*/ 298763 w 1143941"/>
                <a:gd name="GluePoint2Y" fmla="*/ 0 h 1057003"/>
                <a:gd name="GluePoint3X" fmla="*/ 298763 w 1143941"/>
                <a:gd name="GluePoint3Y" fmla="*/ 215660 h 1057003"/>
                <a:gd name="GluePoint4X" fmla="*/ 154332 w 1143941"/>
                <a:gd name="GluePoint4Y" fmla="*/ 215660 h 1057003"/>
                <a:gd name="GluePoint5X" fmla="*/ 0 w 1143941"/>
                <a:gd name="GluePoint5Y" fmla="*/ 369797 h 1057003"/>
                <a:gd name="GluePoint6X" fmla="*/ 73423 w 1143941"/>
                <a:gd name="GluePoint6Y" fmla="*/ 688264 h 1057003"/>
                <a:gd name="GluePoint7X" fmla="*/ 227755 w 1143941"/>
                <a:gd name="GluePoint7Y" fmla="*/ 842400 h 1057003"/>
                <a:gd name="GluePoint8X" fmla="*/ 298763 w 1143941"/>
                <a:gd name="GluePoint8Y" fmla="*/ 842400 h 1057003"/>
                <a:gd name="GluePoint9X" fmla="*/ 298763 w 1143941"/>
                <a:gd name="GluePoint9Y" fmla="*/ 1057004 h 1057003"/>
                <a:gd name="GluePoint10X" fmla="*/ 1143942 w 1143941"/>
                <a:gd name="GluePoint10Y" fmla="*/ 1057004 h 1057003"/>
                <a:gd name="GluePoint11X" fmla="*/ 1143942 w 1143941"/>
                <a:gd name="GluePoint11Y" fmla="*/ 119059 h 1057003"/>
                <a:gd name="GluePoint12X" fmla="*/ 1024534 w 1143941"/>
                <a:gd name="GluePoint12Y" fmla="*/ 0 h 1057003"/>
                <a:gd name="GluePoint13X" fmla="*/ 298763 w 1143941"/>
                <a:gd name="GluePoint13Y" fmla="*/ 315297 h 1057003"/>
                <a:gd name="GluePoint14X" fmla="*/ 298763 w 1143941"/>
                <a:gd name="GluePoint14Y" fmla="*/ 742763 h 1057003"/>
                <a:gd name="GluePoint15X" fmla="*/ 242117 w 1143941"/>
                <a:gd name="GluePoint15Y" fmla="*/ 742763 h 1057003"/>
                <a:gd name="GluePoint16X" fmla="*/ 173194 w 1143941"/>
                <a:gd name="GluePoint16Y" fmla="*/ 688264 h 1057003"/>
                <a:gd name="GluePoint17X" fmla="*/ 99770 w 1143941"/>
                <a:gd name="GluePoint17Y" fmla="*/ 369797 h 1057003"/>
                <a:gd name="GluePoint18X" fmla="*/ 154332 w 1143941"/>
                <a:gd name="GluePoint18Y" fmla="*/ 315297 h 1057003"/>
                <a:gd name="GluePoint19X" fmla="*/ 298763 w 1143941"/>
                <a:gd name="GluePoint19Y" fmla="*/ 315297 h 105700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42" name="Полилиния 47"/>
            <p:cNvSpPr/>
            <p:nvPr/>
          </p:nvSpPr>
          <p:spPr>
            <a:xfrm>
              <a:off x="10695960" y="2363040"/>
              <a:ext cx="478440" cy="1083240"/>
            </a:xfrm>
            <a:custGeom>
              <a:avLst/>
              <a:gdLst>
                <a:gd name="textAreaLeft" fmla="*/ 0 w 478440"/>
                <a:gd name="textAreaRight" fmla="*/ 478800 w 478440"/>
                <a:gd name="textAreaTop" fmla="*/ 0 h 1083240"/>
                <a:gd name="textAreaBottom" fmla="*/ 1083600 h 1083240"/>
                <a:gd name="GluePoint1X" fmla="*/ 68601 w 957974"/>
                <a:gd name="GluePoint1Y" fmla="*/ 0 h 2167545"/>
                <a:gd name="GluePoint2X" fmla="*/ 924540 w 957974"/>
                <a:gd name="GluePoint2Y" fmla="*/ 0 h 2167545"/>
                <a:gd name="GluePoint3X" fmla="*/ 957974 w 957974"/>
                <a:gd name="GluePoint3Y" fmla="*/ 105806 h 2167545"/>
                <a:gd name="GluePoint4X" fmla="*/ 957974 w 957974"/>
                <a:gd name="GluePoint4Y" fmla="*/ 1950517 h 2167545"/>
                <a:gd name="GluePoint5X" fmla="*/ 889374 w 957974"/>
                <a:gd name="GluePoint5Y" fmla="*/ 2167546 h 2167545"/>
                <a:gd name="GluePoint6X" fmla="*/ 33435 w 957974"/>
                <a:gd name="GluePoint6Y" fmla="*/ 2167546 h 2167545"/>
                <a:gd name="GluePoint7X" fmla="*/ 0 w 957974"/>
                <a:gd name="GluePoint7Y" fmla="*/ 2061732 h 2167545"/>
                <a:gd name="GluePoint8X" fmla="*/ 0 w 957974"/>
                <a:gd name="GluePoint8Y" fmla="*/ 217029 h 2167545"/>
                <a:gd name="GluePoint9X" fmla="*/ 68601 w 957974"/>
                <a:gd name="GluePoint9Y" fmla="*/ 0 h 216754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43" name="Полилиния 48"/>
            <p:cNvSpPr/>
            <p:nvPr/>
          </p:nvSpPr>
          <p:spPr>
            <a:xfrm>
              <a:off x="9705240" y="2413080"/>
              <a:ext cx="1413000" cy="101160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1011600"/>
                <a:gd name="textAreaBottom" fmla="*/ 1011960 h 1011600"/>
                <a:gd name="GluePoint1X" fmla="*/ 120663 w 2827308"/>
                <a:gd name="GluePoint1Y" fmla="*/ 0 h 2023992"/>
                <a:gd name="GluePoint2X" fmla="*/ 2827308 w 2827308"/>
                <a:gd name="GluePoint2Y" fmla="*/ 0 h 2023992"/>
                <a:gd name="GluePoint3X" fmla="*/ 2827308 w 2827308"/>
                <a:gd name="GluePoint3Y" fmla="*/ 1903490 h 2023992"/>
                <a:gd name="GluePoint4X" fmla="*/ 2706646 w 2827308"/>
                <a:gd name="GluePoint4Y" fmla="*/ 2023992 h 2023992"/>
                <a:gd name="GluePoint5X" fmla="*/ 0 w 2827308"/>
                <a:gd name="GluePoint5Y" fmla="*/ 2023992 h 2023992"/>
                <a:gd name="GluePoint6X" fmla="*/ 0 w 2827308"/>
                <a:gd name="GluePoint6Y" fmla="*/ 120501 h 2023992"/>
                <a:gd name="GluePoint7X" fmla="*/ 120663 w 2827308"/>
                <a:gd name="GluePoint7Y" fmla="*/ 0 h 2023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44" name="Полилиния 49"/>
            <p:cNvSpPr/>
            <p:nvPr/>
          </p:nvSpPr>
          <p:spPr>
            <a:xfrm>
              <a:off x="9267480" y="2058480"/>
              <a:ext cx="1343160" cy="854640"/>
            </a:xfrm>
            <a:custGeom>
              <a:avLst/>
              <a:gdLst>
                <a:gd name="textAreaLeft" fmla="*/ 0 w 1343160"/>
                <a:gd name="textAreaRight" fmla="*/ 1343520 w 1343160"/>
                <a:gd name="textAreaTop" fmla="*/ 0 h 854640"/>
                <a:gd name="textAreaBottom" fmla="*/ 855000 h 854640"/>
                <a:gd name="GluePoint1X" fmla="*/ 348249 w 2687615"/>
                <a:gd name="GluePoint1Y" fmla="*/ 0 h 1710014"/>
                <a:gd name="GluePoint2X" fmla="*/ 2687616 w 2687615"/>
                <a:gd name="GluePoint2Y" fmla="*/ 0 h 1710014"/>
                <a:gd name="GluePoint3X" fmla="*/ 2687616 w 2687615"/>
                <a:gd name="GluePoint3Y" fmla="*/ 1367378 h 1710014"/>
                <a:gd name="GluePoint4X" fmla="*/ 2339434 w 2687615"/>
                <a:gd name="GluePoint4Y" fmla="*/ 1710015 h 1710014"/>
                <a:gd name="GluePoint5X" fmla="*/ 0 w 2687615"/>
                <a:gd name="GluePoint5Y" fmla="*/ 1710000 h 1710014"/>
                <a:gd name="GluePoint6X" fmla="*/ 0 w 2687615"/>
                <a:gd name="GluePoint6Y" fmla="*/ 342629 h 1710014"/>
                <a:gd name="GluePoint7X" fmla="*/ 348182 w 2687615"/>
                <a:gd name="GluePoint7Y" fmla="*/ 0 h 1710014"/>
                <a:gd name="GluePoint8X" fmla="*/ 348249 w 2687615"/>
                <a:gd name="GluePoint8Y" fmla="*/ 0 h 171001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45" name="Полилиния 50"/>
            <p:cNvSpPr/>
            <p:nvPr/>
          </p:nvSpPr>
          <p:spPr>
            <a:xfrm>
              <a:off x="9769680" y="2471760"/>
              <a:ext cx="1285560" cy="899280"/>
            </a:xfrm>
            <a:custGeom>
              <a:avLst/>
              <a:gdLst>
                <a:gd name="textAreaLeft" fmla="*/ 0 w 1285560"/>
                <a:gd name="textAreaRight" fmla="*/ 1285920 w 1285560"/>
                <a:gd name="textAreaTop" fmla="*/ 0 h 899280"/>
                <a:gd name="textAreaBottom" fmla="*/ 899640 h 899280"/>
                <a:gd name="GluePoint1X" fmla="*/ 0 w 2572414"/>
                <a:gd name="GluePoint1Y" fmla="*/ 118423 h 1799313"/>
                <a:gd name="GluePoint2X" fmla="*/ 119409 w 2572414"/>
                <a:gd name="GluePoint2Y" fmla="*/ 0 h 1799313"/>
                <a:gd name="GluePoint3X" fmla="*/ 2572415 w 2572414"/>
                <a:gd name="GluePoint3Y" fmla="*/ 0 h 1799313"/>
                <a:gd name="GluePoint4X" fmla="*/ 2572415 w 2572414"/>
                <a:gd name="GluePoint4Y" fmla="*/ 1680255 h 1799313"/>
                <a:gd name="GluePoint5X" fmla="*/ 2454155 w 2572414"/>
                <a:gd name="GluePoint5Y" fmla="*/ 1799313 h 1799313"/>
                <a:gd name="GluePoint6X" fmla="*/ 0 w 2572414"/>
                <a:gd name="GluePoint6Y" fmla="*/ 1799313 h 1799313"/>
                <a:gd name="GluePoint7X" fmla="*/ 0 w 2572414"/>
                <a:gd name="GluePoint7Y" fmla="*/ 118423 h 17993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46" name="Полилиния 51"/>
            <p:cNvSpPr/>
            <p:nvPr/>
          </p:nvSpPr>
          <p:spPr>
            <a:xfrm>
              <a:off x="10564920" y="3258000"/>
              <a:ext cx="405360" cy="39600"/>
            </a:xfrm>
            <a:custGeom>
              <a:avLst/>
              <a:gdLst>
                <a:gd name="textAreaLeft" fmla="*/ 0 w 405360"/>
                <a:gd name="textAreaRight" fmla="*/ 405720 w 405360"/>
                <a:gd name="textAreaTop" fmla="*/ 0 h 39600"/>
                <a:gd name="textAreaBottom" fmla="*/ 39960 h 39600"/>
                <a:gd name="GluePoint1X" fmla="*/ 771357 w 811297"/>
                <a:gd name="GluePoint1Y" fmla="*/ 0 h 79647"/>
                <a:gd name="GluePoint2X" fmla="*/ 811298 w 811297"/>
                <a:gd name="GluePoint2Y" fmla="*/ 0 h 79647"/>
                <a:gd name="GluePoint3X" fmla="*/ 811298 w 811297"/>
                <a:gd name="GluePoint3Y" fmla="*/ 79647 h 79647"/>
                <a:gd name="GluePoint4X" fmla="*/ 771357 w 811297"/>
                <a:gd name="GluePoint4Y" fmla="*/ 79647 h 79647"/>
                <a:gd name="GluePoint5X" fmla="*/ 39941 w 811297"/>
                <a:gd name="GluePoint5Y" fmla="*/ 79647 h 79647"/>
                <a:gd name="GluePoint6X" fmla="*/ 0 w 811297"/>
                <a:gd name="GluePoint6Y" fmla="*/ 79647 h 79647"/>
                <a:gd name="GluePoint7X" fmla="*/ 0 w 811297"/>
                <a:gd name="GluePoint7Y" fmla="*/ 0 h 79647"/>
                <a:gd name="GluePoint8X" fmla="*/ 39941 w 811297"/>
                <a:gd name="GluePoint8Y" fmla="*/ 0 h 796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040" bIns="-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47" name="Полилиния 52"/>
            <p:cNvSpPr/>
            <p:nvPr/>
          </p:nvSpPr>
          <p:spPr>
            <a:xfrm>
              <a:off x="9027720" y="3425040"/>
              <a:ext cx="1413000" cy="9108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91080"/>
                <a:gd name="textAreaBottom" fmla="*/ 91440 h 91080"/>
                <a:gd name="GluePoint1X" fmla="*/ 76199 w 2827239"/>
                <a:gd name="GluePoint1Y" fmla="*/ 0 h 183157"/>
                <a:gd name="GluePoint2X" fmla="*/ 2827239 w 2827239"/>
                <a:gd name="GluePoint2Y" fmla="*/ 0 h 183157"/>
                <a:gd name="GluePoint3X" fmla="*/ 2827239 w 2827239"/>
                <a:gd name="GluePoint3Y" fmla="*/ 106989 h 183157"/>
                <a:gd name="GluePoint4X" fmla="*/ 2750982 w 2827239"/>
                <a:gd name="GluePoint4Y" fmla="*/ 183157 h 183157"/>
                <a:gd name="GluePoint5X" fmla="*/ 0 w 2827239"/>
                <a:gd name="GluePoint5Y" fmla="*/ 183157 h 183157"/>
                <a:gd name="GluePoint6X" fmla="*/ 0 w 2827239"/>
                <a:gd name="GluePoint6Y" fmla="*/ 76168 h 183157"/>
                <a:gd name="GluePoint7X" fmla="*/ 76262 w 2827239"/>
                <a:gd name="GluePoint7Y" fmla="*/ 0 h 183157"/>
                <a:gd name="GluePoint8X" fmla="*/ 76199 w 2827239"/>
                <a:gd name="GluePoint8Y" fmla="*/ 0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48" name="Полилиния 53"/>
            <p:cNvSpPr/>
            <p:nvPr/>
          </p:nvSpPr>
          <p:spPr>
            <a:xfrm>
              <a:off x="9027720" y="3425040"/>
              <a:ext cx="2090520" cy="91080"/>
            </a:xfrm>
            <a:custGeom>
              <a:avLst/>
              <a:gdLst>
                <a:gd name="textAreaLeft" fmla="*/ 0 w 2090520"/>
                <a:gd name="textAreaRight" fmla="*/ 2090880 w 2090520"/>
                <a:gd name="textAreaTop" fmla="*/ 0 h 91080"/>
                <a:gd name="textAreaBottom" fmla="*/ 91440 h 91080"/>
                <a:gd name="GluePoint1X" fmla="*/ 77571 w 4182248"/>
                <a:gd name="GluePoint1Y" fmla="*/ 59 h 183157"/>
                <a:gd name="GluePoint2X" fmla="*/ 4134112 w 4182248"/>
                <a:gd name="GluePoint2Y" fmla="*/ 59 h 183157"/>
                <a:gd name="GluePoint3X" fmla="*/ 4182249 w 4182248"/>
                <a:gd name="GluePoint3Y" fmla="*/ 48144 h 183157"/>
                <a:gd name="GluePoint4X" fmla="*/ 4182249 w 4182248"/>
                <a:gd name="GluePoint4Y" fmla="*/ 183157 h 183157"/>
                <a:gd name="GluePoint5X" fmla="*/ 0 w 4182248"/>
                <a:gd name="GluePoint5Y" fmla="*/ 183157 h 183157"/>
                <a:gd name="GluePoint6X" fmla="*/ 0 w 4182248"/>
                <a:gd name="GluePoint6Y" fmla="*/ 77478 h 183157"/>
                <a:gd name="GluePoint7X" fmla="*/ 77571 w 4182248"/>
                <a:gd name="GluePoint7Y" fmla="*/ 0 h 183157"/>
                <a:gd name="GluePoint8X" fmla="*/ 77571 w 4182248"/>
                <a:gd name="GluePoint8Y" fmla="*/ 59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49" name="Полилиния 54"/>
            <p:cNvSpPr/>
            <p:nvPr/>
          </p:nvSpPr>
          <p:spPr>
            <a:xfrm>
              <a:off x="10476000" y="3746160"/>
              <a:ext cx="40320" cy="40320"/>
            </a:xfrm>
            <a:custGeom>
              <a:avLst/>
              <a:gdLst>
                <a:gd name="textAreaLeft" fmla="*/ 0 w 40320"/>
                <a:gd name="textAreaRight" fmla="*/ 40680 w 40320"/>
                <a:gd name="textAreaTop" fmla="*/ 0 h 40320"/>
                <a:gd name="textAreaBottom" fmla="*/ 40680 h 40320"/>
                <a:gd name="GluePoint1X" fmla="*/ 40718 w 81437"/>
                <a:gd name="GluePoint1Y" fmla="*/ 81332 h 81331"/>
                <a:gd name="GluePoint2X" fmla="*/ 81437 w 81437"/>
                <a:gd name="GluePoint2Y" fmla="*/ 40673 h 81331"/>
                <a:gd name="GluePoint3X" fmla="*/ 40718 w 81437"/>
                <a:gd name="GluePoint3Y" fmla="*/ 0 h 81331"/>
                <a:gd name="GluePoint4X" fmla="*/ 0 w 81437"/>
                <a:gd name="GluePoint4Y" fmla="*/ 40673 h 81331"/>
                <a:gd name="GluePoint5X" fmla="*/ 40718 w 81437"/>
                <a:gd name="GluePoint5Y" fmla="*/ 81332 h 813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20" bIns="-43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50" name="Полилиния 55"/>
            <p:cNvSpPr/>
            <p:nvPr/>
          </p:nvSpPr>
          <p:spPr>
            <a:xfrm>
              <a:off x="9267480" y="2058480"/>
              <a:ext cx="1297080" cy="802440"/>
            </a:xfrm>
            <a:custGeom>
              <a:avLst/>
              <a:gdLst>
                <a:gd name="textAreaLeft" fmla="*/ 0 w 1297080"/>
                <a:gd name="textAreaRight" fmla="*/ 1297440 w 1297080"/>
                <a:gd name="textAreaTop" fmla="*/ 0 h 802440"/>
                <a:gd name="textAreaBottom" fmla="*/ 802800 h 802440"/>
                <a:gd name="GluePoint1X" fmla="*/ 0 w 2595357"/>
                <a:gd name="GluePoint1Y" fmla="*/ 119059 h 1605929"/>
                <a:gd name="GluePoint2X" fmla="*/ 119409 w 2595357"/>
                <a:gd name="GluePoint2Y" fmla="*/ 0 h 1605929"/>
                <a:gd name="GluePoint3X" fmla="*/ 2595358 w 2595357"/>
                <a:gd name="GluePoint3Y" fmla="*/ 0 h 1605929"/>
                <a:gd name="GluePoint4X" fmla="*/ 2595358 w 2595357"/>
                <a:gd name="GluePoint4Y" fmla="*/ 1486870 h 1605929"/>
                <a:gd name="GluePoint5X" fmla="*/ 2475949 w 2595357"/>
                <a:gd name="GluePoint5Y" fmla="*/ 1605929 h 1605929"/>
                <a:gd name="GluePoint6X" fmla="*/ 0 w 2595357"/>
                <a:gd name="GluePoint6Y" fmla="*/ 1605929 h 1605929"/>
                <a:gd name="GluePoint7X" fmla="*/ 0 w 2595357"/>
                <a:gd name="GluePoint7Y" fmla="*/ 119059 h 16059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51" name="Полилиния 56"/>
            <p:cNvSpPr/>
            <p:nvPr/>
          </p:nvSpPr>
          <p:spPr>
            <a:xfrm>
              <a:off x="9223560" y="2015280"/>
              <a:ext cx="440640" cy="242640"/>
            </a:xfrm>
            <a:custGeom>
              <a:avLst/>
              <a:gdLst>
                <a:gd name="textAreaLeft" fmla="*/ 0 w 440640"/>
                <a:gd name="textAreaRight" fmla="*/ 441000 w 440640"/>
                <a:gd name="textAreaTop" fmla="*/ 0 h 242640"/>
                <a:gd name="textAreaBottom" fmla="*/ 243000 h 242640"/>
                <a:gd name="GluePoint1X" fmla="*/ 881826 w 881825"/>
                <a:gd name="GluePoint1Y" fmla="*/ 0 h 486115"/>
                <a:gd name="GluePoint2X" fmla="*/ 149261 w 881825"/>
                <a:gd name="GluePoint2Y" fmla="*/ 0 h 486115"/>
                <a:gd name="GluePoint3X" fmla="*/ 0 w 881825"/>
                <a:gd name="GluePoint3Y" fmla="*/ 148824 h 486115"/>
                <a:gd name="GluePoint4X" fmla="*/ 0 w 881825"/>
                <a:gd name="GluePoint4Y" fmla="*/ 486116 h 4861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52" name="Полилиния 57"/>
            <p:cNvSpPr/>
            <p:nvPr/>
          </p:nvSpPr>
          <p:spPr>
            <a:xfrm>
              <a:off x="936756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0 w 103220"/>
                <a:gd name="GluePoint1Y" fmla="*/ 102917 h 102917"/>
                <a:gd name="GluePoint2X" fmla="*/ 103220 w 103220"/>
                <a:gd name="GluePoint2Y" fmla="*/ 51459 h 102917"/>
                <a:gd name="GluePoint3X" fmla="*/ 51610 w 103220"/>
                <a:gd name="GluePoint3Y" fmla="*/ 0 h 102917"/>
                <a:gd name="GluePoint4X" fmla="*/ 0 w 103220"/>
                <a:gd name="GluePoint4Y" fmla="*/ 51459 h 102917"/>
                <a:gd name="GluePoint5X" fmla="*/ 51610 w 103220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53" name="Полилиния 58"/>
            <p:cNvSpPr/>
            <p:nvPr/>
          </p:nvSpPr>
          <p:spPr>
            <a:xfrm>
              <a:off x="94723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2 w 103221"/>
                <a:gd name="GluePoint1Y" fmla="*/ 102917 h 102917"/>
                <a:gd name="GluePoint2X" fmla="*/ 103222 w 103221"/>
                <a:gd name="GluePoint2Y" fmla="*/ 51459 h 102917"/>
                <a:gd name="GluePoint3X" fmla="*/ 51612 w 103221"/>
                <a:gd name="GluePoint3Y" fmla="*/ 0 h 102917"/>
                <a:gd name="GluePoint4X" fmla="*/ 0 w 103221"/>
                <a:gd name="GluePoint4Y" fmla="*/ 51459 h 102917"/>
                <a:gd name="GluePoint5X" fmla="*/ 51612 w 103221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54" name="Полилиния 59"/>
            <p:cNvSpPr/>
            <p:nvPr/>
          </p:nvSpPr>
          <p:spPr>
            <a:xfrm>
              <a:off x="95767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5 w 103214"/>
                <a:gd name="GluePoint1Y" fmla="*/ 102917 h 102917"/>
                <a:gd name="GluePoint2X" fmla="*/ 103214 w 103214"/>
                <a:gd name="GluePoint2Y" fmla="*/ 51459 h 102917"/>
                <a:gd name="GluePoint3X" fmla="*/ 51615 w 103214"/>
                <a:gd name="GluePoint3Y" fmla="*/ 0 h 102917"/>
                <a:gd name="GluePoint4X" fmla="*/ 0 w 103214"/>
                <a:gd name="GluePoint4Y" fmla="*/ 51459 h 102917"/>
                <a:gd name="GluePoint5X" fmla="*/ 51615 w 103214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55" name="Полилиния 60"/>
            <p:cNvSpPr/>
            <p:nvPr/>
          </p:nvSpPr>
          <p:spPr>
            <a:xfrm>
              <a:off x="10737720" y="1883160"/>
              <a:ext cx="351360" cy="350280"/>
            </a:xfrm>
            <a:custGeom>
              <a:avLst/>
              <a:gdLst>
                <a:gd name="textAreaLeft" fmla="*/ 0 w 351360"/>
                <a:gd name="textAreaRight" fmla="*/ 351720 w 351360"/>
                <a:gd name="textAreaTop" fmla="*/ 0 h 350280"/>
                <a:gd name="textAreaBottom" fmla="*/ 350640 h 350280"/>
                <a:gd name="GluePoint1X" fmla="*/ 703200 w 703199"/>
                <a:gd name="GluePoint1Y" fmla="*/ 350567 h 701132"/>
                <a:gd name="GluePoint2X" fmla="*/ 351600 w 703199"/>
                <a:gd name="GluePoint2Y" fmla="*/ 701133 h 701132"/>
                <a:gd name="GluePoint3X" fmla="*/ 0 w 703199"/>
                <a:gd name="GluePoint3Y" fmla="*/ 350567 h 701132"/>
                <a:gd name="GluePoint4X" fmla="*/ 351600 w 703199"/>
                <a:gd name="GluePoint4Y" fmla="*/ 0 h 701132"/>
                <a:gd name="GluePoint5X" fmla="*/ 703200 w 703199"/>
                <a:gd name="GluePoint5Y" fmla="*/ 350567 h 7011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56" name="Полилиния 61"/>
            <p:cNvSpPr/>
            <p:nvPr/>
          </p:nvSpPr>
          <p:spPr>
            <a:xfrm>
              <a:off x="10915200" y="1959480"/>
              <a:ext cx="7200" cy="1980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98000"/>
                <a:gd name="textAreaBottom" fmla="*/ 198360 h 198000"/>
                <a:gd name="GluePoint1X" fmla="*/ 0 w 14926"/>
                <a:gd name="GluePoint1Y" fmla="*/ 0 h 396642"/>
                <a:gd name="GluePoint2X" fmla="*/ 0 w 14926"/>
                <a:gd name="GluePoint2Y" fmla="*/ 396643 h 3966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57" name="Полилиния 62"/>
            <p:cNvSpPr/>
            <p:nvPr/>
          </p:nvSpPr>
          <p:spPr>
            <a:xfrm>
              <a:off x="10837440" y="1959480"/>
              <a:ext cx="151560" cy="77400"/>
            </a:xfrm>
            <a:custGeom>
              <a:avLst/>
              <a:gdLst>
                <a:gd name="textAreaLeft" fmla="*/ 0 w 151560"/>
                <a:gd name="textAreaRight" fmla="*/ 151920 w 151560"/>
                <a:gd name="textAreaTop" fmla="*/ 0 h 77400"/>
                <a:gd name="textAreaBottom" fmla="*/ 77760 h 77400"/>
                <a:gd name="GluePoint1X" fmla="*/ 0 w 304179"/>
                <a:gd name="GluePoint1Y" fmla="*/ 155287 h 155286"/>
                <a:gd name="GluePoint2X" fmla="*/ 155754 w 304179"/>
                <a:gd name="GluePoint2Y" fmla="*/ 0 h 155286"/>
                <a:gd name="GluePoint3X" fmla="*/ 304180 w 304179"/>
                <a:gd name="GluePoint3Y" fmla="*/ 148001 h 15528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558" name="Группа 63"/>
          <p:cNvGrpSpPr/>
          <p:nvPr/>
        </p:nvGrpSpPr>
        <p:grpSpPr>
          <a:xfrm>
            <a:off x="5049720" y="4314960"/>
            <a:ext cx="2075760" cy="1923120"/>
            <a:chOff x="5049720" y="4314960"/>
            <a:chExt cx="2075760" cy="1923120"/>
          </a:xfrm>
        </p:grpSpPr>
        <p:sp>
          <p:nvSpPr>
            <p:cNvPr id="4559" name="Полилиния 64"/>
            <p:cNvSpPr/>
            <p:nvPr/>
          </p:nvSpPr>
          <p:spPr>
            <a:xfrm>
              <a:off x="5049720" y="4757400"/>
              <a:ext cx="308520" cy="608760"/>
            </a:xfrm>
            <a:custGeom>
              <a:avLst/>
              <a:gdLst>
                <a:gd name="textAreaLeft" fmla="*/ 0 w 308520"/>
                <a:gd name="textAreaRight" fmla="*/ 308880 w 308520"/>
                <a:gd name="textAreaTop" fmla="*/ 0 h 608760"/>
                <a:gd name="textAreaBottom" fmla="*/ 609120 h 608760"/>
                <a:gd name="GluePoint1X" fmla="*/ 617381 w 617855"/>
                <a:gd name="GluePoint1Y" fmla="*/ 19124 h 1218534"/>
                <a:gd name="GluePoint2X" fmla="*/ 617856 w 617855"/>
                <a:gd name="GluePoint2Y" fmla="*/ 136 h 1218534"/>
                <a:gd name="GluePoint3X" fmla="*/ 609845 w 617855"/>
                <a:gd name="GluePoint3Y" fmla="*/ 0 h 1218534"/>
                <a:gd name="GluePoint4X" fmla="*/ 0 w 617855"/>
                <a:gd name="GluePoint4Y" fmla="*/ 609275 h 1218534"/>
                <a:gd name="GluePoint5X" fmla="*/ 609913 w 617855"/>
                <a:gd name="GluePoint5Y" fmla="*/ 1218534 h 1218534"/>
                <a:gd name="GluePoint6X" fmla="*/ 617448 w 617855"/>
                <a:gd name="GluePoint6Y" fmla="*/ 1218477 h 1218534"/>
                <a:gd name="GluePoint7X" fmla="*/ 617448 w 617855"/>
                <a:gd name="GluePoint7Y" fmla="*/ 19124 h 1218534"/>
                <a:gd name="GluePoint8X" fmla="*/ 617381 w 617855"/>
                <a:gd name="GluePoint8Y" fmla="*/ 19124 h 12185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60" name="Полилиния 65"/>
            <p:cNvSpPr/>
            <p:nvPr/>
          </p:nvSpPr>
          <p:spPr>
            <a:xfrm>
              <a:off x="6033960" y="4314960"/>
              <a:ext cx="1091520" cy="461880"/>
            </a:xfrm>
            <a:custGeom>
              <a:avLst/>
              <a:gdLst>
                <a:gd name="textAreaLeft" fmla="*/ 0 w 1091520"/>
                <a:gd name="textAreaRight" fmla="*/ 1091880 w 1091520"/>
                <a:gd name="textAreaTop" fmla="*/ 0 h 461880"/>
                <a:gd name="textAreaBottom" fmla="*/ 462240 h 461880"/>
                <a:gd name="GluePoint1X" fmla="*/ 125335 w 2183873"/>
                <a:gd name="GluePoint1Y" fmla="*/ 0 h 924500"/>
                <a:gd name="GluePoint2X" fmla="*/ 0 w 2183873"/>
                <a:gd name="GluePoint2Y" fmla="*/ 125204 h 924500"/>
                <a:gd name="GluePoint3X" fmla="*/ 0 w 2183873"/>
                <a:gd name="GluePoint3Y" fmla="*/ 924501 h 924500"/>
                <a:gd name="GluePoint4X" fmla="*/ 2058539 w 2183873"/>
                <a:gd name="GluePoint4Y" fmla="*/ 924501 h 924500"/>
                <a:gd name="GluePoint5X" fmla="*/ 2183873 w 2183873"/>
                <a:gd name="GluePoint5Y" fmla="*/ 799298 h 924500"/>
                <a:gd name="GluePoint6X" fmla="*/ 2183873 w 2183873"/>
                <a:gd name="GluePoint6Y" fmla="*/ 1 h 924500"/>
                <a:gd name="GluePoint7X" fmla="*/ 125335 w 2183873"/>
                <a:gd name="GluePoint7Y" fmla="*/ 0 h 9245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61" name="Полилиния 66"/>
            <p:cNvSpPr/>
            <p:nvPr/>
          </p:nvSpPr>
          <p:spPr>
            <a:xfrm>
              <a:off x="6958800" y="439812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7 h 169106"/>
                <a:gd name="GluePoint2X" fmla="*/ 169287 w 169286"/>
                <a:gd name="GluePoint2Y" fmla="*/ 84554 h 169106"/>
                <a:gd name="GluePoint3X" fmla="*/ 84643 w 169286"/>
                <a:gd name="GluePoint3Y" fmla="*/ 0 h 169106"/>
                <a:gd name="GluePoint4X" fmla="*/ 0 w 169286"/>
                <a:gd name="GluePoint4Y" fmla="*/ 84554 h 169106"/>
                <a:gd name="GluePoint5X" fmla="*/ 84643 w 169286"/>
                <a:gd name="GluePoint5Y" fmla="*/ 169107 h 1691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62" name="Полилиния 67"/>
            <p:cNvSpPr/>
            <p:nvPr/>
          </p:nvSpPr>
          <p:spPr>
            <a:xfrm>
              <a:off x="5081400" y="4319640"/>
              <a:ext cx="914400" cy="735120"/>
            </a:xfrm>
            <a:custGeom>
              <a:avLst/>
              <a:gdLst>
                <a:gd name="textAreaLeft" fmla="*/ 0 w 914400"/>
                <a:gd name="textAreaRight" fmla="*/ 914760 w 914400"/>
                <a:gd name="textAreaTop" fmla="*/ 0 h 735120"/>
                <a:gd name="textAreaBottom" fmla="*/ 735480 h 735120"/>
                <a:gd name="GluePoint1X" fmla="*/ 1829819 w 1829819"/>
                <a:gd name="GluePoint1Y" fmla="*/ 167 h 1471020"/>
                <a:gd name="GluePoint2X" fmla="*/ 750591 w 1829819"/>
                <a:gd name="GluePoint2Y" fmla="*/ 0 h 1471020"/>
                <a:gd name="GluePoint3X" fmla="*/ 0 w 1829819"/>
                <a:gd name="GluePoint3Y" fmla="*/ 749883 h 1471020"/>
                <a:gd name="GluePoint4X" fmla="*/ 544091 w 1829819"/>
                <a:gd name="GluePoint4Y" fmla="*/ 1471020 h 1471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63" name="Полилиния 68"/>
            <p:cNvSpPr/>
            <p:nvPr/>
          </p:nvSpPr>
          <p:spPr>
            <a:xfrm>
              <a:off x="6186240" y="5863680"/>
              <a:ext cx="900720" cy="374400"/>
            </a:xfrm>
            <a:custGeom>
              <a:avLst/>
              <a:gdLst>
                <a:gd name="textAreaLeft" fmla="*/ 0 w 900720"/>
                <a:gd name="textAreaRight" fmla="*/ 901080 w 900720"/>
                <a:gd name="textAreaTop" fmla="*/ 0 h 374400"/>
                <a:gd name="textAreaBottom" fmla="*/ 374760 h 374400"/>
                <a:gd name="GluePoint1X" fmla="*/ 0 w 1802240"/>
                <a:gd name="GluePoint1Y" fmla="*/ 749717 h 749877"/>
                <a:gd name="GluePoint2X" fmla="*/ 1051571 w 1802240"/>
                <a:gd name="GluePoint2Y" fmla="*/ 749878 h 749877"/>
                <a:gd name="GluePoint3X" fmla="*/ 1802241 w 1802240"/>
                <a:gd name="GluePoint3Y" fmla="*/ 0 h 7498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64" name="Полилиния 69"/>
            <p:cNvSpPr/>
            <p:nvPr/>
          </p:nvSpPr>
          <p:spPr>
            <a:xfrm>
              <a:off x="5400000" y="4568040"/>
              <a:ext cx="1387440" cy="1386360"/>
            </a:xfrm>
            <a:custGeom>
              <a:avLst/>
              <a:gdLst>
                <a:gd name="textAreaLeft" fmla="*/ 0 w 1387440"/>
                <a:gd name="textAreaRight" fmla="*/ 1387800 w 1387440"/>
                <a:gd name="textAreaTop" fmla="*/ 0 h 1386360"/>
                <a:gd name="textAreaBottom" fmla="*/ 1386720 h 1386360"/>
                <a:gd name="GluePoint1X" fmla="*/ 2366503 w 2776266"/>
                <a:gd name="GluePoint1Y" fmla="*/ 0 h 2773413"/>
                <a:gd name="GluePoint2X" fmla="*/ 175218 w 2776266"/>
                <a:gd name="GluePoint2Y" fmla="*/ 83 h 2773413"/>
                <a:gd name="GluePoint3X" fmla="*/ 8189 w 2776266"/>
                <a:gd name="GluePoint3Y" fmla="*/ 166521 h 2773413"/>
                <a:gd name="GluePoint4X" fmla="*/ 0 w 2776266"/>
                <a:gd name="GluePoint4Y" fmla="*/ 2773414 h 2773413"/>
                <a:gd name="GluePoint5X" fmla="*/ 2607895 w 2776266"/>
                <a:gd name="GluePoint5Y" fmla="*/ 2773414 h 2773413"/>
                <a:gd name="GluePoint6X" fmla="*/ 2775008 w 2776266"/>
                <a:gd name="GluePoint6Y" fmla="*/ 2605232 h 2773413"/>
                <a:gd name="GluePoint7X" fmla="*/ 2773418 w 2776266"/>
                <a:gd name="GluePoint7Y" fmla="*/ 2404229 h 2773413"/>
                <a:gd name="GluePoint8X" fmla="*/ 2776266 w 2776266"/>
                <a:gd name="GluePoint8Y" fmla="*/ 1106962 h 2773413"/>
                <a:gd name="GluePoint9X" fmla="*/ 2776266 w 2776266"/>
                <a:gd name="GluePoint9Y" fmla="*/ 83 h 2773413"/>
                <a:gd name="GluePoint10X" fmla="*/ 2366503 w 2776266"/>
                <a:gd name="GluePoint10Y" fmla="*/ 0 h 27734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65" name="Полилиния 70"/>
            <p:cNvSpPr/>
            <p:nvPr/>
          </p:nvSpPr>
          <p:spPr>
            <a:xfrm>
              <a:off x="7059600" y="580968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59"/>
                <a:gd name="GluePoint1Y" fmla="*/ 109844 h 109843"/>
                <a:gd name="GluePoint2X" fmla="*/ 109960 w 109959"/>
                <a:gd name="GluePoint2Y" fmla="*/ 54922 h 109843"/>
                <a:gd name="GluePoint3X" fmla="*/ 54980 w 109959"/>
                <a:gd name="GluePoint3Y" fmla="*/ 0 h 109843"/>
                <a:gd name="GluePoint4X" fmla="*/ 0 w 109959"/>
                <a:gd name="GluePoint4Y" fmla="*/ 54922 h 109843"/>
                <a:gd name="GluePoint5X" fmla="*/ 54980 w 109959"/>
                <a:gd name="GluePoint5Y" fmla="*/ 109844 h 1098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66" name="Полилиния 71"/>
            <p:cNvSpPr/>
            <p:nvPr/>
          </p:nvSpPr>
          <p:spPr>
            <a:xfrm>
              <a:off x="5052960" y="466020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60"/>
                <a:gd name="GluePoint1Y" fmla="*/ 109845 h 109844"/>
                <a:gd name="GluePoint2X" fmla="*/ 109961 w 109960"/>
                <a:gd name="GluePoint2Y" fmla="*/ 54922 h 109844"/>
                <a:gd name="GluePoint3X" fmla="*/ 54980 w 109960"/>
                <a:gd name="GluePoint3Y" fmla="*/ 0 h 109844"/>
                <a:gd name="GluePoint4X" fmla="*/ 0 w 109960"/>
                <a:gd name="GluePoint4Y" fmla="*/ 54922 h 109844"/>
                <a:gd name="GluePoint5X" fmla="*/ 54980 w 109960"/>
                <a:gd name="GluePoint5Y" fmla="*/ 109845 h 10984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67" name="Полилиния 72"/>
            <p:cNvSpPr/>
            <p:nvPr/>
          </p:nvSpPr>
          <p:spPr>
            <a:xfrm>
              <a:off x="549648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68" name="Полилиния 73"/>
            <p:cNvSpPr/>
            <p:nvPr/>
          </p:nvSpPr>
          <p:spPr>
            <a:xfrm>
              <a:off x="53132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69" name="Полилиния 74"/>
            <p:cNvSpPr/>
            <p:nvPr/>
          </p:nvSpPr>
          <p:spPr>
            <a:xfrm>
              <a:off x="51296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70" name="Полилиния 75"/>
            <p:cNvSpPr/>
            <p:nvPr/>
          </p:nvSpPr>
          <p:spPr>
            <a:xfrm>
              <a:off x="6140160" y="4624200"/>
              <a:ext cx="364320" cy="349560"/>
            </a:xfrm>
            <a:custGeom>
              <a:avLst/>
              <a:gdLst>
                <a:gd name="textAreaLeft" fmla="*/ 0 w 364320"/>
                <a:gd name="textAreaRight" fmla="*/ 364680 w 364320"/>
                <a:gd name="textAreaTop" fmla="*/ 0 h 349560"/>
                <a:gd name="textAreaBottom" fmla="*/ 349920 h 349560"/>
                <a:gd name="GluePoint1X" fmla="*/ 729311 w 729311"/>
                <a:gd name="GluePoint1Y" fmla="*/ 0 h 699883"/>
                <a:gd name="GluePoint2X" fmla="*/ 729311 w 729311"/>
                <a:gd name="GluePoint2Y" fmla="*/ 442892 h 699883"/>
                <a:gd name="GluePoint3X" fmla="*/ 0 w 729311"/>
                <a:gd name="GluePoint3Y" fmla="*/ 442886 h 699883"/>
                <a:gd name="GluePoint4X" fmla="*/ 0 w 729311"/>
                <a:gd name="GluePoint4Y" fmla="*/ 699884 h 6998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71" name="Полилиния 76"/>
            <p:cNvSpPr/>
            <p:nvPr/>
          </p:nvSpPr>
          <p:spPr>
            <a:xfrm>
              <a:off x="5458320" y="5374800"/>
              <a:ext cx="347400" cy="23004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30040"/>
                <a:gd name="textAreaBottom" fmla="*/ 230400 h 230040"/>
                <a:gd name="GluePoint1X" fmla="*/ 0 w 695438"/>
                <a:gd name="GluePoint1Y" fmla="*/ 460995 h 460995"/>
                <a:gd name="GluePoint2X" fmla="*/ 272352 w 695438"/>
                <a:gd name="GluePoint2Y" fmla="*/ 460995 h 460995"/>
                <a:gd name="GluePoint3X" fmla="*/ 272352 w 695438"/>
                <a:gd name="GluePoint3Y" fmla="*/ 0 h 460995"/>
                <a:gd name="GluePoint4X" fmla="*/ 695438 w 695438"/>
                <a:gd name="GluePoint4Y" fmla="*/ 0 h 4609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72" name="Полилиния 77"/>
            <p:cNvSpPr/>
            <p:nvPr/>
          </p:nvSpPr>
          <p:spPr>
            <a:xfrm>
              <a:off x="5594760" y="4798800"/>
              <a:ext cx="5400" cy="57564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575640"/>
                <a:gd name="textAreaBottom" fmla="*/ 576000 h 575640"/>
                <a:gd name="GluePoint1X" fmla="*/ 0 w 11439"/>
                <a:gd name="GluePoint1Y" fmla="*/ 0 h 1152069"/>
                <a:gd name="GluePoint2X" fmla="*/ 0 w 11439"/>
                <a:gd name="GluePoint2Y" fmla="*/ 1152069 h 11520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73" name="Полилиния 78"/>
            <p:cNvSpPr/>
            <p:nvPr/>
          </p:nvSpPr>
          <p:spPr>
            <a:xfrm>
              <a:off x="5956560" y="5549040"/>
              <a:ext cx="408960" cy="349200"/>
            </a:xfrm>
            <a:custGeom>
              <a:avLst/>
              <a:gdLst>
                <a:gd name="textAreaLeft" fmla="*/ 0 w 408960"/>
                <a:gd name="textAreaRight" fmla="*/ 409320 w 408960"/>
                <a:gd name="textAreaTop" fmla="*/ 0 h 349200"/>
                <a:gd name="textAreaBottom" fmla="*/ 349560 h 349200"/>
                <a:gd name="GluePoint1X" fmla="*/ 0 w 818610"/>
                <a:gd name="GluePoint1Y" fmla="*/ 0 h 699138"/>
                <a:gd name="GluePoint2X" fmla="*/ 0 w 818610"/>
                <a:gd name="GluePoint2Y" fmla="*/ 395652 h 699138"/>
                <a:gd name="GluePoint3X" fmla="*/ 818611 w 818610"/>
                <a:gd name="GluePoint3Y" fmla="*/ 395652 h 699138"/>
                <a:gd name="GluePoint4X" fmla="*/ 818611 w 818610"/>
                <a:gd name="GluePoint4Y" fmla="*/ 699138 h 699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74" name="Полилиния 79"/>
            <p:cNvSpPr/>
            <p:nvPr/>
          </p:nvSpPr>
          <p:spPr>
            <a:xfrm>
              <a:off x="5806080" y="4974120"/>
              <a:ext cx="575280" cy="574560"/>
            </a:xfrm>
            <a:custGeom>
              <a:avLst/>
              <a:gdLst>
                <a:gd name="textAreaLeft" fmla="*/ 0 w 575280"/>
                <a:gd name="textAreaRight" fmla="*/ 575640 w 575280"/>
                <a:gd name="textAreaTop" fmla="*/ 0 h 574560"/>
                <a:gd name="textAreaBottom" fmla="*/ 574920 h 574560"/>
                <a:gd name="GluePoint1X" fmla="*/ 167113 w 1151166"/>
                <a:gd name="GluePoint1Y" fmla="*/ 0 h 1149940"/>
                <a:gd name="GluePoint2X" fmla="*/ 1151166 w 1151166"/>
                <a:gd name="GluePoint2Y" fmla="*/ 0 h 1149940"/>
                <a:gd name="GluePoint3X" fmla="*/ 1151166 w 1151166"/>
                <a:gd name="GluePoint3Y" fmla="*/ 983004 h 1149940"/>
                <a:gd name="GluePoint4X" fmla="*/ 984053 w 1151166"/>
                <a:gd name="GluePoint4Y" fmla="*/ 1149940 h 1149940"/>
                <a:gd name="GluePoint5X" fmla="*/ 0 w 1151166"/>
                <a:gd name="GluePoint5Y" fmla="*/ 1149940 h 1149940"/>
                <a:gd name="GluePoint6X" fmla="*/ 0 w 1151166"/>
                <a:gd name="GluePoint6Y" fmla="*/ 166937 h 1149940"/>
                <a:gd name="GluePoint7X" fmla="*/ 167113 w 1151166"/>
                <a:gd name="GluePoint7Y" fmla="*/ 0 h 11499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75" name="Полилиния 80"/>
            <p:cNvSpPr/>
            <p:nvPr/>
          </p:nvSpPr>
          <p:spPr>
            <a:xfrm>
              <a:off x="6186240" y="6024240"/>
              <a:ext cx="601200" cy="165600"/>
            </a:xfrm>
            <a:custGeom>
              <a:avLst/>
              <a:gdLst>
                <a:gd name="textAreaLeft" fmla="*/ 0 w 601200"/>
                <a:gd name="textAreaRight" fmla="*/ 601560 w 601200"/>
                <a:gd name="textAreaTop" fmla="*/ 0 h 165600"/>
                <a:gd name="textAreaBottom" fmla="*/ 165960 h 165600"/>
                <a:gd name="GluePoint1X" fmla="*/ 1078215 w 1203549"/>
                <a:gd name="GluePoint1Y" fmla="*/ 332239 h 332238"/>
                <a:gd name="GluePoint2X" fmla="*/ 0 w 1203549"/>
                <a:gd name="GluePoint2Y" fmla="*/ 332239 h 332238"/>
                <a:gd name="GluePoint3X" fmla="*/ 0 w 1203549"/>
                <a:gd name="GluePoint3Y" fmla="*/ 125214 h 332238"/>
                <a:gd name="GluePoint4X" fmla="*/ 125335 w 1203549"/>
                <a:gd name="GluePoint4Y" fmla="*/ 0 h 332238"/>
                <a:gd name="GluePoint5X" fmla="*/ 1203549 w 1203549"/>
                <a:gd name="GluePoint5Y" fmla="*/ 0 h 332238"/>
                <a:gd name="GluePoint6X" fmla="*/ 1203549 w 1203549"/>
                <a:gd name="GluePoint6Y" fmla="*/ 207037 h 332238"/>
                <a:gd name="GluePoint7X" fmla="*/ 1078215 w 1203549"/>
                <a:gd name="GluePoint7Y" fmla="*/ 332239 h 332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76" name="Полилиния 81"/>
            <p:cNvSpPr/>
            <p:nvPr/>
          </p:nvSpPr>
          <p:spPr>
            <a:xfrm>
              <a:off x="575100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8 h 169107"/>
                <a:gd name="GluePoint2X" fmla="*/ 169287 w 169286"/>
                <a:gd name="GluePoint2Y" fmla="*/ 84554 h 169107"/>
                <a:gd name="GluePoint3X" fmla="*/ 84643 w 169286"/>
                <a:gd name="GluePoint3Y" fmla="*/ 0 h 169107"/>
                <a:gd name="GluePoint4X" fmla="*/ 0 w 169286"/>
                <a:gd name="GluePoint4Y" fmla="*/ 84554 h 169107"/>
                <a:gd name="GluePoint5X" fmla="*/ 84643 w 169286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77" name="Полилиния 82"/>
            <p:cNvSpPr/>
            <p:nvPr/>
          </p:nvSpPr>
          <p:spPr>
            <a:xfrm>
              <a:off x="5953320" y="4719240"/>
              <a:ext cx="76320" cy="76320"/>
            </a:xfrm>
            <a:custGeom>
              <a:avLst/>
              <a:gdLst>
                <a:gd name="textAreaLeft" fmla="*/ 0 w 76320"/>
                <a:gd name="textAreaRight" fmla="*/ 76680 w 76320"/>
                <a:gd name="textAreaTop" fmla="*/ 0 h 76320"/>
                <a:gd name="textAreaBottom" fmla="*/ 76680 h 76320"/>
                <a:gd name="GluePoint1X" fmla="*/ 153271 w 153270"/>
                <a:gd name="GluePoint1Y" fmla="*/ 76554 h 153109"/>
                <a:gd name="GluePoint2X" fmla="*/ 76635 w 153270"/>
                <a:gd name="GluePoint2Y" fmla="*/ 153109 h 153109"/>
                <a:gd name="GluePoint3X" fmla="*/ 0 w 153270"/>
                <a:gd name="GluePoint3Y" fmla="*/ 76554 h 153109"/>
                <a:gd name="GluePoint4X" fmla="*/ 76635 w 153270"/>
                <a:gd name="GluePoint4Y" fmla="*/ 0 h 153109"/>
                <a:gd name="GluePoint5X" fmla="*/ 153271 w 153270"/>
                <a:gd name="GluePoint5Y" fmla="*/ 76554 h 1531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680" bIns="31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78" name="Полилиния 83"/>
            <p:cNvSpPr/>
            <p:nvPr/>
          </p:nvSpPr>
          <p:spPr>
            <a:xfrm>
              <a:off x="555228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4"/>
                <a:gd name="GluePoint1Y" fmla="*/ 169108 h 169107"/>
                <a:gd name="GluePoint2X" fmla="*/ 169284 w 169284"/>
                <a:gd name="GluePoint2Y" fmla="*/ 84554 h 169107"/>
                <a:gd name="GluePoint3X" fmla="*/ 84643 w 169284"/>
                <a:gd name="GluePoint3Y" fmla="*/ 0 h 169107"/>
                <a:gd name="GluePoint4X" fmla="*/ 0 w 169284"/>
                <a:gd name="GluePoint4Y" fmla="*/ 84554 h 169107"/>
                <a:gd name="GluePoint5X" fmla="*/ 84643 w 169284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79" name="Полилиния 84"/>
            <p:cNvSpPr/>
            <p:nvPr/>
          </p:nvSpPr>
          <p:spPr>
            <a:xfrm>
              <a:off x="5456160" y="4624560"/>
              <a:ext cx="1274760" cy="1273680"/>
            </a:xfrm>
            <a:custGeom>
              <a:avLst/>
              <a:gdLst>
                <a:gd name="textAreaLeft" fmla="*/ 0 w 1274760"/>
                <a:gd name="textAreaRight" fmla="*/ 1275120 w 1274760"/>
                <a:gd name="textAreaTop" fmla="*/ 0 h 1273680"/>
                <a:gd name="textAreaBottom" fmla="*/ 1274040 h 1273680"/>
                <a:gd name="GluePoint1X" fmla="*/ 2174320 w 2550827"/>
                <a:gd name="GluePoint1Y" fmla="*/ 83 h 2548294"/>
                <a:gd name="GluePoint2X" fmla="*/ 132855 w 2550827"/>
                <a:gd name="GluePoint2Y" fmla="*/ 168 h 2548294"/>
                <a:gd name="GluePoint3X" fmla="*/ 7604 w 2550827"/>
                <a:gd name="GluePoint3Y" fmla="*/ 124953 h 2548294"/>
                <a:gd name="GluePoint4X" fmla="*/ 0 w 2550827"/>
                <a:gd name="GluePoint4Y" fmla="*/ 2548295 h 2548294"/>
                <a:gd name="GluePoint5X" fmla="*/ 2424566 w 2550827"/>
                <a:gd name="GluePoint5Y" fmla="*/ 2548295 h 2548294"/>
                <a:gd name="GluePoint6X" fmla="*/ 2549901 w 2550827"/>
                <a:gd name="GluePoint6Y" fmla="*/ 2422098 h 2548294"/>
                <a:gd name="GluePoint7X" fmla="*/ 2548231 w 2550827"/>
                <a:gd name="GluePoint7Y" fmla="*/ 2209005 h 2548294"/>
                <a:gd name="GluePoint8X" fmla="*/ 2550827 w 2550827"/>
                <a:gd name="GluePoint8Y" fmla="*/ 1017068 h 2548294"/>
                <a:gd name="GluePoint9X" fmla="*/ 2550827 w 2550827"/>
                <a:gd name="GluePoint9Y" fmla="*/ 83 h 2548294"/>
                <a:gd name="GluePoint10X" fmla="*/ 2174320 w 2550827"/>
                <a:gd name="GluePoint10Y" fmla="*/ 0 h 2548294"/>
                <a:gd name="GluePoint11X" fmla="*/ 2174320 w 2550827"/>
                <a:gd name="GluePoint11Y" fmla="*/ 83 h 25482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80" name="Полилиния 85"/>
            <p:cNvSpPr/>
            <p:nvPr/>
          </p:nvSpPr>
          <p:spPr>
            <a:xfrm>
              <a:off x="5872680" y="5040720"/>
              <a:ext cx="442080" cy="441720"/>
            </a:xfrm>
            <a:custGeom>
              <a:avLst/>
              <a:gdLst>
                <a:gd name="textAreaLeft" fmla="*/ 0 w 442080"/>
                <a:gd name="textAreaRight" fmla="*/ 442440 w 442080"/>
                <a:gd name="textAreaTop" fmla="*/ 0 h 441720"/>
                <a:gd name="textAreaBottom" fmla="*/ 442080 h 441720"/>
                <a:gd name="GluePoint1X" fmla="*/ 116892 w 884858"/>
                <a:gd name="GluePoint1Y" fmla="*/ 0 h 883936"/>
                <a:gd name="GluePoint2X" fmla="*/ 884859 w 884858"/>
                <a:gd name="GluePoint2Y" fmla="*/ 0 h 883936"/>
                <a:gd name="GluePoint3X" fmla="*/ 884859 w 884858"/>
                <a:gd name="GluePoint3Y" fmla="*/ 767156 h 883936"/>
                <a:gd name="GluePoint4X" fmla="*/ 767967 w 884858"/>
                <a:gd name="GluePoint4Y" fmla="*/ 883937 h 883936"/>
                <a:gd name="GluePoint5X" fmla="*/ 0 w 884858"/>
                <a:gd name="GluePoint5Y" fmla="*/ 883937 h 883936"/>
                <a:gd name="GluePoint6X" fmla="*/ 0 w 884858"/>
                <a:gd name="GluePoint6Y" fmla="*/ 116769 h 883936"/>
                <a:gd name="GluePoint7X" fmla="*/ 116892 w 884858"/>
                <a:gd name="GluePoint7Y" fmla="*/ 0 h 883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81" name="Полилиния 86"/>
            <p:cNvSpPr/>
            <p:nvPr/>
          </p:nvSpPr>
          <p:spPr>
            <a:xfrm>
              <a:off x="6161040" y="5162040"/>
              <a:ext cx="479520" cy="198720"/>
            </a:xfrm>
            <a:custGeom>
              <a:avLst/>
              <a:gdLst>
                <a:gd name="textAreaLeft" fmla="*/ 0 w 479520"/>
                <a:gd name="textAreaRight" fmla="*/ 479880 w 479520"/>
                <a:gd name="textAreaTop" fmla="*/ 0 h 198720"/>
                <a:gd name="textAreaBottom" fmla="*/ 199080 h 198720"/>
                <a:gd name="GluePoint1X" fmla="*/ 760645 w 959755"/>
                <a:gd name="GluePoint1Y" fmla="*/ 0 h 397811"/>
                <a:gd name="GluePoint2X" fmla="*/ 199110 w 959755"/>
                <a:gd name="GluePoint2Y" fmla="*/ 0 h 397811"/>
                <a:gd name="GluePoint3X" fmla="*/ 0 w 959755"/>
                <a:gd name="GluePoint3Y" fmla="*/ 198900 h 397811"/>
                <a:gd name="GluePoint4X" fmla="*/ 199110 w 959755"/>
                <a:gd name="GluePoint4Y" fmla="*/ 397812 h 397811"/>
                <a:gd name="GluePoint5X" fmla="*/ 760645 w 959755"/>
                <a:gd name="GluePoint5Y" fmla="*/ 397812 h 397811"/>
                <a:gd name="GluePoint6X" fmla="*/ 959755 w 959755"/>
                <a:gd name="GluePoint6Y" fmla="*/ 198900 h 397811"/>
                <a:gd name="GluePoint7X" fmla="*/ 760645 w 959755"/>
                <a:gd name="GluePoint7Y" fmla="*/ 0 h 39781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582" name="Группа 87"/>
          <p:cNvGrpSpPr/>
          <p:nvPr/>
        </p:nvGrpSpPr>
        <p:grpSpPr>
          <a:xfrm>
            <a:off x="615240" y="1879920"/>
            <a:ext cx="2972520" cy="1909800"/>
            <a:chOff x="615240" y="1879920"/>
            <a:chExt cx="2972520" cy="1909800"/>
          </a:xfrm>
        </p:grpSpPr>
        <p:sp>
          <p:nvSpPr>
            <p:cNvPr id="4583" name="Полилиния 88"/>
            <p:cNvSpPr/>
            <p:nvPr/>
          </p:nvSpPr>
          <p:spPr>
            <a:xfrm>
              <a:off x="2784960" y="3020760"/>
              <a:ext cx="802800" cy="743040"/>
            </a:xfrm>
            <a:custGeom>
              <a:avLst/>
              <a:gdLst>
                <a:gd name="textAreaLeft" fmla="*/ 0 w 802800"/>
                <a:gd name="textAreaRight" fmla="*/ 803160 w 802800"/>
                <a:gd name="textAreaTop" fmla="*/ 0 h 743040"/>
                <a:gd name="textAreaBottom" fmla="*/ 743400 h 743040"/>
                <a:gd name="GluePoint1X" fmla="*/ 0 w 1606717"/>
                <a:gd name="GluePoint1Y" fmla="*/ 0 h 1487062"/>
                <a:gd name="GluePoint2X" fmla="*/ 863396 w 1606717"/>
                <a:gd name="GluePoint2Y" fmla="*/ 0 h 1487062"/>
                <a:gd name="GluePoint3X" fmla="*/ 1606717 w 1606717"/>
                <a:gd name="GluePoint3Y" fmla="*/ 743531 h 1487062"/>
                <a:gd name="GluePoint4X" fmla="*/ 1606717 w 1606717"/>
                <a:gd name="GluePoint4Y" fmla="*/ 743531 h 1487062"/>
                <a:gd name="GluePoint5X" fmla="*/ 863396 w 1606717"/>
                <a:gd name="GluePoint5Y" fmla="*/ 1487062 h 1487062"/>
                <a:gd name="GluePoint6X" fmla="*/ 194133 w 1606717"/>
                <a:gd name="GluePoint6Y" fmla="*/ 1487062 h 14870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84" name="Полилиния 89"/>
            <p:cNvSpPr/>
            <p:nvPr/>
          </p:nvSpPr>
          <p:spPr>
            <a:xfrm flipV="1">
              <a:off x="2390400" y="1904760"/>
              <a:ext cx="917280" cy="1315080"/>
            </a:xfrm>
            <a:custGeom>
              <a:avLst/>
              <a:gdLst>
                <a:gd name="textAreaLeft" fmla="*/ 0 w 917280"/>
                <a:gd name="textAreaRight" fmla="*/ 917640 w 917280"/>
                <a:gd name="textAreaTop" fmla="*/ -360 h 1315080"/>
                <a:gd name="textAreaBottom" fmla="*/ 1315080 h 1315080"/>
                <a:gd name="GluePoint1X" fmla="*/ 312 w 1835431"/>
                <a:gd name="GluePoint1Y" fmla="*/ 6 h 2630956"/>
                <a:gd name="GluePoint2X" fmla="*/ 1835743 w 1835431"/>
                <a:gd name="GluePoint2Y" fmla="*/ 6 h 2630956"/>
                <a:gd name="GluePoint3X" fmla="*/ 1835743 w 1835431"/>
                <a:gd name="GluePoint3Y" fmla="*/ 2630962 h 2630956"/>
                <a:gd name="GluePoint4X" fmla="*/ 312 w 1835431"/>
                <a:gd name="GluePoint4Y" fmla="*/ 2630962 h 26309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85" name="Полилиния 90"/>
            <p:cNvSpPr/>
            <p:nvPr/>
          </p:nvSpPr>
          <p:spPr>
            <a:xfrm>
              <a:off x="2847960" y="373860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461 w 102921"/>
                <a:gd name="GluePoint1Y" fmla="*/ 102950 h 102950"/>
                <a:gd name="GluePoint2X" fmla="*/ 102921 w 102921"/>
                <a:gd name="GluePoint2Y" fmla="*/ 51475 h 102950"/>
                <a:gd name="GluePoint3X" fmla="*/ 51461 w 102921"/>
                <a:gd name="GluePoint3Y" fmla="*/ 0 h 102950"/>
                <a:gd name="GluePoint4X" fmla="*/ 0 w 102921"/>
                <a:gd name="GluePoint4Y" fmla="*/ 51475 h 102950"/>
                <a:gd name="GluePoint5X" fmla="*/ 51461 w 102921"/>
                <a:gd name="GluePoint5Y" fmla="*/ 10295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86" name="Полилиния 91"/>
            <p:cNvSpPr/>
            <p:nvPr/>
          </p:nvSpPr>
          <p:spPr>
            <a:xfrm>
              <a:off x="163764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0 h 228778"/>
                <a:gd name="GluePoint2X" fmla="*/ 3167692 w 3224870"/>
                <a:gd name="GluePoint2Y" fmla="*/ 0 h 228778"/>
                <a:gd name="GluePoint3X" fmla="*/ 3224871 w 3224870"/>
                <a:gd name="GluePoint3Y" fmla="*/ 57195 h 228778"/>
                <a:gd name="GluePoint4X" fmla="*/ 3224871 w 3224870"/>
                <a:gd name="GluePoint4Y" fmla="*/ 228779 h 228778"/>
                <a:gd name="GluePoint5X" fmla="*/ 0 w 3224870"/>
                <a:gd name="GluePoint5Y" fmla="*/ 22877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87" name="Полилиния 92"/>
            <p:cNvSpPr/>
            <p:nvPr/>
          </p:nvSpPr>
          <p:spPr>
            <a:xfrm>
              <a:off x="83556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114389 h 228778"/>
                <a:gd name="GluePoint2X" fmla="*/ 114357 w 3224870"/>
                <a:gd name="GluePoint2Y" fmla="*/ 0 h 228778"/>
                <a:gd name="GluePoint3X" fmla="*/ 3224871 w 3224870"/>
                <a:gd name="GluePoint3Y" fmla="*/ 0 h 228778"/>
                <a:gd name="GluePoint4X" fmla="*/ 3224871 w 3224870"/>
                <a:gd name="GluePoint4Y" fmla="*/ 114389 h 228778"/>
                <a:gd name="GluePoint5X" fmla="*/ 3110513 w 3224870"/>
                <a:gd name="GluePoint5Y" fmla="*/ 228779 h 228778"/>
                <a:gd name="GluePoint6X" fmla="*/ 0 w 3224870"/>
                <a:gd name="GluePoint6Y" fmla="*/ 228779 h 228778"/>
                <a:gd name="GluePoint7X" fmla="*/ 0 w 3224870"/>
                <a:gd name="GluePoint7Y" fmla="*/ 11438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88" name="Полилиния 93"/>
            <p:cNvSpPr/>
            <p:nvPr/>
          </p:nvSpPr>
          <p:spPr>
            <a:xfrm>
              <a:off x="1638720" y="2059920"/>
              <a:ext cx="1611720" cy="120060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200600"/>
                <a:gd name="textAreaBottom" fmla="*/ 1200960 h 1200600"/>
                <a:gd name="GluePoint1X" fmla="*/ 0 w 3224870"/>
                <a:gd name="GluePoint1Y" fmla="*/ 114389 h 2402177"/>
                <a:gd name="GluePoint2X" fmla="*/ 114357 w 3224870"/>
                <a:gd name="GluePoint2Y" fmla="*/ 0 h 2402177"/>
                <a:gd name="GluePoint3X" fmla="*/ 3224871 w 3224870"/>
                <a:gd name="GluePoint3Y" fmla="*/ 0 h 2402177"/>
                <a:gd name="GluePoint4X" fmla="*/ 3224871 w 3224870"/>
                <a:gd name="GluePoint4Y" fmla="*/ 2287788 h 2402177"/>
                <a:gd name="GluePoint5X" fmla="*/ 3110513 w 3224870"/>
                <a:gd name="GluePoint5Y" fmla="*/ 2402178 h 2402177"/>
                <a:gd name="GluePoint6X" fmla="*/ 0 w 3224870"/>
                <a:gd name="GluePoint6Y" fmla="*/ 2402178 h 2402177"/>
                <a:gd name="GluePoint7X" fmla="*/ 0 w 3224870"/>
                <a:gd name="GluePoint7Y" fmla="*/ 114389 h 24021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89" name="Полилиния 94"/>
            <p:cNvSpPr/>
            <p:nvPr/>
          </p:nvSpPr>
          <p:spPr>
            <a:xfrm>
              <a:off x="1055520" y="1931400"/>
              <a:ext cx="1611720" cy="98928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989280"/>
                <a:gd name="textAreaBottom" fmla="*/ 989640 h 989280"/>
                <a:gd name="GluePoint1X" fmla="*/ 404447 w 3224870"/>
                <a:gd name="GluePoint1Y" fmla="*/ 0 h 1978936"/>
                <a:gd name="GluePoint2X" fmla="*/ 3224871 w 3224870"/>
                <a:gd name="GluePoint2Y" fmla="*/ 0 h 1978936"/>
                <a:gd name="GluePoint3X" fmla="*/ 3224871 w 3224870"/>
                <a:gd name="GluePoint3Y" fmla="*/ 1582417 h 1978936"/>
                <a:gd name="GluePoint4X" fmla="*/ 2820504 w 3224870"/>
                <a:gd name="GluePoint4Y" fmla="*/ 1978937 h 1978936"/>
                <a:gd name="GluePoint5X" fmla="*/ 0 w 3224870"/>
                <a:gd name="GluePoint5Y" fmla="*/ 1978937 h 1978936"/>
                <a:gd name="GluePoint6X" fmla="*/ 0 w 3224870"/>
                <a:gd name="GluePoint6Y" fmla="*/ 396514 h 1978936"/>
                <a:gd name="GluePoint7X" fmla="*/ 404367 w 3224870"/>
                <a:gd name="GluePoint7Y" fmla="*/ 0 h 1978936"/>
                <a:gd name="GluePoint8X" fmla="*/ 404447 w 3224870"/>
                <a:gd name="GluePoint8Y" fmla="*/ 0 h 1978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90" name="Полилиния 95"/>
            <p:cNvSpPr/>
            <p:nvPr/>
          </p:nvSpPr>
          <p:spPr>
            <a:xfrm>
              <a:off x="1695960" y="2117160"/>
              <a:ext cx="1497600" cy="10864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1086480"/>
                <a:gd name="textAreaBottom" fmla="*/ 1086840 h 1086480"/>
                <a:gd name="GluePoint1X" fmla="*/ 0 w 2996156"/>
                <a:gd name="GluePoint1Y" fmla="*/ 114389 h 2173398"/>
                <a:gd name="GluePoint2X" fmla="*/ 114357 w 2996156"/>
                <a:gd name="GluePoint2Y" fmla="*/ 0 h 2173398"/>
                <a:gd name="GluePoint3X" fmla="*/ 2996156 w 2996156"/>
                <a:gd name="GluePoint3Y" fmla="*/ 0 h 2173398"/>
                <a:gd name="GluePoint4X" fmla="*/ 2996156 w 2996156"/>
                <a:gd name="GluePoint4Y" fmla="*/ 2059009 h 2173398"/>
                <a:gd name="GluePoint5X" fmla="*/ 2881799 w 2996156"/>
                <a:gd name="GluePoint5Y" fmla="*/ 2173399 h 2173398"/>
                <a:gd name="GluePoint6X" fmla="*/ 0 w 2996156"/>
                <a:gd name="GluePoint6Y" fmla="*/ 2173399 h 2173398"/>
                <a:gd name="GluePoint7X" fmla="*/ 0 w 2996156"/>
                <a:gd name="GluePoint7Y" fmla="*/ 114389 h 21733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91" name="Полилиния 96"/>
            <p:cNvSpPr/>
            <p:nvPr/>
          </p:nvSpPr>
          <p:spPr>
            <a:xfrm>
              <a:off x="2639160" y="3038040"/>
              <a:ext cx="439920" cy="5112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51120"/>
                <a:gd name="textAreaBottom" fmla="*/ 51480 h 51120"/>
                <a:gd name="GluePoint1X" fmla="*/ 829089 w 880549"/>
                <a:gd name="GluePoint1Y" fmla="*/ 0 h 102950"/>
                <a:gd name="GluePoint2X" fmla="*/ 880550 w 880549"/>
                <a:gd name="GluePoint2Y" fmla="*/ 0 h 102950"/>
                <a:gd name="GluePoint3X" fmla="*/ 880550 w 880549"/>
                <a:gd name="GluePoint3Y" fmla="*/ 102950 h 102950"/>
                <a:gd name="GluePoint4X" fmla="*/ 829089 w 880549"/>
                <a:gd name="GluePoint4Y" fmla="*/ 102950 h 102950"/>
                <a:gd name="GluePoint5X" fmla="*/ 51461 w 880549"/>
                <a:gd name="GluePoint5Y" fmla="*/ 102950 h 102950"/>
                <a:gd name="GluePoint6X" fmla="*/ 0 w 880549"/>
                <a:gd name="GluePoint6Y" fmla="*/ 102950 h 102950"/>
                <a:gd name="GluePoint7X" fmla="*/ 0 w 880549"/>
                <a:gd name="GluePoint7Y" fmla="*/ 0 h 102950"/>
                <a:gd name="GluePoint8X" fmla="*/ 51461 w 880549"/>
                <a:gd name="GluePoint8Y" fmla="*/ 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92" name="Полилиния 97"/>
            <p:cNvSpPr/>
            <p:nvPr/>
          </p:nvSpPr>
          <p:spPr>
            <a:xfrm>
              <a:off x="1112760" y="1936800"/>
              <a:ext cx="1497600" cy="9262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926280"/>
                <a:gd name="textAreaBottom" fmla="*/ 926640 h 926280"/>
                <a:gd name="GluePoint1X" fmla="*/ 0 w 2996156"/>
                <a:gd name="GluePoint1Y" fmla="*/ 114389 h 1853108"/>
                <a:gd name="GluePoint2X" fmla="*/ 114357 w 2996156"/>
                <a:gd name="GluePoint2Y" fmla="*/ 0 h 1853108"/>
                <a:gd name="GluePoint3X" fmla="*/ 2996156 w 2996156"/>
                <a:gd name="GluePoint3Y" fmla="*/ 0 h 1853108"/>
                <a:gd name="GluePoint4X" fmla="*/ 2996156 w 2996156"/>
                <a:gd name="GluePoint4Y" fmla="*/ 1738719 h 1853108"/>
                <a:gd name="GluePoint5X" fmla="*/ 2881799 w 2996156"/>
                <a:gd name="GluePoint5Y" fmla="*/ 1853108 h 1853108"/>
                <a:gd name="GluePoint6X" fmla="*/ 0 w 2996156"/>
                <a:gd name="GluePoint6Y" fmla="*/ 1853108 h 1853108"/>
                <a:gd name="GluePoint7X" fmla="*/ 0 w 2996156"/>
                <a:gd name="GluePoint7Y" fmla="*/ 114389 h 18531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93" name="Полилиния 98"/>
            <p:cNvSpPr/>
            <p:nvPr/>
          </p:nvSpPr>
          <p:spPr>
            <a:xfrm>
              <a:off x="1055520" y="1879920"/>
              <a:ext cx="508320" cy="2797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279720"/>
                <a:gd name="textAreaBottom" fmla="*/ 280080 h 279720"/>
                <a:gd name="GluePoint1X" fmla="*/ 1017778 w 1017778"/>
                <a:gd name="GluePoint1Y" fmla="*/ 0 h 560508"/>
                <a:gd name="GluePoint2X" fmla="*/ 171536 w 1017778"/>
                <a:gd name="GluePoint2Y" fmla="*/ 0 h 560508"/>
                <a:gd name="GluePoint3X" fmla="*/ 0 w 1017778"/>
                <a:gd name="GluePoint3Y" fmla="*/ 171584 h 560508"/>
                <a:gd name="GluePoint4X" fmla="*/ 0 w 1017778"/>
                <a:gd name="GluePoint4Y" fmla="*/ 560508 h 5605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94" name="Полилиния 99"/>
            <p:cNvSpPr/>
            <p:nvPr/>
          </p:nvSpPr>
          <p:spPr>
            <a:xfrm>
              <a:off x="122688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95" name="Полилиния 100"/>
            <p:cNvSpPr/>
            <p:nvPr/>
          </p:nvSpPr>
          <p:spPr>
            <a:xfrm>
              <a:off x="134136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96" name="Полилиния 101"/>
            <p:cNvSpPr/>
            <p:nvPr/>
          </p:nvSpPr>
          <p:spPr>
            <a:xfrm>
              <a:off x="145584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97" name="Полилиния 102"/>
            <p:cNvSpPr/>
            <p:nvPr/>
          </p:nvSpPr>
          <p:spPr>
            <a:xfrm>
              <a:off x="615240" y="2683440"/>
              <a:ext cx="399960" cy="399960"/>
            </a:xfrm>
            <a:custGeom>
              <a:avLst/>
              <a:gdLst>
                <a:gd name="textAreaLeft" fmla="*/ 0 w 399960"/>
                <a:gd name="textAreaRight" fmla="*/ 400320 w 399960"/>
                <a:gd name="textAreaTop" fmla="*/ 0 h 399960"/>
                <a:gd name="textAreaBottom" fmla="*/ 400320 h 399960"/>
                <a:gd name="GluePoint1X" fmla="*/ 400250 w 800499"/>
                <a:gd name="GluePoint1Y" fmla="*/ 800726 h 800725"/>
                <a:gd name="GluePoint2X" fmla="*/ 800500 w 800499"/>
                <a:gd name="GluePoint2Y" fmla="*/ 400363 h 800725"/>
                <a:gd name="GluePoint3X" fmla="*/ 400250 w 800499"/>
                <a:gd name="GluePoint3Y" fmla="*/ 0 h 800725"/>
                <a:gd name="GluePoint4X" fmla="*/ 0 w 800499"/>
                <a:gd name="GluePoint4Y" fmla="*/ 400363 h 800725"/>
                <a:gd name="GluePoint5X" fmla="*/ 400250 w 800499"/>
                <a:gd name="GluePoint5Y" fmla="*/ 800726 h 8007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98" name="Полилиния 103"/>
            <p:cNvSpPr/>
            <p:nvPr/>
          </p:nvSpPr>
          <p:spPr>
            <a:xfrm>
              <a:off x="815400" y="2772720"/>
              <a:ext cx="5400" cy="22500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225000"/>
                <a:gd name="textAreaBottom" fmla="*/ 225360 h 225000"/>
                <a:gd name="GluePoint1X" fmla="*/ 0 w 11435"/>
                <a:gd name="GluePoint1Y" fmla="*/ 450660 h 450659"/>
                <a:gd name="GluePoint2X" fmla="*/ 0 w 11435"/>
                <a:gd name="GluePoint2Y" fmla="*/ 0 h 4506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599" name="Полилиния 104"/>
            <p:cNvSpPr/>
            <p:nvPr/>
          </p:nvSpPr>
          <p:spPr>
            <a:xfrm>
              <a:off x="732600" y="2769120"/>
              <a:ext cx="165600" cy="8640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86400"/>
                <a:gd name="textAreaBottom" fmla="*/ 86760 h 86400"/>
                <a:gd name="GluePoint1X" fmla="*/ 331636 w 331635"/>
                <a:gd name="GluePoint1Y" fmla="*/ 173334 h 173334"/>
                <a:gd name="GluePoint2X" fmla="*/ 165818 w 331635"/>
                <a:gd name="GluePoint2Y" fmla="*/ 0 h 173334"/>
                <a:gd name="GluePoint3X" fmla="*/ 0 w 331635"/>
                <a:gd name="GluePoint3Y" fmla="*/ 173334 h 17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760" bIns="41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4600" name="Группа 105"/>
          <p:cNvGrpSpPr/>
          <p:nvPr/>
        </p:nvGrpSpPr>
        <p:grpSpPr>
          <a:xfrm>
            <a:off x="609480" y="4374360"/>
            <a:ext cx="2890080" cy="1809360"/>
            <a:chOff x="609480" y="4374360"/>
            <a:chExt cx="2890080" cy="1809360"/>
          </a:xfrm>
        </p:grpSpPr>
        <p:sp>
          <p:nvSpPr>
            <p:cNvPr id="4601" name="Полилиния 106"/>
            <p:cNvSpPr/>
            <p:nvPr/>
          </p:nvSpPr>
          <p:spPr>
            <a:xfrm flipV="1">
              <a:off x="2152800" y="5738760"/>
              <a:ext cx="1074240" cy="45360"/>
            </a:xfrm>
            <a:custGeom>
              <a:avLst/>
              <a:gdLst>
                <a:gd name="textAreaLeft" fmla="*/ 0 w 1074240"/>
                <a:gd name="textAreaRight" fmla="*/ 1074600 w 1074240"/>
                <a:gd name="textAreaTop" fmla="*/ 360 h 45360"/>
                <a:gd name="textAreaBottom" fmla="*/ 46080 h 45360"/>
                <a:gd name="GluePoint1X" fmla="*/ 252 w 2149838"/>
                <a:gd name="GluePoint1Y" fmla="*/ 224 h 91564"/>
                <a:gd name="GluePoint2X" fmla="*/ 2150091 w 2149838"/>
                <a:gd name="GluePoint2Y" fmla="*/ 224 h 91564"/>
                <a:gd name="GluePoint3X" fmla="*/ 2150091 w 2149838"/>
                <a:gd name="GluePoint3Y" fmla="*/ 91788 h 91564"/>
                <a:gd name="GluePoint4X" fmla="*/ 252 w 2149838"/>
                <a:gd name="GluePoint4Y" fmla="*/ 91788 h 915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02" name="Полилиния 107"/>
            <p:cNvSpPr/>
            <p:nvPr/>
          </p:nvSpPr>
          <p:spPr>
            <a:xfrm flipV="1">
              <a:off x="2183400" y="4600080"/>
              <a:ext cx="143640" cy="39024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360 h 390240"/>
                <a:gd name="textAreaBottom" fmla="*/ 390960 h 390240"/>
                <a:gd name="GluePoint1X" fmla="*/ 257 w 287870"/>
                <a:gd name="GluePoint1Y" fmla="*/ 37 h 781347"/>
                <a:gd name="GluePoint2X" fmla="*/ 288127 w 287870"/>
                <a:gd name="GluePoint2Y" fmla="*/ 37 h 781347"/>
                <a:gd name="GluePoint3X" fmla="*/ 288127 w 287870"/>
                <a:gd name="GluePoint3Y" fmla="*/ 781384 h 781347"/>
                <a:gd name="GluePoint4X" fmla="*/ 257 w 287870"/>
                <a:gd name="GluePoint4Y" fmla="*/ 781384 h 7813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03" name="Скругленный прямоугольник 108"/>
            <p:cNvSpPr/>
            <p:nvPr/>
          </p:nvSpPr>
          <p:spPr>
            <a:xfrm flipV="1">
              <a:off x="1211400" y="4405680"/>
              <a:ext cx="388440" cy="18900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04" name="Полилиния 109"/>
            <p:cNvSpPr/>
            <p:nvPr/>
          </p:nvSpPr>
          <p:spPr>
            <a:xfrm flipV="1">
              <a:off x="1237320" y="4428360"/>
              <a:ext cx="143640" cy="14292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-360 h 142920"/>
                <a:gd name="textAreaBottom" fmla="*/ 142920 h 142920"/>
                <a:gd name="GluePoint1X" fmla="*/ 287973 w 287870"/>
                <a:gd name="GluePoint1Y" fmla="*/ 143459 h 286900"/>
                <a:gd name="GluePoint2X" fmla="*/ 144038 w 287870"/>
                <a:gd name="GluePoint2Y" fmla="*/ 286910 h 286900"/>
                <a:gd name="GluePoint3X" fmla="*/ 103 w 287870"/>
                <a:gd name="GluePoint3Y" fmla="*/ 143459 h 286900"/>
                <a:gd name="GluePoint4X" fmla="*/ 144038 w 287870"/>
                <a:gd name="GluePoint4Y" fmla="*/ 9 h 286900"/>
                <a:gd name="GluePoint5X" fmla="*/ 287973 w 287870"/>
                <a:gd name="GluePoint5Y" fmla="*/ 143459 h 2869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05" name="Полилиния 110"/>
            <p:cNvSpPr/>
            <p:nvPr/>
          </p:nvSpPr>
          <p:spPr>
            <a:xfrm>
              <a:off x="814680" y="4398840"/>
              <a:ext cx="1368360" cy="396360"/>
            </a:xfrm>
            <a:custGeom>
              <a:avLst/>
              <a:gdLst>
                <a:gd name="textAreaLeft" fmla="*/ 0 w 1368360"/>
                <a:gd name="textAreaRight" fmla="*/ 1368720 w 1368360"/>
                <a:gd name="textAreaTop" fmla="*/ 0 h 396360"/>
                <a:gd name="textAreaBottom" fmla="*/ 396720 h 396360"/>
                <a:gd name="GluePoint1X" fmla="*/ 2737829 w 2737829"/>
                <a:gd name="GluePoint1Y" fmla="*/ 793556 h 793555"/>
                <a:gd name="GluePoint2X" fmla="*/ 306245 w 2737829"/>
                <a:gd name="GluePoint2Y" fmla="*/ 793556 h 793555"/>
                <a:gd name="GluePoint3X" fmla="*/ 0 w 2737829"/>
                <a:gd name="GluePoint3Y" fmla="*/ 488342 h 793555"/>
                <a:gd name="GluePoint4X" fmla="*/ 0 w 2737829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06" name="Полилиния 111"/>
            <p:cNvSpPr/>
            <p:nvPr/>
          </p:nvSpPr>
          <p:spPr>
            <a:xfrm>
              <a:off x="1803960" y="4993920"/>
              <a:ext cx="997920" cy="396360"/>
            </a:xfrm>
            <a:custGeom>
              <a:avLst/>
              <a:gdLst>
                <a:gd name="textAreaLeft" fmla="*/ 0 w 997920"/>
                <a:gd name="textAreaRight" fmla="*/ 998280 w 997920"/>
                <a:gd name="textAreaTop" fmla="*/ 0 h 396360"/>
                <a:gd name="textAreaBottom" fmla="*/ 396720 h 396360"/>
                <a:gd name="GluePoint1X" fmla="*/ 0 w 1996716"/>
                <a:gd name="GluePoint1Y" fmla="*/ 793556 h 793555"/>
                <a:gd name="GluePoint2X" fmla="*/ 1690472 w 1996716"/>
                <a:gd name="GluePoint2Y" fmla="*/ 793556 h 793555"/>
                <a:gd name="GluePoint3X" fmla="*/ 1996717 w 1996716"/>
                <a:gd name="GluePoint3Y" fmla="*/ 488342 h 793555"/>
                <a:gd name="GluePoint4X" fmla="*/ 1996717 w 1996716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07" name="Скругленный прямоугольник 112"/>
            <p:cNvSpPr/>
            <p:nvPr/>
          </p:nvSpPr>
          <p:spPr>
            <a:xfrm flipV="1">
              <a:off x="1012320" y="5196960"/>
              <a:ext cx="786600" cy="38736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08" name="Скругленный прямоугольник 113"/>
            <p:cNvSpPr/>
            <p:nvPr/>
          </p:nvSpPr>
          <p:spPr>
            <a:xfrm flipV="1">
              <a:off x="609480" y="5389920"/>
              <a:ext cx="795600" cy="39636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09" name="Полилиния 114"/>
            <p:cNvSpPr/>
            <p:nvPr/>
          </p:nvSpPr>
          <p:spPr>
            <a:xfrm>
              <a:off x="1007640" y="5784480"/>
              <a:ext cx="991800" cy="198000"/>
            </a:xfrm>
            <a:custGeom>
              <a:avLst/>
              <a:gdLst>
                <a:gd name="textAreaLeft" fmla="*/ 0 w 991800"/>
                <a:gd name="textAreaRight" fmla="*/ 992160 w 991800"/>
                <a:gd name="textAreaTop" fmla="*/ 0 h 198000"/>
                <a:gd name="textAreaBottom" fmla="*/ 198360 h 198000"/>
                <a:gd name="GluePoint1X" fmla="*/ 0 w 1984466"/>
                <a:gd name="GluePoint1Y" fmla="*/ 0 h 396777"/>
                <a:gd name="GluePoint2X" fmla="*/ 0 w 1984466"/>
                <a:gd name="GluePoint2Y" fmla="*/ 0 h 396777"/>
                <a:gd name="GluePoint3X" fmla="*/ 398118 w 1984466"/>
                <a:gd name="GluePoint3Y" fmla="*/ 396778 h 396777"/>
                <a:gd name="GluePoint4X" fmla="*/ 1984467 w 1984466"/>
                <a:gd name="GluePoint4Y" fmla="*/ 396778 h 3967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10" name="Полилиния 115"/>
            <p:cNvSpPr/>
            <p:nvPr/>
          </p:nvSpPr>
          <p:spPr>
            <a:xfrm>
              <a:off x="1972080" y="595224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11" name="Полилиния 116"/>
            <p:cNvSpPr/>
            <p:nvPr/>
          </p:nvSpPr>
          <p:spPr>
            <a:xfrm>
              <a:off x="2201760" y="5787360"/>
              <a:ext cx="994680" cy="396360"/>
            </a:xfrm>
            <a:custGeom>
              <a:avLst/>
              <a:gdLst>
                <a:gd name="textAreaLeft" fmla="*/ 0 w 994680"/>
                <a:gd name="textAreaRight" fmla="*/ 995040 w 994680"/>
                <a:gd name="textAreaTop" fmla="*/ 0 h 396360"/>
                <a:gd name="textAreaBottom" fmla="*/ 396720 h 396360"/>
                <a:gd name="GluePoint1X" fmla="*/ 1990592 w 1990591"/>
                <a:gd name="GluePoint1Y" fmla="*/ 0 h 793555"/>
                <a:gd name="GluePoint2X" fmla="*/ 0 w 1990591"/>
                <a:gd name="GluePoint2Y" fmla="*/ 0 h 793555"/>
                <a:gd name="GluePoint3X" fmla="*/ 0 w 1990591"/>
                <a:gd name="GluePoint3Y" fmla="*/ 793556 h 793555"/>
                <a:gd name="GluePoint4X" fmla="*/ 987334 w 1990591"/>
                <a:gd name="GluePoint4Y" fmla="*/ 793556 h 793555"/>
                <a:gd name="GluePoint5X" fmla="*/ 1990592 w 1990591"/>
                <a:gd name="GluePoint5Y" fmla="*/ 793556 h 793555"/>
                <a:gd name="GluePoint6X" fmla="*/ 1990592 w 1990591"/>
                <a:gd name="GluePoint6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12" name="Полилиния 117"/>
            <p:cNvSpPr/>
            <p:nvPr/>
          </p:nvSpPr>
          <p:spPr>
            <a:xfrm>
              <a:off x="1904760" y="5683680"/>
              <a:ext cx="1594800" cy="72720"/>
            </a:xfrm>
            <a:custGeom>
              <a:avLst/>
              <a:gdLst>
                <a:gd name="textAreaLeft" fmla="*/ 0 w 1594800"/>
                <a:gd name="textAreaRight" fmla="*/ 1595160 w 1594800"/>
                <a:gd name="textAreaTop" fmla="*/ 0 h 72720"/>
                <a:gd name="textAreaBottom" fmla="*/ 73080 h 72720"/>
                <a:gd name="GluePoint1X" fmla="*/ 3191072 w 3191071"/>
                <a:gd name="GluePoint1Y" fmla="*/ 0 h 146502"/>
                <a:gd name="GluePoint2X" fmla="*/ 0 w 3191071"/>
                <a:gd name="GluePoint2Y" fmla="*/ 0 h 146502"/>
                <a:gd name="GluePoint3X" fmla="*/ 0 w 3191071"/>
                <a:gd name="GluePoint3Y" fmla="*/ 54938 h 146502"/>
                <a:gd name="GluePoint4X" fmla="*/ 91873 w 3191071"/>
                <a:gd name="GluePoint4Y" fmla="*/ 146503 h 146502"/>
                <a:gd name="GluePoint5X" fmla="*/ 3099198 w 3191071"/>
                <a:gd name="GluePoint5Y" fmla="*/ 146503 h 146502"/>
                <a:gd name="GluePoint6X" fmla="*/ 3191072 w 3191071"/>
                <a:gd name="GluePoint6Y" fmla="*/ 54938 h 146502"/>
                <a:gd name="GluePoint7X" fmla="*/ 3191072 w 3191071"/>
                <a:gd name="GluePoint7Y" fmla="*/ 0 h 14650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13" name="Полилиния 118"/>
            <p:cNvSpPr/>
            <p:nvPr/>
          </p:nvSpPr>
          <p:spPr>
            <a:xfrm>
              <a:off x="784080" y="437436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14" name="Полилиния 119"/>
            <p:cNvSpPr/>
            <p:nvPr/>
          </p:nvSpPr>
          <p:spPr>
            <a:xfrm>
              <a:off x="2306520" y="472536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15" name="Полилиния 120"/>
            <p:cNvSpPr/>
            <p:nvPr/>
          </p:nvSpPr>
          <p:spPr>
            <a:xfrm>
              <a:off x="2250720" y="472680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3044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16" name="Полилиния 121"/>
            <p:cNvSpPr/>
            <p:nvPr/>
          </p:nvSpPr>
          <p:spPr>
            <a:xfrm>
              <a:off x="2306520" y="442620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617" name="Полилиния 122"/>
            <p:cNvSpPr/>
            <p:nvPr/>
          </p:nvSpPr>
          <p:spPr>
            <a:xfrm>
              <a:off x="2250720" y="442764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8" name="Image 0" descr=" "/>
          <p:cNvPicPr/>
          <p:nvPr/>
        </p:nvPicPr>
        <p:blipFill>
          <a:blip r:embed="rId2"/>
          <a:stretch/>
        </p:blipFill>
        <p:spPr>
          <a:xfrm>
            <a:off x="952560" y="603360"/>
            <a:ext cx="10286640" cy="565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19" name="PlaceHolder 1"/>
          <p:cNvSpPr>
            <a:spLocks noGrp="1"/>
          </p:cNvSpPr>
          <p:nvPr>
            <p:ph type="body"/>
          </p:nvPr>
        </p:nvSpPr>
        <p:spPr>
          <a:xfrm>
            <a:off x="4329000" y="2883960"/>
            <a:ext cx="3533760" cy="1815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620" name="Image 44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22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фото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23" name="Текст 4"/>
          <p:cNvSpPr/>
          <p:nvPr/>
        </p:nvSpPr>
        <p:spPr>
          <a:xfrm>
            <a:off x="609480" y="1325520"/>
            <a:ext cx="181008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Яндекс диск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24" name="Текст 4"/>
          <p:cNvSpPr/>
          <p:nvPr/>
        </p:nvSpPr>
        <p:spPr>
          <a:xfrm>
            <a:off x="609480" y="1786320"/>
            <a:ext cx="300276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Группа вконтакте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25" name="TextBox 5"/>
          <p:cNvSpPr/>
          <p:nvPr/>
        </p:nvSpPr>
        <p:spPr>
          <a:xfrm>
            <a:off x="3354480" y="13662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4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5"/>
              </a:rPr>
              <a:t>disk.yandex.ru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6"/>
              </a:rPr>
              <a:t>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7"/>
              </a:rPr>
              <a:t>d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8"/>
              </a:rPr>
              <a:t>/HHexFxfFgZna0g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26" name="TextBox 6"/>
          <p:cNvSpPr/>
          <p:nvPr/>
        </p:nvSpPr>
        <p:spPr>
          <a:xfrm>
            <a:off x="3354480" y="18270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9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0"/>
              </a:rPr>
              <a:t>vk.com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1"/>
              </a:rPr>
              <a:t>/albums-222277101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627" name="Рисунок 7" descr=""/>
          <p:cNvPicPr/>
          <p:nvPr/>
        </p:nvPicPr>
        <p:blipFill>
          <a:blip r:embed="rId12"/>
          <a:srcRect l="0" t="28087" r="0" b="18663"/>
          <a:stretch/>
        </p:blipFill>
        <p:spPr>
          <a:xfrm>
            <a:off x="0" y="2535840"/>
            <a:ext cx="12191760" cy="43218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29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3D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630" name="Рисунок 3" descr=""/>
          <p:cNvPicPr/>
          <p:nvPr/>
        </p:nvPicPr>
        <p:blipFill>
          <a:blip r:embed="rId4"/>
          <a:stretch/>
        </p:blipFill>
        <p:spPr>
          <a:xfrm>
            <a:off x="9966960" y="2089800"/>
            <a:ext cx="1841040" cy="173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1" name="Рисунок 4" descr=""/>
          <p:cNvPicPr/>
          <p:nvPr/>
        </p:nvPicPr>
        <p:blipFill>
          <a:blip r:embed="rId5"/>
          <a:stretch/>
        </p:blipFill>
        <p:spPr>
          <a:xfrm>
            <a:off x="809712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2" name="Рисунок 5" descr=""/>
          <p:cNvPicPr/>
          <p:nvPr/>
        </p:nvPicPr>
        <p:blipFill>
          <a:blip r:embed="rId6"/>
          <a:stretch/>
        </p:blipFill>
        <p:spPr>
          <a:xfrm>
            <a:off x="622728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3" name="Рисунок 6" descr=""/>
          <p:cNvPicPr/>
          <p:nvPr/>
        </p:nvPicPr>
        <p:blipFill>
          <a:blip r:embed="rId7"/>
          <a:stretch/>
        </p:blipFill>
        <p:spPr>
          <a:xfrm>
            <a:off x="4116240" y="2023200"/>
            <a:ext cx="1866240" cy="186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4" name="Рисунок 7" descr=""/>
          <p:cNvPicPr/>
          <p:nvPr/>
        </p:nvPicPr>
        <p:blipFill>
          <a:blip r:embed="rId8"/>
          <a:stretch/>
        </p:blipFill>
        <p:spPr>
          <a:xfrm>
            <a:off x="2316240" y="1965960"/>
            <a:ext cx="1555200" cy="198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5" name="Рисунок 8" descr=""/>
          <p:cNvPicPr/>
          <p:nvPr/>
        </p:nvPicPr>
        <p:blipFill>
          <a:blip r:embed="rId9"/>
          <a:stretch/>
        </p:blipFill>
        <p:spPr>
          <a:xfrm>
            <a:off x="44640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36" name="Text 3">
            <a:hlinkClick r:id="rId10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3D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637" name="Рисунок 10" descr=""/>
          <p:cNvPicPr/>
          <p:nvPr/>
        </p:nvPicPr>
        <p:blipFill>
          <a:blip r:embed="rId11"/>
          <a:stretch/>
        </p:blipFill>
        <p:spPr>
          <a:xfrm>
            <a:off x="10049040" y="4273200"/>
            <a:ext cx="1542600" cy="154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8" name="Рисунок 11" descr=""/>
          <p:cNvPicPr/>
          <p:nvPr/>
        </p:nvPicPr>
        <p:blipFill>
          <a:blip r:embed="rId12"/>
          <a:stretch/>
        </p:blipFill>
        <p:spPr>
          <a:xfrm>
            <a:off x="817020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9" name="Рисунок 12" descr=""/>
          <p:cNvPicPr/>
          <p:nvPr/>
        </p:nvPicPr>
        <p:blipFill>
          <a:blip r:embed="rId13"/>
          <a:stretch/>
        </p:blipFill>
        <p:spPr>
          <a:xfrm>
            <a:off x="623772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0" name="Рисунок 13" descr=""/>
          <p:cNvPicPr/>
          <p:nvPr/>
        </p:nvPicPr>
        <p:blipFill>
          <a:blip r:embed="rId14"/>
          <a:stretch/>
        </p:blipFill>
        <p:spPr>
          <a:xfrm>
            <a:off x="419868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1" name="Рисунок 14" descr=""/>
          <p:cNvPicPr/>
          <p:nvPr/>
        </p:nvPicPr>
        <p:blipFill>
          <a:blip r:embed="rId15"/>
          <a:stretch/>
        </p:blipFill>
        <p:spPr>
          <a:xfrm>
            <a:off x="231372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2" name="Рисунок 15" descr=""/>
          <p:cNvPicPr/>
          <p:nvPr/>
        </p:nvPicPr>
        <p:blipFill>
          <a:blip r:embed="rId16"/>
          <a:stretch/>
        </p:blipFill>
        <p:spPr>
          <a:xfrm>
            <a:off x="42264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7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3" name="Группа 2"/>
          <p:cNvGrpSpPr/>
          <p:nvPr/>
        </p:nvGrpSpPr>
        <p:grpSpPr>
          <a:xfrm>
            <a:off x="203040" y="679320"/>
            <a:ext cx="11791800" cy="5499360"/>
            <a:chOff x="203040" y="679320"/>
            <a:chExt cx="11791800" cy="5499360"/>
          </a:xfrm>
        </p:grpSpPr>
        <p:pic>
          <p:nvPicPr>
            <p:cNvPr id="4644" name="Image 0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45" name="Image 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517572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46" name="Image 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426168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47" name="Image 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4908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48" name="Image 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24336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49" name="Image 5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151956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50" name="Image 6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60552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51" name="Image 7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52" name="Image 8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609264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53" name="Image 9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609264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54" name="Image 10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609300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55" name="Image 11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60930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56" name="Image 12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609300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57" name="Image 13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609300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58" name="Image 14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20304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659" name="Image 15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1117800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4660" name="Image 17" descr=" 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61" name="PlaceHolder 1"/>
          <p:cNvSpPr>
            <a:spLocks noGrp="1"/>
          </p:cNvSpPr>
          <p:nvPr>
            <p:ph type="body"/>
          </p:nvPr>
        </p:nvSpPr>
        <p:spPr>
          <a:xfrm>
            <a:off x="4329000" y="2838600"/>
            <a:ext cx="3533760" cy="18334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0" rIns="0" tIns="72000" bIns="10800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азделитель_4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Группа 2"/>
          <p:cNvGrpSpPr/>
          <p:nvPr/>
        </p:nvGrpSpPr>
        <p:grpSpPr>
          <a:xfrm>
            <a:off x="203040" y="679320"/>
            <a:ext cx="11791800" cy="5499360"/>
            <a:chOff x="203040" y="679320"/>
            <a:chExt cx="11791800" cy="5499360"/>
          </a:xfrm>
        </p:grpSpPr>
        <p:pic>
          <p:nvPicPr>
            <p:cNvPr id="675" name="Image 0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76" name="Image 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517572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77" name="Image 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426168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78" name="Image 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4908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79" name="Image 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24336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0" name="Image 5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151956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1" name="Image 6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60552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2" name="Image 7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3" name="Image 8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609264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4" name="Image 9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609264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5" name="Image 10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609300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6" name="Image 11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60930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7" name="Image 12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609300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8" name="Image 13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609300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9" name="Image 14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20304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90" name="Image 15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1117800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691" name="Image 17" descr=" 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2" name="PlaceHolder 1"/>
          <p:cNvSpPr>
            <a:spLocks noGrp="1"/>
          </p:cNvSpPr>
          <p:nvPr>
            <p:ph type="body"/>
          </p:nvPr>
        </p:nvSpPr>
        <p:spPr>
          <a:xfrm>
            <a:off x="4329000" y="2838600"/>
            <a:ext cx="3533760" cy="18334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0" rIns="0" tIns="72000" bIns="10800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4663" name="Группа 1"/>
          <p:cNvGrpSpPr/>
          <p:nvPr/>
        </p:nvGrpSpPr>
        <p:grpSpPr>
          <a:xfrm>
            <a:off x="6191280" y="609480"/>
            <a:ext cx="4555440" cy="4134960"/>
            <a:chOff x="6191280" y="609480"/>
            <a:chExt cx="4555440" cy="4134960"/>
          </a:xfrm>
        </p:grpSpPr>
        <p:sp>
          <p:nvSpPr>
            <p:cNvPr id="4664" name="Shape 1"/>
            <p:cNvSpPr/>
            <p:nvPr/>
          </p:nvSpPr>
          <p:spPr>
            <a:xfrm>
              <a:off x="61912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5" name="Shape 2"/>
            <p:cNvSpPr/>
            <p:nvPr/>
          </p:nvSpPr>
          <p:spPr>
            <a:xfrm>
              <a:off x="950580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6" name="Shape 3"/>
            <p:cNvSpPr/>
            <p:nvPr/>
          </p:nvSpPr>
          <p:spPr>
            <a:xfrm>
              <a:off x="78487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7" name="Shape 4"/>
            <p:cNvSpPr/>
            <p:nvPr/>
          </p:nvSpPr>
          <p:spPr>
            <a:xfrm>
              <a:off x="701640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8" name="Shape 5"/>
            <p:cNvSpPr/>
            <p:nvPr/>
          </p:nvSpPr>
          <p:spPr>
            <a:xfrm>
              <a:off x="103309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9" name="Shape 6"/>
            <p:cNvSpPr/>
            <p:nvPr/>
          </p:nvSpPr>
          <p:spPr>
            <a:xfrm>
              <a:off x="86734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0" name="Shape 7"/>
            <p:cNvSpPr/>
            <p:nvPr/>
          </p:nvSpPr>
          <p:spPr>
            <a:xfrm>
              <a:off x="660744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1" name="Shape 8"/>
            <p:cNvSpPr/>
            <p:nvPr/>
          </p:nvSpPr>
          <p:spPr>
            <a:xfrm>
              <a:off x="99147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2" name="Shape 9"/>
            <p:cNvSpPr/>
            <p:nvPr/>
          </p:nvSpPr>
          <p:spPr>
            <a:xfrm>
              <a:off x="826452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3" name="Shape 10"/>
            <p:cNvSpPr/>
            <p:nvPr/>
          </p:nvSpPr>
          <p:spPr>
            <a:xfrm>
              <a:off x="74325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4" name="Shape 11"/>
            <p:cNvSpPr/>
            <p:nvPr/>
          </p:nvSpPr>
          <p:spPr>
            <a:xfrm>
              <a:off x="908964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5" name="Shape 12"/>
            <p:cNvSpPr/>
            <p:nvPr/>
          </p:nvSpPr>
          <p:spPr>
            <a:xfrm>
              <a:off x="61912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6" name="Shape 13"/>
            <p:cNvSpPr/>
            <p:nvPr/>
          </p:nvSpPr>
          <p:spPr>
            <a:xfrm>
              <a:off x="950580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7" name="Shape 14"/>
            <p:cNvSpPr/>
            <p:nvPr/>
          </p:nvSpPr>
          <p:spPr>
            <a:xfrm>
              <a:off x="78487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8" name="Shape 15"/>
            <p:cNvSpPr/>
            <p:nvPr/>
          </p:nvSpPr>
          <p:spPr>
            <a:xfrm>
              <a:off x="701640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9" name="Shape 16"/>
            <p:cNvSpPr/>
            <p:nvPr/>
          </p:nvSpPr>
          <p:spPr>
            <a:xfrm>
              <a:off x="103309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0" name="Shape 17"/>
            <p:cNvSpPr/>
            <p:nvPr/>
          </p:nvSpPr>
          <p:spPr>
            <a:xfrm>
              <a:off x="86734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1" name="Shape 18"/>
            <p:cNvSpPr/>
            <p:nvPr/>
          </p:nvSpPr>
          <p:spPr>
            <a:xfrm>
              <a:off x="660744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2" name="Shape 19"/>
            <p:cNvSpPr/>
            <p:nvPr/>
          </p:nvSpPr>
          <p:spPr>
            <a:xfrm>
              <a:off x="99147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3" name="Shape 20"/>
            <p:cNvSpPr/>
            <p:nvPr/>
          </p:nvSpPr>
          <p:spPr>
            <a:xfrm>
              <a:off x="826452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4" name="Shape 21"/>
            <p:cNvSpPr/>
            <p:nvPr/>
          </p:nvSpPr>
          <p:spPr>
            <a:xfrm>
              <a:off x="74325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5" name="Shape 22"/>
            <p:cNvSpPr/>
            <p:nvPr/>
          </p:nvSpPr>
          <p:spPr>
            <a:xfrm>
              <a:off x="908964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6" name="Shape 23"/>
            <p:cNvSpPr/>
            <p:nvPr/>
          </p:nvSpPr>
          <p:spPr>
            <a:xfrm>
              <a:off x="61912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7" name="Shape 24"/>
            <p:cNvSpPr/>
            <p:nvPr/>
          </p:nvSpPr>
          <p:spPr>
            <a:xfrm>
              <a:off x="950580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8" name="Shape 25"/>
            <p:cNvSpPr/>
            <p:nvPr/>
          </p:nvSpPr>
          <p:spPr>
            <a:xfrm>
              <a:off x="78487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9" name="Shape 26"/>
            <p:cNvSpPr/>
            <p:nvPr/>
          </p:nvSpPr>
          <p:spPr>
            <a:xfrm>
              <a:off x="701640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0" name="Shape 27"/>
            <p:cNvSpPr/>
            <p:nvPr/>
          </p:nvSpPr>
          <p:spPr>
            <a:xfrm>
              <a:off x="103309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1" name="Shape 28"/>
            <p:cNvSpPr/>
            <p:nvPr/>
          </p:nvSpPr>
          <p:spPr>
            <a:xfrm>
              <a:off x="86734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2" name="Shape 29"/>
            <p:cNvSpPr/>
            <p:nvPr/>
          </p:nvSpPr>
          <p:spPr>
            <a:xfrm>
              <a:off x="660744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3" name="Shape 30"/>
            <p:cNvSpPr/>
            <p:nvPr/>
          </p:nvSpPr>
          <p:spPr>
            <a:xfrm>
              <a:off x="99147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4" name="Shape 31"/>
            <p:cNvSpPr/>
            <p:nvPr/>
          </p:nvSpPr>
          <p:spPr>
            <a:xfrm>
              <a:off x="826452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5" name="Shape 32"/>
            <p:cNvSpPr/>
            <p:nvPr/>
          </p:nvSpPr>
          <p:spPr>
            <a:xfrm>
              <a:off x="74325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6" name="Shape 33"/>
            <p:cNvSpPr/>
            <p:nvPr/>
          </p:nvSpPr>
          <p:spPr>
            <a:xfrm>
              <a:off x="908964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7" name="Shape 34"/>
            <p:cNvSpPr/>
            <p:nvPr/>
          </p:nvSpPr>
          <p:spPr>
            <a:xfrm>
              <a:off x="61912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8" name="Shape 35"/>
            <p:cNvSpPr/>
            <p:nvPr/>
          </p:nvSpPr>
          <p:spPr>
            <a:xfrm>
              <a:off x="950580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9" name="Shape 36"/>
            <p:cNvSpPr/>
            <p:nvPr/>
          </p:nvSpPr>
          <p:spPr>
            <a:xfrm>
              <a:off x="78487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0" name="Shape 37"/>
            <p:cNvSpPr/>
            <p:nvPr/>
          </p:nvSpPr>
          <p:spPr>
            <a:xfrm>
              <a:off x="701640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1" name="Shape 38"/>
            <p:cNvSpPr/>
            <p:nvPr/>
          </p:nvSpPr>
          <p:spPr>
            <a:xfrm>
              <a:off x="103309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2" name="Shape 39"/>
            <p:cNvSpPr/>
            <p:nvPr/>
          </p:nvSpPr>
          <p:spPr>
            <a:xfrm>
              <a:off x="86734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3" name="Shape 40"/>
            <p:cNvSpPr/>
            <p:nvPr/>
          </p:nvSpPr>
          <p:spPr>
            <a:xfrm>
              <a:off x="660744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4" name="Shape 41"/>
            <p:cNvSpPr/>
            <p:nvPr/>
          </p:nvSpPr>
          <p:spPr>
            <a:xfrm>
              <a:off x="99147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5" name="Shape 42"/>
            <p:cNvSpPr/>
            <p:nvPr/>
          </p:nvSpPr>
          <p:spPr>
            <a:xfrm>
              <a:off x="826452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6" name="Shape 43"/>
            <p:cNvSpPr/>
            <p:nvPr/>
          </p:nvSpPr>
          <p:spPr>
            <a:xfrm>
              <a:off x="74325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7" name="Shape 44"/>
            <p:cNvSpPr/>
            <p:nvPr/>
          </p:nvSpPr>
          <p:spPr>
            <a:xfrm>
              <a:off x="908964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8" name="Shape 45"/>
            <p:cNvSpPr/>
            <p:nvPr/>
          </p:nvSpPr>
          <p:spPr>
            <a:xfrm>
              <a:off x="61912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9" name="Shape 46"/>
            <p:cNvSpPr/>
            <p:nvPr/>
          </p:nvSpPr>
          <p:spPr>
            <a:xfrm>
              <a:off x="950580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0" name="Shape 47"/>
            <p:cNvSpPr/>
            <p:nvPr/>
          </p:nvSpPr>
          <p:spPr>
            <a:xfrm>
              <a:off x="78487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1" name="Shape 48"/>
            <p:cNvSpPr/>
            <p:nvPr/>
          </p:nvSpPr>
          <p:spPr>
            <a:xfrm>
              <a:off x="701640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2" name="Shape 49"/>
            <p:cNvSpPr/>
            <p:nvPr/>
          </p:nvSpPr>
          <p:spPr>
            <a:xfrm>
              <a:off x="103309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3" name="Shape 50"/>
            <p:cNvSpPr/>
            <p:nvPr/>
          </p:nvSpPr>
          <p:spPr>
            <a:xfrm>
              <a:off x="86734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4" name="Shape 51"/>
            <p:cNvSpPr/>
            <p:nvPr/>
          </p:nvSpPr>
          <p:spPr>
            <a:xfrm>
              <a:off x="660744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5" name="Shape 52"/>
            <p:cNvSpPr/>
            <p:nvPr/>
          </p:nvSpPr>
          <p:spPr>
            <a:xfrm>
              <a:off x="99147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6" name="Shape 53"/>
            <p:cNvSpPr/>
            <p:nvPr/>
          </p:nvSpPr>
          <p:spPr>
            <a:xfrm>
              <a:off x="826452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7" name="Shape 54"/>
            <p:cNvSpPr/>
            <p:nvPr/>
          </p:nvSpPr>
          <p:spPr>
            <a:xfrm>
              <a:off x="74325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8" name="Shape 55"/>
            <p:cNvSpPr/>
            <p:nvPr/>
          </p:nvSpPr>
          <p:spPr>
            <a:xfrm>
              <a:off x="908964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9" name="Shape 56"/>
            <p:cNvSpPr/>
            <p:nvPr/>
          </p:nvSpPr>
          <p:spPr>
            <a:xfrm>
              <a:off x="61912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0" name="Shape 57"/>
            <p:cNvSpPr/>
            <p:nvPr/>
          </p:nvSpPr>
          <p:spPr>
            <a:xfrm>
              <a:off x="950580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1" name="Shape 58"/>
            <p:cNvSpPr/>
            <p:nvPr/>
          </p:nvSpPr>
          <p:spPr>
            <a:xfrm>
              <a:off x="78487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2" name="Shape 59"/>
            <p:cNvSpPr/>
            <p:nvPr/>
          </p:nvSpPr>
          <p:spPr>
            <a:xfrm>
              <a:off x="701640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3" name="Shape 60"/>
            <p:cNvSpPr/>
            <p:nvPr/>
          </p:nvSpPr>
          <p:spPr>
            <a:xfrm>
              <a:off x="103309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4" name="Shape 61"/>
            <p:cNvSpPr/>
            <p:nvPr/>
          </p:nvSpPr>
          <p:spPr>
            <a:xfrm>
              <a:off x="86734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5" name="Shape 62"/>
            <p:cNvSpPr/>
            <p:nvPr/>
          </p:nvSpPr>
          <p:spPr>
            <a:xfrm>
              <a:off x="660744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6" name="Shape 63"/>
            <p:cNvSpPr/>
            <p:nvPr/>
          </p:nvSpPr>
          <p:spPr>
            <a:xfrm>
              <a:off x="99147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7" name="Shape 64"/>
            <p:cNvSpPr/>
            <p:nvPr/>
          </p:nvSpPr>
          <p:spPr>
            <a:xfrm>
              <a:off x="826452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8" name="Shape 65"/>
            <p:cNvSpPr/>
            <p:nvPr/>
          </p:nvSpPr>
          <p:spPr>
            <a:xfrm>
              <a:off x="74325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9" name="Shape 66"/>
            <p:cNvSpPr/>
            <p:nvPr/>
          </p:nvSpPr>
          <p:spPr>
            <a:xfrm>
              <a:off x="908964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0" name="Shape 67"/>
            <p:cNvSpPr/>
            <p:nvPr/>
          </p:nvSpPr>
          <p:spPr>
            <a:xfrm>
              <a:off x="61912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1" name="Shape 68"/>
            <p:cNvSpPr/>
            <p:nvPr/>
          </p:nvSpPr>
          <p:spPr>
            <a:xfrm>
              <a:off x="950580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2" name="Shape 69"/>
            <p:cNvSpPr/>
            <p:nvPr/>
          </p:nvSpPr>
          <p:spPr>
            <a:xfrm>
              <a:off x="78487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3" name="Shape 70"/>
            <p:cNvSpPr/>
            <p:nvPr/>
          </p:nvSpPr>
          <p:spPr>
            <a:xfrm>
              <a:off x="701640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4" name="Shape 71"/>
            <p:cNvSpPr/>
            <p:nvPr/>
          </p:nvSpPr>
          <p:spPr>
            <a:xfrm>
              <a:off x="103309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5" name="Shape 72"/>
            <p:cNvSpPr/>
            <p:nvPr/>
          </p:nvSpPr>
          <p:spPr>
            <a:xfrm>
              <a:off x="86734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6" name="Shape 73"/>
            <p:cNvSpPr/>
            <p:nvPr/>
          </p:nvSpPr>
          <p:spPr>
            <a:xfrm>
              <a:off x="660744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7" name="Shape 74"/>
            <p:cNvSpPr/>
            <p:nvPr/>
          </p:nvSpPr>
          <p:spPr>
            <a:xfrm>
              <a:off x="99147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8" name="Shape 75"/>
            <p:cNvSpPr/>
            <p:nvPr/>
          </p:nvSpPr>
          <p:spPr>
            <a:xfrm>
              <a:off x="826452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9" name="Shape 76"/>
            <p:cNvSpPr/>
            <p:nvPr/>
          </p:nvSpPr>
          <p:spPr>
            <a:xfrm>
              <a:off x="74325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0" name="Shape 77"/>
            <p:cNvSpPr/>
            <p:nvPr/>
          </p:nvSpPr>
          <p:spPr>
            <a:xfrm>
              <a:off x="908964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1" name="Shape 78"/>
            <p:cNvSpPr/>
            <p:nvPr/>
          </p:nvSpPr>
          <p:spPr>
            <a:xfrm>
              <a:off x="61912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2" name="Shape 79"/>
            <p:cNvSpPr/>
            <p:nvPr/>
          </p:nvSpPr>
          <p:spPr>
            <a:xfrm>
              <a:off x="950580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3" name="Shape 80"/>
            <p:cNvSpPr/>
            <p:nvPr/>
          </p:nvSpPr>
          <p:spPr>
            <a:xfrm>
              <a:off x="78487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4" name="Shape 81"/>
            <p:cNvSpPr/>
            <p:nvPr/>
          </p:nvSpPr>
          <p:spPr>
            <a:xfrm>
              <a:off x="701640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5" name="Shape 82"/>
            <p:cNvSpPr/>
            <p:nvPr/>
          </p:nvSpPr>
          <p:spPr>
            <a:xfrm>
              <a:off x="103309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6" name="Shape 83"/>
            <p:cNvSpPr/>
            <p:nvPr/>
          </p:nvSpPr>
          <p:spPr>
            <a:xfrm>
              <a:off x="86734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7" name="Shape 84"/>
            <p:cNvSpPr/>
            <p:nvPr/>
          </p:nvSpPr>
          <p:spPr>
            <a:xfrm>
              <a:off x="660744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8" name="Shape 85"/>
            <p:cNvSpPr/>
            <p:nvPr/>
          </p:nvSpPr>
          <p:spPr>
            <a:xfrm>
              <a:off x="99147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9" name="Shape 86"/>
            <p:cNvSpPr/>
            <p:nvPr/>
          </p:nvSpPr>
          <p:spPr>
            <a:xfrm>
              <a:off x="826452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0" name="Shape 87"/>
            <p:cNvSpPr/>
            <p:nvPr/>
          </p:nvSpPr>
          <p:spPr>
            <a:xfrm>
              <a:off x="74325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1" name="Shape 88"/>
            <p:cNvSpPr/>
            <p:nvPr/>
          </p:nvSpPr>
          <p:spPr>
            <a:xfrm>
              <a:off x="908964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2" name="Shape 89"/>
            <p:cNvSpPr/>
            <p:nvPr/>
          </p:nvSpPr>
          <p:spPr>
            <a:xfrm>
              <a:off x="61912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3" name="Shape 90"/>
            <p:cNvSpPr/>
            <p:nvPr/>
          </p:nvSpPr>
          <p:spPr>
            <a:xfrm>
              <a:off x="950580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4" name="Shape 91"/>
            <p:cNvSpPr/>
            <p:nvPr/>
          </p:nvSpPr>
          <p:spPr>
            <a:xfrm>
              <a:off x="78487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5" name="Shape 92"/>
            <p:cNvSpPr/>
            <p:nvPr/>
          </p:nvSpPr>
          <p:spPr>
            <a:xfrm>
              <a:off x="701640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6" name="Shape 93"/>
            <p:cNvSpPr/>
            <p:nvPr/>
          </p:nvSpPr>
          <p:spPr>
            <a:xfrm>
              <a:off x="103309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7" name="Shape 94"/>
            <p:cNvSpPr/>
            <p:nvPr/>
          </p:nvSpPr>
          <p:spPr>
            <a:xfrm>
              <a:off x="86734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8" name="Shape 95"/>
            <p:cNvSpPr/>
            <p:nvPr/>
          </p:nvSpPr>
          <p:spPr>
            <a:xfrm>
              <a:off x="660744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9" name="Shape 96"/>
            <p:cNvSpPr/>
            <p:nvPr/>
          </p:nvSpPr>
          <p:spPr>
            <a:xfrm>
              <a:off x="99147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0" name="Shape 97"/>
            <p:cNvSpPr/>
            <p:nvPr/>
          </p:nvSpPr>
          <p:spPr>
            <a:xfrm>
              <a:off x="826452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1" name="Shape 98"/>
            <p:cNvSpPr/>
            <p:nvPr/>
          </p:nvSpPr>
          <p:spPr>
            <a:xfrm>
              <a:off x="74325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2" name="Shape 99"/>
            <p:cNvSpPr/>
            <p:nvPr/>
          </p:nvSpPr>
          <p:spPr>
            <a:xfrm>
              <a:off x="908964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3" name="Shape 100"/>
            <p:cNvSpPr/>
            <p:nvPr/>
          </p:nvSpPr>
          <p:spPr>
            <a:xfrm>
              <a:off x="61912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4" name="Shape 101"/>
            <p:cNvSpPr/>
            <p:nvPr/>
          </p:nvSpPr>
          <p:spPr>
            <a:xfrm>
              <a:off x="950580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5" name="Shape 102"/>
            <p:cNvSpPr/>
            <p:nvPr/>
          </p:nvSpPr>
          <p:spPr>
            <a:xfrm>
              <a:off x="78487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6" name="Shape 103"/>
            <p:cNvSpPr/>
            <p:nvPr/>
          </p:nvSpPr>
          <p:spPr>
            <a:xfrm>
              <a:off x="701640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7" name="Shape 104"/>
            <p:cNvSpPr/>
            <p:nvPr/>
          </p:nvSpPr>
          <p:spPr>
            <a:xfrm>
              <a:off x="103309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8" name="Shape 105"/>
            <p:cNvSpPr/>
            <p:nvPr/>
          </p:nvSpPr>
          <p:spPr>
            <a:xfrm>
              <a:off x="86734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9" name="Shape 106"/>
            <p:cNvSpPr/>
            <p:nvPr/>
          </p:nvSpPr>
          <p:spPr>
            <a:xfrm>
              <a:off x="660744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0" name="Shape 107"/>
            <p:cNvSpPr/>
            <p:nvPr/>
          </p:nvSpPr>
          <p:spPr>
            <a:xfrm>
              <a:off x="99147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1" name="Shape 108"/>
            <p:cNvSpPr/>
            <p:nvPr/>
          </p:nvSpPr>
          <p:spPr>
            <a:xfrm>
              <a:off x="826452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2" name="Shape 109"/>
            <p:cNvSpPr/>
            <p:nvPr/>
          </p:nvSpPr>
          <p:spPr>
            <a:xfrm>
              <a:off x="74325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3" name="Shape 110"/>
            <p:cNvSpPr/>
            <p:nvPr/>
          </p:nvSpPr>
          <p:spPr>
            <a:xfrm>
              <a:off x="908964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4774" name="Image 1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75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76" name="PlaceHolder 2"/>
          <p:cNvSpPr>
            <a:spLocks noGrp="1"/>
          </p:cNvSpPr>
          <p:nvPr>
            <p:ph type="body"/>
          </p:nvPr>
        </p:nvSpPr>
        <p:spPr>
          <a:xfrm>
            <a:off x="6191280" y="5294160"/>
            <a:ext cx="539064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9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7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78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063720" y="4138200"/>
            <a:ext cx="2726640" cy="242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79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80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0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2" name="Image 1" descr=" "/>
          <p:cNvPicPr/>
          <p:nvPr/>
        </p:nvPicPr>
        <p:blipFill>
          <a:blip r:embed="rId4"/>
          <a:stretch/>
        </p:blipFill>
        <p:spPr>
          <a:xfrm>
            <a:off x="8113680" y="2602800"/>
            <a:ext cx="3451320" cy="425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83" name="PlaceHolder 1"/>
          <p:cNvSpPr>
            <a:spLocks noGrp="1"/>
          </p:cNvSpPr>
          <p:nvPr>
            <p:ph type="body"/>
          </p:nvPr>
        </p:nvSpPr>
        <p:spPr>
          <a:xfrm>
            <a:off x="609480" y="2698920"/>
            <a:ext cx="734004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84" name="PlaceHolder 2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6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7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9613800" y="3695760"/>
            <a:ext cx="1625400" cy="255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88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Вопрос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90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791" name="Прямая соединительная линия 5"/>
          <p:cNvCxnSpPr/>
          <p:nvPr/>
        </p:nvCxnSpPr>
        <p:spPr>
          <a:xfrm>
            <a:off x="609480" y="5473440"/>
            <a:ext cx="1097316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grpSp>
        <p:nvGrpSpPr>
          <p:cNvPr id="4792" name="Группа 3"/>
          <p:cNvGrpSpPr/>
          <p:nvPr/>
        </p:nvGrpSpPr>
        <p:grpSpPr>
          <a:xfrm>
            <a:off x="609480" y="5828040"/>
            <a:ext cx="1854000" cy="418680"/>
            <a:chOff x="609480" y="5828040"/>
            <a:chExt cx="1854000" cy="418680"/>
          </a:xfrm>
        </p:grpSpPr>
        <p:sp>
          <p:nvSpPr>
            <p:cNvPr id="4793" name="Прямоугольник 8"/>
            <p:cNvSpPr/>
            <p:nvPr/>
          </p:nvSpPr>
          <p:spPr>
            <a:xfrm>
              <a:off x="609480" y="5828040"/>
              <a:ext cx="1854000" cy="41868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794" name="Text 4"/>
            <p:cNvSpPr/>
            <p:nvPr/>
          </p:nvSpPr>
          <p:spPr>
            <a:xfrm>
              <a:off x="771120" y="5901840"/>
              <a:ext cx="153072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51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ЭТО БАЗА</a:t>
              </a:r>
              <a:endParaRPr b="0" lang="ru-RU" sz="15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795" name="PlaceHolder 1"/>
          <p:cNvSpPr>
            <a:spLocks noGrp="1"/>
          </p:cNvSpPr>
          <p:nvPr>
            <p:ph type="body"/>
          </p:nvPr>
        </p:nvSpPr>
        <p:spPr>
          <a:xfrm>
            <a:off x="609480" y="-35924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3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97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4798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4799" name="PlaceHolder 1"/>
          <p:cNvSpPr>
            <a:spLocks noGrp="1"/>
          </p:cNvSpPr>
          <p:nvPr>
            <p:ph type="body"/>
          </p:nvPr>
        </p:nvSpPr>
        <p:spPr>
          <a:xfrm>
            <a:off x="1897920" y="-32090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01" name="PlaceHolder 1"/>
          <p:cNvSpPr>
            <a:spLocks noGrp="1"/>
          </p:cNvSpPr>
          <p:nvPr>
            <p:ph type="sldNum" idx="16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D070DEF-9476-45C3-AF6F-907F95AF0AB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2" name="Прямая соединительная линия 1"/>
          <p:cNvCxnSpPr/>
          <p:nvPr/>
        </p:nvCxnSpPr>
        <p:spPr>
          <a:xfrm>
            <a:off x="0" y="2063520"/>
            <a:ext cx="1219212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pic>
        <p:nvPicPr>
          <p:cNvPr id="480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04" name="Shape 0"/>
          <p:cNvSpPr/>
          <p:nvPr/>
        </p:nvSpPr>
        <p:spPr>
          <a:xfrm>
            <a:off x="2006640" y="1746360"/>
            <a:ext cx="63468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805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942920" y="1682640"/>
            <a:ext cx="76176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06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2109600" y="1851120"/>
            <a:ext cx="426960" cy="39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07" name="Shape 1"/>
          <p:cNvSpPr/>
          <p:nvPr/>
        </p:nvSpPr>
        <p:spPr>
          <a:xfrm>
            <a:off x="2006640" y="2762280"/>
            <a:ext cx="7575120" cy="20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08" name="PlaceHolder 1"/>
          <p:cNvSpPr>
            <a:spLocks noGrp="1"/>
          </p:cNvSpPr>
          <p:nvPr>
            <p:ph type="body"/>
          </p:nvPr>
        </p:nvSpPr>
        <p:spPr>
          <a:xfrm>
            <a:off x="2006640" y="276228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09" name="PlaceHolder 2"/>
          <p:cNvSpPr>
            <a:spLocks noGrp="1"/>
          </p:cNvSpPr>
          <p:nvPr>
            <p:ph type="body"/>
          </p:nvPr>
        </p:nvSpPr>
        <p:spPr>
          <a:xfrm>
            <a:off x="2006640" y="411480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6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0" name="Прямая соединительная линия 3"/>
          <p:cNvCxnSpPr/>
          <p:nvPr/>
        </p:nvCxnSpPr>
        <p:spPr>
          <a:xfrm>
            <a:off x="0" y="3924000"/>
            <a:ext cx="1219212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4811" name="Shape 0"/>
          <p:cNvSpPr/>
          <p:nvPr/>
        </p:nvSpPr>
        <p:spPr>
          <a:xfrm>
            <a:off x="2006640" y="3695760"/>
            <a:ext cx="456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812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942920" y="3632040"/>
            <a:ext cx="58392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13" name="Image 2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2079720" y="3770280"/>
            <a:ext cx="309240" cy="28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14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15" name="PlaceHolder 1"/>
          <p:cNvSpPr>
            <a:spLocks noGrp="1"/>
          </p:cNvSpPr>
          <p:nvPr>
            <p:ph type="body"/>
          </p:nvPr>
        </p:nvSpPr>
        <p:spPr>
          <a:xfrm>
            <a:off x="2006640" y="163836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Большой заголовок:</a:t>
            </a:r>
            <a:br>
              <a:rPr sz="3750"/>
            </a:b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16" name="PlaceHolder 2"/>
          <p:cNvSpPr>
            <a:spLocks noGrp="1"/>
          </p:cNvSpPr>
          <p:nvPr>
            <p:ph type="body"/>
          </p:nvPr>
        </p:nvSpPr>
        <p:spPr>
          <a:xfrm>
            <a:off x="2006640" y="453384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7" name="Shape 0"/>
          <p:cNvSpPr/>
          <p:nvPr/>
        </p:nvSpPr>
        <p:spPr>
          <a:xfrm>
            <a:off x="0" y="0"/>
            <a:ext cx="12191400" cy="3428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18" name="Shape 1"/>
          <p:cNvSpPr/>
          <p:nvPr/>
        </p:nvSpPr>
        <p:spPr>
          <a:xfrm>
            <a:off x="5492880" y="4616280"/>
            <a:ext cx="5320800" cy="10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9" name="Shape 4"/>
          <p:cNvSpPr/>
          <p:nvPr/>
        </p:nvSpPr>
        <p:spPr>
          <a:xfrm>
            <a:off x="1308240" y="895320"/>
            <a:ext cx="6813000" cy="16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20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1708200"/>
            <a:ext cx="11934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1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724800" y="2275560"/>
            <a:ext cx="546696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2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30280" y="155412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3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327880" y="212544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4" name="Image 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0" y="5422320"/>
            <a:ext cx="538452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5" name="Image 5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10902960" y="5422320"/>
            <a:ext cx="12888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6" name="Image 6" descr=" 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355284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7" name="Image 7" descr=" 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128592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28" name="Image 17" descr=" 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29" name="PlaceHolder 1"/>
          <p:cNvSpPr>
            <a:spLocks noGrp="1"/>
          </p:cNvSpPr>
          <p:nvPr>
            <p:ph type="body"/>
          </p:nvPr>
        </p:nvSpPr>
        <p:spPr>
          <a:xfrm>
            <a:off x="1308240" y="89532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Цитата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30" name="PlaceHolder 2"/>
          <p:cNvSpPr>
            <a:spLocks noGrp="1"/>
          </p:cNvSpPr>
          <p:nvPr>
            <p:ph type="body"/>
          </p:nvPr>
        </p:nvSpPr>
        <p:spPr>
          <a:xfrm>
            <a:off x="5492880" y="462060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Цитата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31" name="PlaceHolder 3"/>
          <p:cNvSpPr>
            <a:spLocks noGrp="1"/>
          </p:cNvSpPr>
          <p:nvPr>
            <p:ph type="body"/>
          </p:nvPr>
        </p:nvSpPr>
        <p:spPr>
          <a:xfrm>
            <a:off x="1308240" y="1390680"/>
            <a:ext cx="54162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32" name="PlaceHolder 4"/>
          <p:cNvSpPr>
            <a:spLocks noGrp="1"/>
          </p:cNvSpPr>
          <p:nvPr>
            <p:ph type="body"/>
          </p:nvPr>
        </p:nvSpPr>
        <p:spPr>
          <a:xfrm>
            <a:off x="5492880" y="5111640"/>
            <a:ext cx="53208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Think Big Start Small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азделитель_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694" name="Группа 1"/>
          <p:cNvGrpSpPr/>
          <p:nvPr/>
        </p:nvGrpSpPr>
        <p:grpSpPr>
          <a:xfrm>
            <a:off x="6191280" y="609480"/>
            <a:ext cx="4555440" cy="4134960"/>
            <a:chOff x="6191280" y="609480"/>
            <a:chExt cx="4555440" cy="4134960"/>
          </a:xfrm>
        </p:grpSpPr>
        <p:sp>
          <p:nvSpPr>
            <p:cNvPr id="695" name="Shape 1"/>
            <p:cNvSpPr/>
            <p:nvPr/>
          </p:nvSpPr>
          <p:spPr>
            <a:xfrm>
              <a:off x="61912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6" name="Shape 2"/>
            <p:cNvSpPr/>
            <p:nvPr/>
          </p:nvSpPr>
          <p:spPr>
            <a:xfrm>
              <a:off x="950580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7" name="Shape 3"/>
            <p:cNvSpPr/>
            <p:nvPr/>
          </p:nvSpPr>
          <p:spPr>
            <a:xfrm>
              <a:off x="78487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8" name="Shape 4"/>
            <p:cNvSpPr/>
            <p:nvPr/>
          </p:nvSpPr>
          <p:spPr>
            <a:xfrm>
              <a:off x="701640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9" name="Shape 5"/>
            <p:cNvSpPr/>
            <p:nvPr/>
          </p:nvSpPr>
          <p:spPr>
            <a:xfrm>
              <a:off x="103309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0" name="Shape 6"/>
            <p:cNvSpPr/>
            <p:nvPr/>
          </p:nvSpPr>
          <p:spPr>
            <a:xfrm>
              <a:off x="86734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1" name="Shape 7"/>
            <p:cNvSpPr/>
            <p:nvPr/>
          </p:nvSpPr>
          <p:spPr>
            <a:xfrm>
              <a:off x="660744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2" name="Shape 8"/>
            <p:cNvSpPr/>
            <p:nvPr/>
          </p:nvSpPr>
          <p:spPr>
            <a:xfrm>
              <a:off x="99147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3" name="Shape 9"/>
            <p:cNvSpPr/>
            <p:nvPr/>
          </p:nvSpPr>
          <p:spPr>
            <a:xfrm>
              <a:off x="826452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4" name="Shape 10"/>
            <p:cNvSpPr/>
            <p:nvPr/>
          </p:nvSpPr>
          <p:spPr>
            <a:xfrm>
              <a:off x="74325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5" name="Shape 11"/>
            <p:cNvSpPr/>
            <p:nvPr/>
          </p:nvSpPr>
          <p:spPr>
            <a:xfrm>
              <a:off x="908964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6" name="Shape 12"/>
            <p:cNvSpPr/>
            <p:nvPr/>
          </p:nvSpPr>
          <p:spPr>
            <a:xfrm>
              <a:off x="61912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7" name="Shape 13"/>
            <p:cNvSpPr/>
            <p:nvPr/>
          </p:nvSpPr>
          <p:spPr>
            <a:xfrm>
              <a:off x="950580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8" name="Shape 14"/>
            <p:cNvSpPr/>
            <p:nvPr/>
          </p:nvSpPr>
          <p:spPr>
            <a:xfrm>
              <a:off x="78487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9" name="Shape 15"/>
            <p:cNvSpPr/>
            <p:nvPr/>
          </p:nvSpPr>
          <p:spPr>
            <a:xfrm>
              <a:off x="701640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0" name="Shape 16"/>
            <p:cNvSpPr/>
            <p:nvPr/>
          </p:nvSpPr>
          <p:spPr>
            <a:xfrm>
              <a:off x="103309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1" name="Shape 17"/>
            <p:cNvSpPr/>
            <p:nvPr/>
          </p:nvSpPr>
          <p:spPr>
            <a:xfrm>
              <a:off x="86734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2" name="Shape 18"/>
            <p:cNvSpPr/>
            <p:nvPr/>
          </p:nvSpPr>
          <p:spPr>
            <a:xfrm>
              <a:off x="660744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3" name="Shape 19"/>
            <p:cNvSpPr/>
            <p:nvPr/>
          </p:nvSpPr>
          <p:spPr>
            <a:xfrm>
              <a:off x="99147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4" name="Shape 20"/>
            <p:cNvSpPr/>
            <p:nvPr/>
          </p:nvSpPr>
          <p:spPr>
            <a:xfrm>
              <a:off x="826452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5" name="Shape 21"/>
            <p:cNvSpPr/>
            <p:nvPr/>
          </p:nvSpPr>
          <p:spPr>
            <a:xfrm>
              <a:off x="74325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6" name="Shape 22"/>
            <p:cNvSpPr/>
            <p:nvPr/>
          </p:nvSpPr>
          <p:spPr>
            <a:xfrm>
              <a:off x="908964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7" name="Shape 23"/>
            <p:cNvSpPr/>
            <p:nvPr/>
          </p:nvSpPr>
          <p:spPr>
            <a:xfrm>
              <a:off x="61912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8" name="Shape 24"/>
            <p:cNvSpPr/>
            <p:nvPr/>
          </p:nvSpPr>
          <p:spPr>
            <a:xfrm>
              <a:off x="950580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9" name="Shape 25"/>
            <p:cNvSpPr/>
            <p:nvPr/>
          </p:nvSpPr>
          <p:spPr>
            <a:xfrm>
              <a:off x="78487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0" name="Shape 26"/>
            <p:cNvSpPr/>
            <p:nvPr/>
          </p:nvSpPr>
          <p:spPr>
            <a:xfrm>
              <a:off x="701640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1" name="Shape 27"/>
            <p:cNvSpPr/>
            <p:nvPr/>
          </p:nvSpPr>
          <p:spPr>
            <a:xfrm>
              <a:off x="103309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2" name="Shape 28"/>
            <p:cNvSpPr/>
            <p:nvPr/>
          </p:nvSpPr>
          <p:spPr>
            <a:xfrm>
              <a:off x="86734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3" name="Shape 29"/>
            <p:cNvSpPr/>
            <p:nvPr/>
          </p:nvSpPr>
          <p:spPr>
            <a:xfrm>
              <a:off x="660744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4" name="Shape 30"/>
            <p:cNvSpPr/>
            <p:nvPr/>
          </p:nvSpPr>
          <p:spPr>
            <a:xfrm>
              <a:off x="99147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5" name="Shape 31"/>
            <p:cNvSpPr/>
            <p:nvPr/>
          </p:nvSpPr>
          <p:spPr>
            <a:xfrm>
              <a:off x="826452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6" name="Shape 32"/>
            <p:cNvSpPr/>
            <p:nvPr/>
          </p:nvSpPr>
          <p:spPr>
            <a:xfrm>
              <a:off x="74325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7" name="Shape 33"/>
            <p:cNvSpPr/>
            <p:nvPr/>
          </p:nvSpPr>
          <p:spPr>
            <a:xfrm>
              <a:off x="908964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8" name="Shape 34"/>
            <p:cNvSpPr/>
            <p:nvPr/>
          </p:nvSpPr>
          <p:spPr>
            <a:xfrm>
              <a:off x="61912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9" name="Shape 35"/>
            <p:cNvSpPr/>
            <p:nvPr/>
          </p:nvSpPr>
          <p:spPr>
            <a:xfrm>
              <a:off x="950580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0" name="Shape 36"/>
            <p:cNvSpPr/>
            <p:nvPr/>
          </p:nvSpPr>
          <p:spPr>
            <a:xfrm>
              <a:off x="78487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1" name="Shape 37"/>
            <p:cNvSpPr/>
            <p:nvPr/>
          </p:nvSpPr>
          <p:spPr>
            <a:xfrm>
              <a:off x="701640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2" name="Shape 38"/>
            <p:cNvSpPr/>
            <p:nvPr/>
          </p:nvSpPr>
          <p:spPr>
            <a:xfrm>
              <a:off x="103309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3" name="Shape 39"/>
            <p:cNvSpPr/>
            <p:nvPr/>
          </p:nvSpPr>
          <p:spPr>
            <a:xfrm>
              <a:off x="86734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4" name="Shape 40"/>
            <p:cNvSpPr/>
            <p:nvPr/>
          </p:nvSpPr>
          <p:spPr>
            <a:xfrm>
              <a:off x="660744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5" name="Shape 41"/>
            <p:cNvSpPr/>
            <p:nvPr/>
          </p:nvSpPr>
          <p:spPr>
            <a:xfrm>
              <a:off x="99147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6" name="Shape 42"/>
            <p:cNvSpPr/>
            <p:nvPr/>
          </p:nvSpPr>
          <p:spPr>
            <a:xfrm>
              <a:off x="826452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7" name="Shape 43"/>
            <p:cNvSpPr/>
            <p:nvPr/>
          </p:nvSpPr>
          <p:spPr>
            <a:xfrm>
              <a:off x="74325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8" name="Shape 44"/>
            <p:cNvSpPr/>
            <p:nvPr/>
          </p:nvSpPr>
          <p:spPr>
            <a:xfrm>
              <a:off x="908964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9" name="Shape 45"/>
            <p:cNvSpPr/>
            <p:nvPr/>
          </p:nvSpPr>
          <p:spPr>
            <a:xfrm>
              <a:off x="61912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0" name="Shape 46"/>
            <p:cNvSpPr/>
            <p:nvPr/>
          </p:nvSpPr>
          <p:spPr>
            <a:xfrm>
              <a:off x="950580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1" name="Shape 47"/>
            <p:cNvSpPr/>
            <p:nvPr/>
          </p:nvSpPr>
          <p:spPr>
            <a:xfrm>
              <a:off x="78487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2" name="Shape 48"/>
            <p:cNvSpPr/>
            <p:nvPr/>
          </p:nvSpPr>
          <p:spPr>
            <a:xfrm>
              <a:off x="701640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3" name="Shape 49"/>
            <p:cNvSpPr/>
            <p:nvPr/>
          </p:nvSpPr>
          <p:spPr>
            <a:xfrm>
              <a:off x="103309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4" name="Shape 50"/>
            <p:cNvSpPr/>
            <p:nvPr/>
          </p:nvSpPr>
          <p:spPr>
            <a:xfrm>
              <a:off x="86734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5" name="Shape 51"/>
            <p:cNvSpPr/>
            <p:nvPr/>
          </p:nvSpPr>
          <p:spPr>
            <a:xfrm>
              <a:off x="660744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6" name="Shape 52"/>
            <p:cNvSpPr/>
            <p:nvPr/>
          </p:nvSpPr>
          <p:spPr>
            <a:xfrm>
              <a:off x="99147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7" name="Shape 53"/>
            <p:cNvSpPr/>
            <p:nvPr/>
          </p:nvSpPr>
          <p:spPr>
            <a:xfrm>
              <a:off x="826452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8" name="Shape 54"/>
            <p:cNvSpPr/>
            <p:nvPr/>
          </p:nvSpPr>
          <p:spPr>
            <a:xfrm>
              <a:off x="74325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9" name="Shape 55"/>
            <p:cNvSpPr/>
            <p:nvPr/>
          </p:nvSpPr>
          <p:spPr>
            <a:xfrm>
              <a:off x="908964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0" name="Shape 56"/>
            <p:cNvSpPr/>
            <p:nvPr/>
          </p:nvSpPr>
          <p:spPr>
            <a:xfrm>
              <a:off x="61912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1" name="Shape 57"/>
            <p:cNvSpPr/>
            <p:nvPr/>
          </p:nvSpPr>
          <p:spPr>
            <a:xfrm>
              <a:off x="950580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2" name="Shape 58"/>
            <p:cNvSpPr/>
            <p:nvPr/>
          </p:nvSpPr>
          <p:spPr>
            <a:xfrm>
              <a:off x="78487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3" name="Shape 59"/>
            <p:cNvSpPr/>
            <p:nvPr/>
          </p:nvSpPr>
          <p:spPr>
            <a:xfrm>
              <a:off x="701640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4" name="Shape 60"/>
            <p:cNvSpPr/>
            <p:nvPr/>
          </p:nvSpPr>
          <p:spPr>
            <a:xfrm>
              <a:off x="103309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5" name="Shape 61"/>
            <p:cNvSpPr/>
            <p:nvPr/>
          </p:nvSpPr>
          <p:spPr>
            <a:xfrm>
              <a:off x="86734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6" name="Shape 62"/>
            <p:cNvSpPr/>
            <p:nvPr/>
          </p:nvSpPr>
          <p:spPr>
            <a:xfrm>
              <a:off x="660744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7" name="Shape 63"/>
            <p:cNvSpPr/>
            <p:nvPr/>
          </p:nvSpPr>
          <p:spPr>
            <a:xfrm>
              <a:off x="99147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8" name="Shape 64"/>
            <p:cNvSpPr/>
            <p:nvPr/>
          </p:nvSpPr>
          <p:spPr>
            <a:xfrm>
              <a:off x="826452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9" name="Shape 65"/>
            <p:cNvSpPr/>
            <p:nvPr/>
          </p:nvSpPr>
          <p:spPr>
            <a:xfrm>
              <a:off x="74325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0" name="Shape 66"/>
            <p:cNvSpPr/>
            <p:nvPr/>
          </p:nvSpPr>
          <p:spPr>
            <a:xfrm>
              <a:off x="908964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1" name="Shape 67"/>
            <p:cNvSpPr/>
            <p:nvPr/>
          </p:nvSpPr>
          <p:spPr>
            <a:xfrm>
              <a:off x="61912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2" name="Shape 68"/>
            <p:cNvSpPr/>
            <p:nvPr/>
          </p:nvSpPr>
          <p:spPr>
            <a:xfrm>
              <a:off x="950580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3" name="Shape 69"/>
            <p:cNvSpPr/>
            <p:nvPr/>
          </p:nvSpPr>
          <p:spPr>
            <a:xfrm>
              <a:off x="78487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4" name="Shape 70"/>
            <p:cNvSpPr/>
            <p:nvPr/>
          </p:nvSpPr>
          <p:spPr>
            <a:xfrm>
              <a:off x="701640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5" name="Shape 71"/>
            <p:cNvSpPr/>
            <p:nvPr/>
          </p:nvSpPr>
          <p:spPr>
            <a:xfrm>
              <a:off x="103309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6" name="Shape 72"/>
            <p:cNvSpPr/>
            <p:nvPr/>
          </p:nvSpPr>
          <p:spPr>
            <a:xfrm>
              <a:off x="86734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7" name="Shape 73"/>
            <p:cNvSpPr/>
            <p:nvPr/>
          </p:nvSpPr>
          <p:spPr>
            <a:xfrm>
              <a:off x="660744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8" name="Shape 74"/>
            <p:cNvSpPr/>
            <p:nvPr/>
          </p:nvSpPr>
          <p:spPr>
            <a:xfrm>
              <a:off x="99147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9" name="Shape 75"/>
            <p:cNvSpPr/>
            <p:nvPr/>
          </p:nvSpPr>
          <p:spPr>
            <a:xfrm>
              <a:off x="826452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0" name="Shape 76"/>
            <p:cNvSpPr/>
            <p:nvPr/>
          </p:nvSpPr>
          <p:spPr>
            <a:xfrm>
              <a:off x="74325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1" name="Shape 77"/>
            <p:cNvSpPr/>
            <p:nvPr/>
          </p:nvSpPr>
          <p:spPr>
            <a:xfrm>
              <a:off x="908964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2" name="Shape 78"/>
            <p:cNvSpPr/>
            <p:nvPr/>
          </p:nvSpPr>
          <p:spPr>
            <a:xfrm>
              <a:off x="61912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3" name="Shape 79"/>
            <p:cNvSpPr/>
            <p:nvPr/>
          </p:nvSpPr>
          <p:spPr>
            <a:xfrm>
              <a:off x="950580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4" name="Shape 80"/>
            <p:cNvSpPr/>
            <p:nvPr/>
          </p:nvSpPr>
          <p:spPr>
            <a:xfrm>
              <a:off x="78487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5" name="Shape 81"/>
            <p:cNvSpPr/>
            <p:nvPr/>
          </p:nvSpPr>
          <p:spPr>
            <a:xfrm>
              <a:off x="701640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6" name="Shape 82"/>
            <p:cNvSpPr/>
            <p:nvPr/>
          </p:nvSpPr>
          <p:spPr>
            <a:xfrm>
              <a:off x="103309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7" name="Shape 83"/>
            <p:cNvSpPr/>
            <p:nvPr/>
          </p:nvSpPr>
          <p:spPr>
            <a:xfrm>
              <a:off x="86734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8" name="Shape 84"/>
            <p:cNvSpPr/>
            <p:nvPr/>
          </p:nvSpPr>
          <p:spPr>
            <a:xfrm>
              <a:off x="660744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9" name="Shape 85"/>
            <p:cNvSpPr/>
            <p:nvPr/>
          </p:nvSpPr>
          <p:spPr>
            <a:xfrm>
              <a:off x="99147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0" name="Shape 86"/>
            <p:cNvSpPr/>
            <p:nvPr/>
          </p:nvSpPr>
          <p:spPr>
            <a:xfrm>
              <a:off x="826452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1" name="Shape 87"/>
            <p:cNvSpPr/>
            <p:nvPr/>
          </p:nvSpPr>
          <p:spPr>
            <a:xfrm>
              <a:off x="74325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2" name="Shape 88"/>
            <p:cNvSpPr/>
            <p:nvPr/>
          </p:nvSpPr>
          <p:spPr>
            <a:xfrm>
              <a:off x="908964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3" name="Shape 89"/>
            <p:cNvSpPr/>
            <p:nvPr/>
          </p:nvSpPr>
          <p:spPr>
            <a:xfrm>
              <a:off x="61912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4" name="Shape 90"/>
            <p:cNvSpPr/>
            <p:nvPr/>
          </p:nvSpPr>
          <p:spPr>
            <a:xfrm>
              <a:off x="950580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5" name="Shape 91"/>
            <p:cNvSpPr/>
            <p:nvPr/>
          </p:nvSpPr>
          <p:spPr>
            <a:xfrm>
              <a:off x="78487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6" name="Shape 92"/>
            <p:cNvSpPr/>
            <p:nvPr/>
          </p:nvSpPr>
          <p:spPr>
            <a:xfrm>
              <a:off x="701640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7" name="Shape 93"/>
            <p:cNvSpPr/>
            <p:nvPr/>
          </p:nvSpPr>
          <p:spPr>
            <a:xfrm>
              <a:off x="103309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8" name="Shape 94"/>
            <p:cNvSpPr/>
            <p:nvPr/>
          </p:nvSpPr>
          <p:spPr>
            <a:xfrm>
              <a:off x="86734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9" name="Shape 95"/>
            <p:cNvSpPr/>
            <p:nvPr/>
          </p:nvSpPr>
          <p:spPr>
            <a:xfrm>
              <a:off x="660744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0" name="Shape 96"/>
            <p:cNvSpPr/>
            <p:nvPr/>
          </p:nvSpPr>
          <p:spPr>
            <a:xfrm>
              <a:off x="99147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1" name="Shape 97"/>
            <p:cNvSpPr/>
            <p:nvPr/>
          </p:nvSpPr>
          <p:spPr>
            <a:xfrm>
              <a:off x="826452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2" name="Shape 98"/>
            <p:cNvSpPr/>
            <p:nvPr/>
          </p:nvSpPr>
          <p:spPr>
            <a:xfrm>
              <a:off x="74325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3" name="Shape 99"/>
            <p:cNvSpPr/>
            <p:nvPr/>
          </p:nvSpPr>
          <p:spPr>
            <a:xfrm>
              <a:off x="908964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4" name="Shape 100"/>
            <p:cNvSpPr/>
            <p:nvPr/>
          </p:nvSpPr>
          <p:spPr>
            <a:xfrm>
              <a:off x="61912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5" name="Shape 101"/>
            <p:cNvSpPr/>
            <p:nvPr/>
          </p:nvSpPr>
          <p:spPr>
            <a:xfrm>
              <a:off x="950580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6" name="Shape 102"/>
            <p:cNvSpPr/>
            <p:nvPr/>
          </p:nvSpPr>
          <p:spPr>
            <a:xfrm>
              <a:off x="78487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7" name="Shape 103"/>
            <p:cNvSpPr/>
            <p:nvPr/>
          </p:nvSpPr>
          <p:spPr>
            <a:xfrm>
              <a:off x="701640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8" name="Shape 104"/>
            <p:cNvSpPr/>
            <p:nvPr/>
          </p:nvSpPr>
          <p:spPr>
            <a:xfrm>
              <a:off x="103309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9" name="Shape 105"/>
            <p:cNvSpPr/>
            <p:nvPr/>
          </p:nvSpPr>
          <p:spPr>
            <a:xfrm>
              <a:off x="86734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0" name="Shape 106"/>
            <p:cNvSpPr/>
            <p:nvPr/>
          </p:nvSpPr>
          <p:spPr>
            <a:xfrm>
              <a:off x="660744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1" name="Shape 107"/>
            <p:cNvSpPr/>
            <p:nvPr/>
          </p:nvSpPr>
          <p:spPr>
            <a:xfrm>
              <a:off x="99147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2" name="Shape 108"/>
            <p:cNvSpPr/>
            <p:nvPr/>
          </p:nvSpPr>
          <p:spPr>
            <a:xfrm>
              <a:off x="826452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3" name="Shape 109"/>
            <p:cNvSpPr/>
            <p:nvPr/>
          </p:nvSpPr>
          <p:spPr>
            <a:xfrm>
              <a:off x="74325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4" name="Shape 110"/>
            <p:cNvSpPr/>
            <p:nvPr/>
          </p:nvSpPr>
          <p:spPr>
            <a:xfrm>
              <a:off x="908964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805" name="Image 1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6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7" name="PlaceHolder 2"/>
          <p:cNvSpPr>
            <a:spLocks noGrp="1"/>
          </p:cNvSpPr>
          <p:nvPr>
            <p:ph type="body"/>
          </p:nvPr>
        </p:nvSpPr>
        <p:spPr>
          <a:xfrm>
            <a:off x="6191280" y="5294160"/>
            <a:ext cx="539064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" name="Image 5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34" name="Image 6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835" name="Прямая соединительная линия 8"/>
          <p:cNvCxnSpPr/>
          <p:nvPr/>
        </p:nvCxnSpPr>
        <p:spPr>
          <a:xfrm>
            <a:off x="609480" y="61704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4836" name="Прямая соединительная линия 9"/>
          <p:cNvCxnSpPr/>
          <p:nvPr/>
        </p:nvCxnSpPr>
        <p:spPr>
          <a:xfrm>
            <a:off x="609480" y="624852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4837" name="Прямая соединительная линия 10"/>
          <p:cNvCxnSpPr/>
          <p:nvPr/>
        </p:nvCxnSpPr>
        <p:spPr>
          <a:xfrm>
            <a:off x="8286480" y="6248520"/>
            <a:ext cx="32911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4838" name="Прямая соединительная линия 11"/>
          <p:cNvCxnSpPr/>
          <p:nvPr/>
        </p:nvCxnSpPr>
        <p:spPr>
          <a:xfrm>
            <a:off x="8286480" y="617040"/>
            <a:ext cx="2597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4839" name="Прямая соединительная линия 14"/>
          <p:cNvCxnSpPr/>
          <p:nvPr/>
        </p:nvCxnSpPr>
        <p:spPr>
          <a:xfrm>
            <a:off x="796680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4840" name="PlaceHolder 1"/>
          <p:cNvSpPr>
            <a:spLocks noGrp="1"/>
          </p:cNvSpPr>
          <p:nvPr>
            <p:ph type="body"/>
          </p:nvPr>
        </p:nvSpPr>
        <p:spPr>
          <a:xfrm>
            <a:off x="8286840" y="4677120"/>
            <a:ext cx="329868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41" name="PlaceHolder 2"/>
          <p:cNvSpPr>
            <a:spLocks noGrp="1"/>
          </p:cNvSpPr>
          <p:nvPr>
            <p:ph type="body"/>
          </p:nvPr>
        </p:nvSpPr>
        <p:spPr>
          <a:xfrm>
            <a:off x="609480" y="-4311720"/>
            <a:ext cx="7067160" cy="805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2" name="Image 50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43" name="Image 51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4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45" name="PlaceHolder 2"/>
          <p:cNvSpPr>
            <a:spLocks noGrp="1"/>
          </p:cNvSpPr>
          <p:nvPr>
            <p:ph type="body"/>
          </p:nvPr>
        </p:nvSpPr>
        <p:spPr>
          <a:xfrm>
            <a:off x="14922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46" name="PlaceHolder 3"/>
          <p:cNvSpPr>
            <a:spLocks noGrp="1"/>
          </p:cNvSpPr>
          <p:nvPr>
            <p:ph type="body"/>
          </p:nvPr>
        </p:nvSpPr>
        <p:spPr>
          <a:xfrm>
            <a:off x="14922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47" name="PlaceHolder 4"/>
          <p:cNvSpPr>
            <a:spLocks noGrp="1"/>
          </p:cNvSpPr>
          <p:nvPr>
            <p:ph type="body"/>
          </p:nvPr>
        </p:nvSpPr>
        <p:spPr>
          <a:xfrm>
            <a:off x="14922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48" name="PlaceHolder 5"/>
          <p:cNvSpPr>
            <a:spLocks noGrp="1"/>
          </p:cNvSpPr>
          <p:nvPr>
            <p:ph type="body"/>
          </p:nvPr>
        </p:nvSpPr>
        <p:spPr>
          <a:xfrm>
            <a:off x="14922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49" name="PlaceHolder 6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50" name="PlaceHolder 7"/>
          <p:cNvSpPr>
            <a:spLocks noGrp="1"/>
          </p:cNvSpPr>
          <p:nvPr>
            <p:ph type="body"/>
          </p:nvPr>
        </p:nvSpPr>
        <p:spPr>
          <a:xfrm>
            <a:off x="70740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51" name="PlaceHolder 8"/>
          <p:cNvSpPr>
            <a:spLocks noGrp="1"/>
          </p:cNvSpPr>
          <p:nvPr>
            <p:ph type="body"/>
          </p:nvPr>
        </p:nvSpPr>
        <p:spPr>
          <a:xfrm>
            <a:off x="70740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52" name="PlaceHolder 9"/>
          <p:cNvSpPr>
            <a:spLocks noGrp="1"/>
          </p:cNvSpPr>
          <p:nvPr>
            <p:ph type="body"/>
          </p:nvPr>
        </p:nvSpPr>
        <p:spPr>
          <a:xfrm>
            <a:off x="70740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53" name="PlaceHolder 10"/>
          <p:cNvSpPr>
            <a:spLocks noGrp="1"/>
          </p:cNvSpPr>
          <p:nvPr>
            <p:ph type="body"/>
          </p:nvPr>
        </p:nvSpPr>
        <p:spPr>
          <a:xfrm>
            <a:off x="70740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54" name="PlaceHolder 11"/>
          <p:cNvSpPr>
            <a:spLocks noGrp="1"/>
          </p:cNvSpPr>
          <p:nvPr>
            <p:ph type="body"/>
          </p:nvPr>
        </p:nvSpPr>
        <p:spPr>
          <a:xfrm>
            <a:off x="70740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55" name="PlaceHolder 12"/>
          <p:cNvSpPr>
            <a:spLocks noGrp="1"/>
          </p:cNvSpPr>
          <p:nvPr>
            <p:ph type="sldNum" idx="17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A23AE45-647F-444F-BA87-9D59509DF5A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6" name="Image 0" descr=" "/>
          <p:cNvPicPr/>
          <p:nvPr/>
        </p:nvPicPr>
        <p:blipFill>
          <a:blip r:embed="rId2"/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5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858" name="Группа 23"/>
          <p:cNvGrpSpPr/>
          <p:nvPr/>
        </p:nvGrpSpPr>
        <p:grpSpPr>
          <a:xfrm>
            <a:off x="603360" y="2952720"/>
            <a:ext cx="4165200" cy="3275640"/>
            <a:chOff x="603360" y="2952720"/>
            <a:chExt cx="4165200" cy="3275640"/>
          </a:xfrm>
        </p:grpSpPr>
        <p:pic>
          <p:nvPicPr>
            <p:cNvPr id="4859" name="Image 2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2769120" y="414252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60" name="Image 2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2289240" y="6055920"/>
              <a:ext cx="216576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61" name="Image 2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207080" y="6055920"/>
              <a:ext cx="217188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62" name="Image 29" descr=" "/>
            <p:cNvPicPr/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2282760" y="4456080"/>
              <a:ext cx="2171880" cy="1612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63" name="Image 30" descr=" "/>
            <p:cNvPicPr/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/>
          </p:blipFill>
          <p:spPr>
            <a:xfrm>
              <a:off x="2369160" y="454248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64" name="Image 31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76092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65" name="Image 32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93696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66" name="Image 33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411300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67" name="Image 34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2849040" y="3034800"/>
              <a:ext cx="1257840" cy="6019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68" name="Image 35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4026960" y="2952720"/>
              <a:ext cx="147960" cy="147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69" name="Image 36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603360" y="3624480"/>
              <a:ext cx="1605600" cy="1532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870" name="Shape 18"/>
            <p:cNvSpPr/>
            <p:nvPr/>
          </p:nvSpPr>
          <p:spPr>
            <a:xfrm>
              <a:off x="1809360" y="3390840"/>
              <a:ext cx="959400" cy="479520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4871" name="Image 37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1973520" y="3626280"/>
              <a:ext cx="63540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72" name="Image 38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2482200" y="3504600"/>
              <a:ext cx="137520" cy="257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73" name="Image 39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41520" y="4418640"/>
              <a:ext cx="479520" cy="479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74" name="Image 40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1650240" y="4556520"/>
              <a:ext cx="262440" cy="233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75" name="Image 41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649440" y="5848200"/>
              <a:ext cx="1199520" cy="339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76" name="Image 42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611640" y="5810400"/>
              <a:ext cx="1357560" cy="4158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4877" name="Image 44" descr=" 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78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79" name="PlaceHolder 2"/>
          <p:cNvSpPr>
            <a:spLocks noGrp="1"/>
          </p:cNvSpPr>
          <p:nvPr>
            <p:ph type="body"/>
          </p:nvPr>
        </p:nvSpPr>
        <p:spPr>
          <a:xfrm>
            <a:off x="6883200" y="10353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80" name="PlaceHolder 3"/>
          <p:cNvSpPr>
            <a:spLocks noGrp="1"/>
          </p:cNvSpPr>
          <p:nvPr>
            <p:ph type="body"/>
          </p:nvPr>
        </p:nvSpPr>
        <p:spPr>
          <a:xfrm>
            <a:off x="6883200" y="20865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81" name="PlaceHolder 4"/>
          <p:cNvSpPr>
            <a:spLocks noGrp="1"/>
          </p:cNvSpPr>
          <p:nvPr>
            <p:ph type="body"/>
          </p:nvPr>
        </p:nvSpPr>
        <p:spPr>
          <a:xfrm>
            <a:off x="6883200" y="3145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82" name="PlaceHolder 5"/>
          <p:cNvSpPr>
            <a:spLocks noGrp="1"/>
          </p:cNvSpPr>
          <p:nvPr>
            <p:ph type="body"/>
          </p:nvPr>
        </p:nvSpPr>
        <p:spPr>
          <a:xfrm>
            <a:off x="6883200" y="420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83" name="PlaceHolder 6"/>
          <p:cNvSpPr>
            <a:spLocks noGrp="1"/>
          </p:cNvSpPr>
          <p:nvPr>
            <p:ph type="body"/>
          </p:nvPr>
        </p:nvSpPr>
        <p:spPr>
          <a:xfrm>
            <a:off x="6883200" y="52560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84" name="PlaceHolder 7"/>
          <p:cNvSpPr>
            <a:spLocks noGrp="1"/>
          </p:cNvSpPr>
          <p:nvPr>
            <p:ph type="sldNum" idx="17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B481A2E-F39E-4024-8378-2A58BC339B2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5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86" name="Shape 1"/>
          <p:cNvSpPr/>
          <p:nvPr/>
        </p:nvSpPr>
        <p:spPr>
          <a:xfrm>
            <a:off x="609480" y="1568520"/>
            <a:ext cx="4203360" cy="42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887" name="Группа 74"/>
          <p:cNvGrpSpPr/>
          <p:nvPr/>
        </p:nvGrpSpPr>
        <p:grpSpPr>
          <a:xfrm>
            <a:off x="7397640" y="3363120"/>
            <a:ext cx="4183920" cy="2887920"/>
            <a:chOff x="7397640" y="3363120"/>
            <a:chExt cx="4183920" cy="2887920"/>
          </a:xfrm>
        </p:grpSpPr>
        <p:pic>
          <p:nvPicPr>
            <p:cNvPr id="4888" name="Image 5" descr=" "/>
            <p:cNvPicPr/>
            <p:nvPr/>
          </p:nvPicPr>
          <p:blipFill>
            <a:blip r:embed="rId2"/>
            <a:stretch/>
          </p:blipFill>
          <p:spPr>
            <a:xfrm>
              <a:off x="7397640" y="3363120"/>
              <a:ext cx="3578760" cy="2220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89" name="Image 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8616960" y="3989520"/>
              <a:ext cx="2964600" cy="2261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90" name="Image 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8827560" y="4176000"/>
              <a:ext cx="2543760" cy="188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891" name="Image 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0086120" y="4176000"/>
              <a:ext cx="26280" cy="1883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892" name="Shape 22"/>
            <p:cNvSpPr/>
            <p:nvPr/>
          </p:nvSpPr>
          <p:spPr>
            <a:xfrm>
              <a:off x="1028124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3" name="Shape 23"/>
            <p:cNvSpPr/>
            <p:nvPr/>
          </p:nvSpPr>
          <p:spPr>
            <a:xfrm>
              <a:off x="902340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4" name="Shape 24"/>
            <p:cNvSpPr/>
            <p:nvPr/>
          </p:nvSpPr>
          <p:spPr>
            <a:xfrm>
              <a:off x="1028124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5" name="Shape 25"/>
            <p:cNvSpPr/>
            <p:nvPr/>
          </p:nvSpPr>
          <p:spPr>
            <a:xfrm>
              <a:off x="902340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6" name="Shape 26"/>
            <p:cNvSpPr/>
            <p:nvPr/>
          </p:nvSpPr>
          <p:spPr>
            <a:xfrm>
              <a:off x="1028124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7" name="Shape 27"/>
            <p:cNvSpPr/>
            <p:nvPr/>
          </p:nvSpPr>
          <p:spPr>
            <a:xfrm>
              <a:off x="902340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8" name="Shape 28"/>
            <p:cNvSpPr/>
            <p:nvPr/>
          </p:nvSpPr>
          <p:spPr>
            <a:xfrm>
              <a:off x="1028124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99" name="Shape 29"/>
            <p:cNvSpPr/>
            <p:nvPr/>
          </p:nvSpPr>
          <p:spPr>
            <a:xfrm>
              <a:off x="902340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0" name="Shape 30"/>
            <p:cNvSpPr/>
            <p:nvPr/>
          </p:nvSpPr>
          <p:spPr>
            <a:xfrm>
              <a:off x="1028124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1" name="Shape 31"/>
            <p:cNvSpPr/>
            <p:nvPr/>
          </p:nvSpPr>
          <p:spPr>
            <a:xfrm>
              <a:off x="902340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4902" name="Image 9" descr=" "/>
          <p:cNvPicPr/>
          <p:nvPr/>
        </p:nvPicPr>
        <p:blipFill>
          <a:blip r:embed="rId9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03" name="Image 10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04" name="PlaceHolder 2"/>
          <p:cNvSpPr>
            <a:spLocks noGrp="1"/>
          </p:cNvSpPr>
          <p:nvPr>
            <p:ph type="body"/>
          </p:nvPr>
        </p:nvSpPr>
        <p:spPr>
          <a:xfrm>
            <a:off x="1492200" y="24966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05" name="PlaceHolder 3"/>
          <p:cNvSpPr>
            <a:spLocks noGrp="1"/>
          </p:cNvSpPr>
          <p:nvPr>
            <p:ph type="body"/>
          </p:nvPr>
        </p:nvSpPr>
        <p:spPr>
          <a:xfrm>
            <a:off x="1492200" y="3424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06" name="PlaceHolder 4"/>
          <p:cNvSpPr>
            <a:spLocks noGrp="1"/>
          </p:cNvSpPr>
          <p:nvPr>
            <p:ph type="body"/>
          </p:nvPr>
        </p:nvSpPr>
        <p:spPr>
          <a:xfrm>
            <a:off x="1492200" y="43527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07" name="PlaceHolder 5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08" name="PlaceHolder 6"/>
          <p:cNvSpPr>
            <a:spLocks noGrp="1"/>
          </p:cNvSpPr>
          <p:nvPr>
            <p:ph type="body"/>
          </p:nvPr>
        </p:nvSpPr>
        <p:spPr>
          <a:xfrm>
            <a:off x="1492200" y="156852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09" name="PlaceHolder 7"/>
          <p:cNvSpPr>
            <a:spLocks noGrp="1"/>
          </p:cNvSpPr>
          <p:nvPr>
            <p:ph type="sldNum" idx="17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49DCFCF-BCB8-447B-9403-F8B74E76D6F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0" name="Shape 0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11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912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1698480"/>
            <a:ext cx="4539960" cy="1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13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5399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ДОЛЖНОСТЬ СПИКЕРА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14" name="PlaceHolder 3"/>
          <p:cNvSpPr>
            <a:spLocks noGrp="1"/>
          </p:cNvSpPr>
          <p:nvPr>
            <p:ph type="body"/>
          </p:nvPr>
        </p:nvSpPr>
        <p:spPr>
          <a:xfrm>
            <a:off x="1492200" y="246420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15" name="PlaceHolder 4"/>
          <p:cNvSpPr>
            <a:spLocks noGrp="1"/>
          </p:cNvSpPr>
          <p:nvPr>
            <p:ph type="body"/>
          </p:nvPr>
        </p:nvSpPr>
        <p:spPr>
          <a:xfrm>
            <a:off x="1492200" y="32144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16" name="PlaceHolder 5"/>
          <p:cNvSpPr>
            <a:spLocks noGrp="1"/>
          </p:cNvSpPr>
          <p:nvPr>
            <p:ph type="body"/>
          </p:nvPr>
        </p:nvSpPr>
        <p:spPr>
          <a:xfrm>
            <a:off x="1492200" y="39232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17" name="PlaceHolder 6"/>
          <p:cNvSpPr>
            <a:spLocks noGrp="1"/>
          </p:cNvSpPr>
          <p:nvPr>
            <p:ph type="body"/>
          </p:nvPr>
        </p:nvSpPr>
        <p:spPr>
          <a:xfrm>
            <a:off x="1492200" y="4781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4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18" name="PlaceHolder 7"/>
          <p:cNvSpPr>
            <a:spLocks noGrp="1"/>
          </p:cNvSpPr>
          <p:nvPr>
            <p:ph type="body"/>
          </p:nvPr>
        </p:nvSpPr>
        <p:spPr>
          <a:xfrm>
            <a:off x="1492200" y="56386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5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919" name="Image 38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20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21" name="PlaceHolder 9"/>
          <p:cNvSpPr>
            <a:spLocks noGrp="1"/>
          </p:cNvSpPr>
          <p:nvPr>
            <p:ph type="sldNum" idx="17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C926C30-22C9-4FCF-AAA8-3FE75BE8BCB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2" name="Shape 16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3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924" name="Image 28" descr=" "/>
          <p:cNvPicPr/>
          <p:nvPr/>
        </p:nvPicPr>
        <p:blipFill>
          <a:blip r:embed="rId2"/>
          <a:stretch/>
        </p:blipFill>
        <p:spPr>
          <a:xfrm>
            <a:off x="0" y="609480"/>
            <a:ext cx="3257280" cy="52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25" name="Text 15"/>
          <p:cNvSpPr/>
          <p:nvPr/>
        </p:nvSpPr>
        <p:spPr>
          <a:xfrm>
            <a:off x="406440" y="752760"/>
            <a:ext cx="25455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2680">
              <a:lnSpc>
                <a:spcPts val="2001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Давайте знакомиться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926" name="Image 30" descr=" "/>
          <p:cNvPicPr/>
          <p:nvPr/>
        </p:nvPicPr>
        <p:blipFill>
          <a:blip r:embed="rId3"/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27" name="Image 3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28" name="PlaceHolder 2"/>
          <p:cNvSpPr>
            <a:spLocks noGrp="1"/>
          </p:cNvSpPr>
          <p:nvPr>
            <p:ph type="body"/>
          </p:nvPr>
        </p:nvSpPr>
        <p:spPr>
          <a:xfrm>
            <a:off x="1492200" y="27367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29" name="PlaceHolder 3"/>
          <p:cNvSpPr>
            <a:spLocks noGrp="1"/>
          </p:cNvSpPr>
          <p:nvPr>
            <p:ph type="body"/>
          </p:nvPr>
        </p:nvSpPr>
        <p:spPr>
          <a:xfrm>
            <a:off x="1492200" y="3575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30" name="PlaceHolder 4"/>
          <p:cNvSpPr>
            <a:spLocks noGrp="1"/>
          </p:cNvSpPr>
          <p:nvPr>
            <p:ph type="body"/>
          </p:nvPr>
        </p:nvSpPr>
        <p:spPr>
          <a:xfrm>
            <a:off x="1492200" y="44132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31" name="PlaceHolder 5"/>
          <p:cNvSpPr>
            <a:spLocks noGrp="1"/>
          </p:cNvSpPr>
          <p:nvPr>
            <p:ph type="body"/>
          </p:nvPr>
        </p:nvSpPr>
        <p:spPr>
          <a:xfrm>
            <a:off x="1492200" y="52513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4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32" name="PlaceHolder 6"/>
          <p:cNvSpPr>
            <a:spLocks noGrp="1"/>
          </p:cNvSpPr>
          <p:nvPr>
            <p:ph type="body"/>
          </p:nvPr>
        </p:nvSpPr>
        <p:spPr>
          <a:xfrm>
            <a:off x="609480" y="160668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33" name="PlaceHolder 7"/>
          <p:cNvSpPr>
            <a:spLocks noGrp="1"/>
          </p:cNvSpPr>
          <p:nvPr>
            <p:ph type="sldNum" idx="17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895AFAE-D65D-428A-9BDD-86E0CA9549A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4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93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36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36140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37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6140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38" name="PlaceHolder 3"/>
          <p:cNvSpPr>
            <a:spLocks noGrp="1"/>
          </p:cNvSpPr>
          <p:nvPr>
            <p:ph type="sldNum" idx="17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306B38A-AD1F-465E-9EFE-9128AF4351F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PlaceHolder 1"/>
          <p:cNvSpPr>
            <a:spLocks noGrp="1"/>
          </p:cNvSpPr>
          <p:nvPr>
            <p:ph type="sldNum" idx="17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9B8323E-6C31-41E8-8A0B-E3F28536265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0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94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42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43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549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44" name="PlaceHolder 3"/>
          <p:cNvSpPr>
            <a:spLocks noGrp="1"/>
          </p:cNvSpPr>
          <p:nvPr>
            <p:ph type="sldNum" idx="17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6C2150A-FE84-4966-A45D-C84A5BFF2C0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46" name="PlaceHolder 1"/>
          <p:cNvSpPr>
            <a:spLocks noGrp="1"/>
          </p:cNvSpPr>
          <p:nvPr>
            <p:ph type="body"/>
          </p:nvPr>
        </p:nvSpPr>
        <p:spPr>
          <a:xfrm>
            <a:off x="609480" y="23097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47" name="PlaceHolder 2"/>
          <p:cNvSpPr>
            <a:spLocks noGrp="1"/>
          </p:cNvSpPr>
          <p:nvPr>
            <p:ph type="body"/>
          </p:nvPr>
        </p:nvSpPr>
        <p:spPr>
          <a:xfrm>
            <a:off x="609480" y="4443480"/>
            <a:ext cx="54860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4948" name="Группа 10"/>
          <p:cNvGrpSpPr/>
          <p:nvPr/>
        </p:nvGrpSpPr>
        <p:grpSpPr>
          <a:xfrm>
            <a:off x="7306560" y="609840"/>
            <a:ext cx="4272480" cy="5643360"/>
            <a:chOff x="7306560" y="609840"/>
            <a:chExt cx="4272480" cy="5643360"/>
          </a:xfrm>
        </p:grpSpPr>
        <p:sp>
          <p:nvSpPr>
            <p:cNvPr id="4949" name="Полилиния 11"/>
            <p:cNvSpPr/>
            <p:nvPr/>
          </p:nvSpPr>
          <p:spPr>
            <a:xfrm>
              <a:off x="7306560" y="3434760"/>
              <a:ext cx="2343240" cy="2008440"/>
            </a:xfrm>
            <a:custGeom>
              <a:avLst/>
              <a:gdLst>
                <a:gd name="textAreaLeft" fmla="*/ 0 w 2343240"/>
                <a:gd name="textAreaRight" fmla="*/ 2343600 w 2343240"/>
                <a:gd name="textAreaTop" fmla="*/ 0 h 2008440"/>
                <a:gd name="textAreaBottom" fmla="*/ 2008800 h 2008440"/>
                <a:gd name="GluePoint1X" fmla="*/ 4687832 w 4687832"/>
                <a:gd name="GluePoint1Y" fmla="*/ 0 h 4017412"/>
                <a:gd name="GluePoint2X" fmla="*/ 2007215 w 4687832"/>
                <a:gd name="GluePoint2Y" fmla="*/ 0 h 4017412"/>
                <a:gd name="GluePoint3X" fmla="*/ 0 w 4687832"/>
                <a:gd name="GluePoint3Y" fmla="*/ 2008706 h 4017412"/>
                <a:gd name="GluePoint4X" fmla="*/ 0 w 4687832"/>
                <a:gd name="GluePoint4Y" fmla="*/ 2008706 h 4017412"/>
                <a:gd name="GluePoint5X" fmla="*/ 2007215 w 4687832"/>
                <a:gd name="GluePoint5Y" fmla="*/ 4017413 h 4017412"/>
                <a:gd name="GluePoint6X" fmla="*/ 4687832 w 4687832"/>
                <a:gd name="GluePoint6Y" fmla="*/ 4017413 h 40174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50" name="Полилиния 12"/>
            <p:cNvSpPr/>
            <p:nvPr/>
          </p:nvSpPr>
          <p:spPr>
            <a:xfrm>
              <a:off x="9598320" y="1737360"/>
              <a:ext cx="1980720" cy="1295640"/>
            </a:xfrm>
            <a:custGeom>
              <a:avLst/>
              <a:gdLst>
                <a:gd name="textAreaLeft" fmla="*/ 0 w 1980720"/>
                <a:gd name="textAreaRight" fmla="*/ 1981080 w 1980720"/>
                <a:gd name="textAreaTop" fmla="*/ 0 h 1295640"/>
                <a:gd name="textAreaBottom" fmla="*/ 1296000 h 1295640"/>
                <a:gd name="GluePoint1X" fmla="*/ 0 w 3962648"/>
                <a:gd name="GluePoint1Y" fmla="*/ 0 h 2591875"/>
                <a:gd name="GluePoint2X" fmla="*/ 2667662 w 3962648"/>
                <a:gd name="GluePoint2Y" fmla="*/ 0 h 2591875"/>
                <a:gd name="GluePoint3X" fmla="*/ 3962648 w 3962648"/>
                <a:gd name="GluePoint3Y" fmla="*/ 1295931 h 2591875"/>
                <a:gd name="GluePoint4X" fmla="*/ 3962648 w 3962648"/>
                <a:gd name="GluePoint4Y" fmla="*/ 1295931 h 2591875"/>
                <a:gd name="GluePoint5X" fmla="*/ 2667662 w 3962648"/>
                <a:gd name="GluePoint5Y" fmla="*/ 2591876 h 2591875"/>
                <a:gd name="GluePoint6X" fmla="*/ 0 w 3962648"/>
                <a:gd name="GluePoint6Y" fmla="*/ 2591876 h 259187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51" name="Полилиния 13"/>
            <p:cNvSpPr/>
            <p:nvPr/>
          </p:nvSpPr>
          <p:spPr>
            <a:xfrm>
              <a:off x="8025120" y="4542840"/>
              <a:ext cx="2964960" cy="1710360"/>
            </a:xfrm>
            <a:custGeom>
              <a:avLst/>
              <a:gdLst>
                <a:gd name="textAreaLeft" fmla="*/ 0 w 2964960"/>
                <a:gd name="textAreaRight" fmla="*/ 2965320 w 2964960"/>
                <a:gd name="textAreaTop" fmla="*/ 0 h 1710360"/>
                <a:gd name="textAreaBottom" fmla="*/ 1710720 h 1710360"/>
                <a:gd name="GluePoint1X" fmla="*/ 5931273 w 5931273"/>
                <a:gd name="GluePoint1Y" fmla="*/ 3421549 h 3421548"/>
                <a:gd name="GluePoint2X" fmla="*/ 5931273 w 5931273"/>
                <a:gd name="GluePoint2Y" fmla="*/ 115410 h 3421548"/>
                <a:gd name="GluePoint3X" fmla="*/ 5815948 w 5931273"/>
                <a:gd name="GluePoint3Y" fmla="*/ 0 h 3421548"/>
                <a:gd name="GluePoint4X" fmla="*/ 0 w 5931273"/>
                <a:gd name="GluePoint4Y" fmla="*/ 0 h 3421548"/>
                <a:gd name="GluePoint5X" fmla="*/ 0 w 5931273"/>
                <a:gd name="GluePoint5Y" fmla="*/ 3306138 h 3421548"/>
                <a:gd name="GluePoint6X" fmla="*/ 115325 w 5931273"/>
                <a:gd name="GluePoint6Y" fmla="*/ 3421549 h 3421548"/>
                <a:gd name="GluePoint7X" fmla="*/ 5931273 w 5931273"/>
                <a:gd name="GluePoint7Y" fmla="*/ 3421549 h 34215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52" name="Полилиния 14"/>
            <p:cNvSpPr/>
            <p:nvPr/>
          </p:nvSpPr>
          <p:spPr>
            <a:xfrm>
              <a:off x="8342280" y="4536360"/>
              <a:ext cx="414000" cy="906840"/>
            </a:xfrm>
            <a:custGeom>
              <a:avLst/>
              <a:gdLst>
                <a:gd name="textAreaLeft" fmla="*/ 0 w 414000"/>
                <a:gd name="textAreaRight" fmla="*/ 414360 w 414000"/>
                <a:gd name="textAreaTop" fmla="*/ 0 h 906840"/>
                <a:gd name="textAreaBottom" fmla="*/ 907200 h 906840"/>
                <a:gd name="GluePoint1X" fmla="*/ 828790 w 828790"/>
                <a:gd name="GluePoint1Y" fmla="*/ 0 h 1814316"/>
                <a:gd name="GluePoint2X" fmla="*/ 0 w 828790"/>
                <a:gd name="GluePoint2Y" fmla="*/ 0 h 1814316"/>
                <a:gd name="GluePoint3X" fmla="*/ 0 w 828790"/>
                <a:gd name="GluePoint3Y" fmla="*/ 1814316 h 1814316"/>
                <a:gd name="GluePoint4X" fmla="*/ 414389 w 828790"/>
                <a:gd name="GluePoint4Y" fmla="*/ 1397146 h 1814316"/>
                <a:gd name="GluePoint5X" fmla="*/ 828790 w 828790"/>
                <a:gd name="GluePoint5Y" fmla="*/ 1814316 h 1814316"/>
                <a:gd name="GluePoint6X" fmla="*/ 828790 w 828790"/>
                <a:gd name="GluePoint6Y" fmla="*/ 0 h 18143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53" name="Полилиния 15"/>
            <p:cNvSpPr/>
            <p:nvPr/>
          </p:nvSpPr>
          <p:spPr>
            <a:xfrm>
              <a:off x="10442520" y="5482440"/>
              <a:ext cx="6120" cy="42084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20840"/>
                <a:gd name="textAreaBottom" fmla="*/ 421200 h 420840"/>
                <a:gd name="GluePoint1X" fmla="*/ 0 w 12813"/>
                <a:gd name="GluePoint1Y" fmla="*/ 842356 h 842355"/>
                <a:gd name="GluePoint2X" fmla="*/ 0 w 12813"/>
                <a:gd name="GluePoint2Y" fmla="*/ 0 h 8423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54" name="Полилиния 16"/>
            <p:cNvSpPr/>
            <p:nvPr/>
          </p:nvSpPr>
          <p:spPr>
            <a:xfrm>
              <a:off x="10280520" y="5475960"/>
              <a:ext cx="323280" cy="161640"/>
            </a:xfrm>
            <a:custGeom>
              <a:avLst/>
              <a:gdLst>
                <a:gd name="textAreaLeft" fmla="*/ 0 w 323280"/>
                <a:gd name="textAreaRight" fmla="*/ 323640 w 323280"/>
                <a:gd name="textAreaTop" fmla="*/ 0 h 161640"/>
                <a:gd name="textAreaBottom" fmla="*/ 162000 h 161640"/>
                <a:gd name="GluePoint1X" fmla="*/ 647486 w 647486"/>
                <a:gd name="GluePoint1Y" fmla="*/ 323983 h 323982"/>
                <a:gd name="GluePoint2X" fmla="*/ 323743 w 647486"/>
                <a:gd name="GluePoint2Y" fmla="*/ 0 h 323982"/>
                <a:gd name="GluePoint3X" fmla="*/ 0 w 647486"/>
                <a:gd name="GluePoint3Y" fmla="*/ 323983 h 3239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55" name="Полилиния 17"/>
            <p:cNvSpPr/>
            <p:nvPr/>
          </p:nvSpPr>
          <p:spPr>
            <a:xfrm>
              <a:off x="10057680" y="5307480"/>
              <a:ext cx="763560" cy="764280"/>
            </a:xfrm>
            <a:custGeom>
              <a:avLst/>
              <a:gdLst>
                <a:gd name="textAreaLeft" fmla="*/ 0 w 763560"/>
                <a:gd name="textAreaRight" fmla="*/ 763920 w 763560"/>
                <a:gd name="textAreaTop" fmla="*/ 0 h 764280"/>
                <a:gd name="textAreaBottom" fmla="*/ 764640 h 764280"/>
                <a:gd name="GluePoint1X" fmla="*/ 1528352 w 1528352"/>
                <a:gd name="GluePoint1Y" fmla="*/ 764735 h 1529470"/>
                <a:gd name="GluePoint2X" fmla="*/ 764170 w 1528352"/>
                <a:gd name="GluePoint2Y" fmla="*/ 1529470 h 1529470"/>
                <a:gd name="GluePoint3X" fmla="*/ 0 w 1528352"/>
                <a:gd name="GluePoint3Y" fmla="*/ 764735 h 1529470"/>
                <a:gd name="GluePoint4X" fmla="*/ 764170 w 1528352"/>
                <a:gd name="GluePoint4Y" fmla="*/ 0 h 1529470"/>
                <a:gd name="GluePoint5X" fmla="*/ 1528352 w 1528352"/>
                <a:gd name="GluePoint5Y" fmla="*/ 764735 h 152947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56" name="Полилиния 18"/>
            <p:cNvSpPr/>
            <p:nvPr/>
          </p:nvSpPr>
          <p:spPr>
            <a:xfrm>
              <a:off x="10012680" y="4406760"/>
              <a:ext cx="1113120" cy="777240"/>
            </a:xfrm>
            <a:custGeom>
              <a:avLst/>
              <a:gdLst>
                <a:gd name="textAreaLeft" fmla="*/ 0 w 1113120"/>
                <a:gd name="textAreaRight" fmla="*/ 1113480 w 1113120"/>
                <a:gd name="textAreaTop" fmla="*/ 0 h 777240"/>
                <a:gd name="textAreaBottom" fmla="*/ 777600 h 777240"/>
                <a:gd name="GluePoint1X" fmla="*/ 0 w 2227363"/>
                <a:gd name="GluePoint1Y" fmla="*/ 0 h 1555129"/>
                <a:gd name="GluePoint2X" fmla="*/ 2073597 w 2227363"/>
                <a:gd name="GluePoint2Y" fmla="*/ 0 h 1555129"/>
                <a:gd name="GluePoint3X" fmla="*/ 2227363 w 2227363"/>
                <a:gd name="GluePoint3Y" fmla="*/ 153881 h 1555129"/>
                <a:gd name="GluePoint4X" fmla="*/ 2227363 w 2227363"/>
                <a:gd name="GluePoint4Y" fmla="*/ 1555130 h 15551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57" name="Скругленный прямоугольник 19"/>
            <p:cNvSpPr/>
            <p:nvPr/>
          </p:nvSpPr>
          <p:spPr>
            <a:xfrm>
              <a:off x="9836640" y="609840"/>
              <a:ext cx="1035360" cy="518040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58" name="Полилиния 20"/>
            <p:cNvSpPr/>
            <p:nvPr/>
          </p:nvSpPr>
          <p:spPr>
            <a:xfrm>
              <a:off x="10432440" y="687600"/>
              <a:ext cx="362160" cy="362520"/>
            </a:xfrm>
            <a:custGeom>
              <a:avLst/>
              <a:gdLst>
                <a:gd name="textAreaLeft" fmla="*/ 0 w 362160"/>
                <a:gd name="textAreaRight" fmla="*/ 362520 w 362160"/>
                <a:gd name="textAreaTop" fmla="*/ 0 h 362520"/>
                <a:gd name="textAreaBottom" fmla="*/ 362880 h 362520"/>
                <a:gd name="GluePoint1X" fmla="*/ 725190 w 725189"/>
                <a:gd name="GluePoint1Y" fmla="*/ 362863 h 725726"/>
                <a:gd name="GluePoint2X" fmla="*/ 362595 w 725189"/>
                <a:gd name="GluePoint2Y" fmla="*/ 725727 h 725726"/>
                <a:gd name="GluePoint3X" fmla="*/ 0 w 725189"/>
                <a:gd name="GluePoint3Y" fmla="*/ 362863 h 725726"/>
                <a:gd name="GluePoint4X" fmla="*/ 362595 w 725189"/>
                <a:gd name="GluePoint4Y" fmla="*/ 0 h 725726"/>
                <a:gd name="GluePoint5X" fmla="*/ 725190 w 725189"/>
                <a:gd name="GluePoint5Y" fmla="*/ 362863 h 72572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59" name="Полилиния 21"/>
            <p:cNvSpPr/>
            <p:nvPr/>
          </p:nvSpPr>
          <p:spPr>
            <a:xfrm>
              <a:off x="7435800" y="869040"/>
              <a:ext cx="1812240" cy="1814040"/>
            </a:xfrm>
            <a:custGeom>
              <a:avLst/>
              <a:gdLst>
                <a:gd name="textAreaLeft" fmla="*/ 0 w 1812240"/>
                <a:gd name="textAreaRight" fmla="*/ 1812600 w 1812240"/>
                <a:gd name="textAreaTop" fmla="*/ 0 h 1814040"/>
                <a:gd name="textAreaBottom" fmla="*/ 1814400 h 1814040"/>
                <a:gd name="GluePoint1X" fmla="*/ 1812978 w 3625952"/>
                <a:gd name="GluePoint1Y" fmla="*/ 0 h 3628627"/>
                <a:gd name="GluePoint2X" fmla="*/ 805740 w 3625952"/>
                <a:gd name="GluePoint2Y" fmla="*/ 305766 h 3628627"/>
                <a:gd name="GluePoint3X" fmla="*/ 138005 w 3625952"/>
                <a:gd name="GluePoint3Y" fmla="*/ 1120009 h 3628627"/>
                <a:gd name="GluePoint4X" fmla="*/ 34836 w 3625952"/>
                <a:gd name="GluePoint4Y" fmla="*/ 2168269 h 3628627"/>
                <a:gd name="GluePoint5X" fmla="*/ 531009 w 3625952"/>
                <a:gd name="GluePoint5Y" fmla="*/ 3097234 h 3628627"/>
                <a:gd name="GluePoint6X" fmla="*/ 1459276 w 3625952"/>
                <a:gd name="GluePoint6Y" fmla="*/ 3593768 h 3628627"/>
                <a:gd name="GluePoint7X" fmla="*/ 2506774 w 3625952"/>
                <a:gd name="GluePoint7Y" fmla="*/ 3490527 h 3628627"/>
                <a:gd name="GluePoint8X" fmla="*/ 3320405 w 3625952"/>
                <a:gd name="GluePoint8Y" fmla="*/ 2822287 h 3628627"/>
                <a:gd name="GluePoint9X" fmla="*/ 3625953 w 3625952"/>
                <a:gd name="GluePoint9Y" fmla="*/ 1814318 h 3628627"/>
                <a:gd name="GluePoint10X" fmla="*/ 1812978 w 3625952"/>
                <a:gd name="GluePoint10Y" fmla="*/ 1814318 h 3628627"/>
                <a:gd name="GluePoint11X" fmla="*/ 1812978 w 3625952"/>
                <a:gd name="GluePoint11Y" fmla="*/ 0 h 36286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60" name="Полилиния 22"/>
            <p:cNvSpPr/>
            <p:nvPr/>
          </p:nvSpPr>
          <p:spPr>
            <a:xfrm>
              <a:off x="8471880" y="739440"/>
              <a:ext cx="906120" cy="906840"/>
            </a:xfrm>
            <a:custGeom>
              <a:avLst/>
              <a:gdLst>
                <a:gd name="textAreaLeft" fmla="*/ 0 w 906120"/>
                <a:gd name="textAreaRight" fmla="*/ 906480 w 906120"/>
                <a:gd name="textAreaTop" fmla="*/ 0 h 906840"/>
                <a:gd name="textAreaBottom" fmla="*/ 907200 h 906840"/>
                <a:gd name="GluePoint1X" fmla="*/ 1812975 w 1812975"/>
                <a:gd name="GluePoint1Y" fmla="*/ 1814318 h 1814317"/>
                <a:gd name="GluePoint2X" fmla="*/ 1674969 w 1812975"/>
                <a:gd name="GluePoint2Y" fmla="*/ 1120009 h 1814317"/>
                <a:gd name="GluePoint3X" fmla="*/ 1281967 w 1812975"/>
                <a:gd name="GluePoint3Y" fmla="*/ 531401 h 1814317"/>
                <a:gd name="GluePoint4X" fmla="*/ 693796 w 1812975"/>
                <a:gd name="GluePoint4Y" fmla="*/ 138107 h 1814317"/>
                <a:gd name="GluePoint5X" fmla="*/ 0 w 1812975"/>
                <a:gd name="GluePoint5Y" fmla="*/ 0 h 1814317"/>
                <a:gd name="GluePoint6X" fmla="*/ 0 w 1812975"/>
                <a:gd name="GluePoint6Y" fmla="*/ 1814318 h 1814317"/>
                <a:gd name="GluePoint7X" fmla="*/ 1812975 w 1812975"/>
                <a:gd name="GluePoint7Y" fmla="*/ 1814318 h 18143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61" name="Полилиния 23"/>
            <p:cNvSpPr/>
            <p:nvPr/>
          </p:nvSpPr>
          <p:spPr>
            <a:xfrm>
              <a:off x="9475560" y="1627560"/>
              <a:ext cx="219240" cy="219240"/>
            </a:xfrm>
            <a:custGeom>
              <a:avLst/>
              <a:gdLst>
                <a:gd name="textAreaLeft" fmla="*/ 0 w 219240"/>
                <a:gd name="textAreaRight" fmla="*/ 219600 w 219240"/>
                <a:gd name="textAreaTop" fmla="*/ 0 h 219240"/>
                <a:gd name="textAreaBottom" fmla="*/ 219600 h 219240"/>
                <a:gd name="GluePoint1X" fmla="*/ 219463 w 438927"/>
                <a:gd name="GluePoint1Y" fmla="*/ 439252 h 439252"/>
                <a:gd name="GluePoint2X" fmla="*/ 438927 w 438927"/>
                <a:gd name="GluePoint2Y" fmla="*/ 219626 h 439252"/>
                <a:gd name="GluePoint3X" fmla="*/ 219463 w 438927"/>
                <a:gd name="GluePoint3Y" fmla="*/ 0 h 439252"/>
                <a:gd name="GluePoint4X" fmla="*/ 0 w 438927"/>
                <a:gd name="GluePoint4Y" fmla="*/ 219626 h 439252"/>
                <a:gd name="GluePoint5X" fmla="*/ 219463 w 438927"/>
                <a:gd name="GluePoint5Y" fmla="*/ 439252 h 4392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62" name="Полилиния 24"/>
            <p:cNvSpPr/>
            <p:nvPr/>
          </p:nvSpPr>
          <p:spPr>
            <a:xfrm>
              <a:off x="8562960" y="2644920"/>
              <a:ext cx="2393640" cy="1164600"/>
            </a:xfrm>
            <a:custGeom>
              <a:avLst/>
              <a:gdLst>
                <a:gd name="textAreaLeft" fmla="*/ 0 w 2393640"/>
                <a:gd name="textAreaRight" fmla="*/ 2394000 w 2393640"/>
                <a:gd name="textAreaTop" fmla="*/ 0 h 1164600"/>
                <a:gd name="textAreaBottom" fmla="*/ 1164960 h 1164600"/>
                <a:gd name="GluePoint1X" fmla="*/ 1436067 w 4788708"/>
                <a:gd name="GluePoint1Y" fmla="*/ 905805 h 2329983"/>
                <a:gd name="GluePoint2X" fmla="*/ 1561643 w 4788708"/>
                <a:gd name="GluePoint2Y" fmla="*/ 880300 h 2329983"/>
                <a:gd name="GluePoint3X" fmla="*/ 1592832 w 4788708"/>
                <a:gd name="GluePoint3Y" fmla="*/ 1034039 h 2329983"/>
                <a:gd name="GluePoint4X" fmla="*/ 1436067 w 4788708"/>
                <a:gd name="GluePoint4Y" fmla="*/ 1034039 h 2329983"/>
                <a:gd name="GluePoint5X" fmla="*/ 1436067 w 4788708"/>
                <a:gd name="GluePoint5Y" fmla="*/ 905805 h 2329983"/>
                <a:gd name="GluePoint6X" fmla="*/ 2705143 w 4788708"/>
                <a:gd name="GluePoint6Y" fmla="*/ 1424178 h 2329983"/>
                <a:gd name="GluePoint7X" fmla="*/ 2579566 w 4788708"/>
                <a:gd name="GluePoint7Y" fmla="*/ 1449684 h 2329983"/>
                <a:gd name="GluePoint8X" fmla="*/ 2548377 w 4788708"/>
                <a:gd name="GluePoint8Y" fmla="*/ 1295944 h 2329983"/>
                <a:gd name="GluePoint9X" fmla="*/ 2705143 w 4788708"/>
                <a:gd name="GluePoint9Y" fmla="*/ 1295944 h 2329983"/>
                <a:gd name="GluePoint10X" fmla="*/ 2705143 w 4788708"/>
                <a:gd name="GluePoint10Y" fmla="*/ 1424178 h 2329983"/>
                <a:gd name="GluePoint11X" fmla="*/ 256278 w 4788708"/>
                <a:gd name="GluePoint11Y" fmla="*/ 1553784 h 2329983"/>
                <a:gd name="GluePoint12X" fmla="*/ 775625 w 4788708"/>
                <a:gd name="GluePoint12Y" fmla="*/ 2073516 h 2329983"/>
                <a:gd name="GluePoint13X" fmla="*/ 775625 w 4788708"/>
                <a:gd name="GluePoint13Y" fmla="*/ 2329983 h 2329983"/>
                <a:gd name="GluePoint14X" fmla="*/ 0 w 4788708"/>
                <a:gd name="GluePoint14Y" fmla="*/ 1553784 h 2329983"/>
                <a:gd name="GluePoint15X" fmla="*/ 256278 w 4788708"/>
                <a:gd name="GluePoint15Y" fmla="*/ 1553784 h 2329983"/>
                <a:gd name="GluePoint16X" fmla="*/ 775625 w 4788708"/>
                <a:gd name="GluePoint16Y" fmla="*/ 1034039 h 2329983"/>
                <a:gd name="GluePoint17X" fmla="*/ 256278 w 4788708"/>
                <a:gd name="GluePoint17Y" fmla="*/ 1553784 h 2329983"/>
                <a:gd name="GluePoint18X" fmla="*/ 0 w 4788708"/>
                <a:gd name="GluePoint18Y" fmla="*/ 1553784 h 2329983"/>
                <a:gd name="GluePoint19X" fmla="*/ 775625 w 4788708"/>
                <a:gd name="GluePoint19Y" fmla="*/ 777572 h 2329983"/>
                <a:gd name="GluePoint20X" fmla="*/ 775625 w 4788708"/>
                <a:gd name="GluePoint20Y" fmla="*/ 1034039 h 2329983"/>
                <a:gd name="GluePoint21X" fmla="*/ 1436067 w 4788708"/>
                <a:gd name="GluePoint21Y" fmla="*/ 1034039 h 2329983"/>
                <a:gd name="GluePoint22X" fmla="*/ 775625 w 4788708"/>
                <a:gd name="GluePoint22Y" fmla="*/ 1034039 h 2329983"/>
                <a:gd name="GluePoint23X" fmla="*/ 775625 w 4788708"/>
                <a:gd name="GluePoint23Y" fmla="*/ 777572 h 2329983"/>
                <a:gd name="GluePoint24X" fmla="*/ 1436067 w 4788708"/>
                <a:gd name="GluePoint24Y" fmla="*/ 777572 h 2329983"/>
                <a:gd name="GluePoint25X" fmla="*/ 1436067 w 4788708"/>
                <a:gd name="GluePoint25Y" fmla="*/ 1034039 h 2329983"/>
                <a:gd name="GluePoint26X" fmla="*/ 1551251 w 4788708"/>
                <a:gd name="GluePoint26Y" fmla="*/ 776212 h 2329983"/>
                <a:gd name="GluePoint27X" fmla="*/ 1561643 w 4788708"/>
                <a:gd name="GluePoint27Y" fmla="*/ 880300 h 2329983"/>
                <a:gd name="GluePoint28X" fmla="*/ 1310490 w 4788708"/>
                <a:gd name="GluePoint28Y" fmla="*/ 931324 h 2329983"/>
                <a:gd name="GluePoint29X" fmla="*/ 1294973 w 4788708"/>
                <a:gd name="GluePoint29Y" fmla="*/ 776212 h 2329983"/>
                <a:gd name="GluePoint30X" fmla="*/ 1551251 w 4788708"/>
                <a:gd name="GluePoint30Y" fmla="*/ 776212 h 2329983"/>
                <a:gd name="GluePoint31X" fmla="*/ 2070598 w 4788708"/>
                <a:gd name="GluePoint31Y" fmla="*/ 256468 h 2329983"/>
                <a:gd name="GluePoint32X" fmla="*/ 1551251 w 4788708"/>
                <a:gd name="GluePoint32Y" fmla="*/ 776212 h 2329983"/>
                <a:gd name="GluePoint33X" fmla="*/ 1294973 w 4788708"/>
                <a:gd name="GluePoint33Y" fmla="*/ 776212 h 2329983"/>
                <a:gd name="GluePoint34X" fmla="*/ 2070598 w 4788708"/>
                <a:gd name="GluePoint34Y" fmla="*/ 0 h 2329983"/>
                <a:gd name="GluePoint35X" fmla="*/ 2070598 w 4788708"/>
                <a:gd name="GluePoint35Y" fmla="*/ 256468 h 2329983"/>
                <a:gd name="GluePoint36X" fmla="*/ 4013070 w 4788708"/>
                <a:gd name="GluePoint36Y" fmla="*/ 256468 h 2329983"/>
                <a:gd name="GluePoint37X" fmla="*/ 2070598 w 4788708"/>
                <a:gd name="GluePoint37Y" fmla="*/ 256468 h 2329983"/>
                <a:gd name="GluePoint38X" fmla="*/ 2070598 w 4788708"/>
                <a:gd name="GluePoint38Y" fmla="*/ 0 h 2329983"/>
                <a:gd name="GluePoint39X" fmla="*/ 4013070 w 4788708"/>
                <a:gd name="GluePoint39Y" fmla="*/ 0 h 2329983"/>
                <a:gd name="GluePoint40X" fmla="*/ 4013070 w 4788708"/>
                <a:gd name="GluePoint40Y" fmla="*/ 256468 h 2329983"/>
                <a:gd name="GluePoint41X" fmla="*/ 4532431 w 4788708"/>
                <a:gd name="GluePoint41Y" fmla="*/ 776212 h 2329983"/>
                <a:gd name="GluePoint42X" fmla="*/ 4013070 w 4788708"/>
                <a:gd name="GluePoint42Y" fmla="*/ 256468 h 2329983"/>
                <a:gd name="GluePoint43X" fmla="*/ 4013070 w 4788708"/>
                <a:gd name="GluePoint43Y" fmla="*/ 0 h 2329983"/>
                <a:gd name="GluePoint44X" fmla="*/ 4788709 w 4788708"/>
                <a:gd name="GluePoint44Y" fmla="*/ 776212 h 2329983"/>
                <a:gd name="GluePoint45X" fmla="*/ 4532431 w 4788708"/>
                <a:gd name="GluePoint45Y" fmla="*/ 776212 h 2329983"/>
                <a:gd name="GluePoint46X" fmla="*/ 4013070 w 4788708"/>
                <a:gd name="GluePoint46Y" fmla="*/ 1295944 h 2329983"/>
                <a:gd name="GluePoint47X" fmla="*/ 4532431 w 4788708"/>
                <a:gd name="GluePoint47Y" fmla="*/ 776212 h 2329983"/>
                <a:gd name="GluePoint48X" fmla="*/ 4788709 w 4788708"/>
                <a:gd name="GluePoint48Y" fmla="*/ 776212 h 2329983"/>
                <a:gd name="GluePoint49X" fmla="*/ 4013070 w 4788708"/>
                <a:gd name="GluePoint49Y" fmla="*/ 1552412 h 2329983"/>
                <a:gd name="GluePoint50X" fmla="*/ 4013070 w 4788708"/>
                <a:gd name="GluePoint50Y" fmla="*/ 1295944 h 2329983"/>
                <a:gd name="GluePoint51X" fmla="*/ 2705143 w 4788708"/>
                <a:gd name="GluePoint51Y" fmla="*/ 1295944 h 2329983"/>
                <a:gd name="GluePoint52X" fmla="*/ 4013070 w 4788708"/>
                <a:gd name="GluePoint52Y" fmla="*/ 1295944 h 2329983"/>
                <a:gd name="GluePoint53X" fmla="*/ 4013070 w 4788708"/>
                <a:gd name="GluePoint53Y" fmla="*/ 1552412 h 2329983"/>
                <a:gd name="GluePoint54X" fmla="*/ 2705143 w 4788708"/>
                <a:gd name="GluePoint54Y" fmla="*/ 1552412 h 2329983"/>
                <a:gd name="GluePoint55X" fmla="*/ 2705143 w 4788708"/>
                <a:gd name="GluePoint55Y" fmla="*/ 1295944 h 2329983"/>
                <a:gd name="GluePoint56X" fmla="*/ 2589959 w 4788708"/>
                <a:gd name="GluePoint56Y" fmla="*/ 1553784 h 2329983"/>
                <a:gd name="GluePoint57X" fmla="*/ 2579566 w 4788708"/>
                <a:gd name="GluePoint57Y" fmla="*/ 1449684 h 2329983"/>
                <a:gd name="GluePoint58X" fmla="*/ 2830719 w 4788708"/>
                <a:gd name="GluePoint58Y" fmla="*/ 1398672 h 2329983"/>
                <a:gd name="GluePoint59X" fmla="*/ 2846237 w 4788708"/>
                <a:gd name="GluePoint59Y" fmla="*/ 1553784 h 2329983"/>
                <a:gd name="GluePoint60X" fmla="*/ 2589959 w 4788708"/>
                <a:gd name="GluePoint60Y" fmla="*/ 1553784 h 2329983"/>
                <a:gd name="GluePoint61X" fmla="*/ 2070611 w 4788708"/>
                <a:gd name="GluePoint61Y" fmla="*/ 2073516 h 2329983"/>
                <a:gd name="GluePoint62X" fmla="*/ 2589959 w 4788708"/>
                <a:gd name="GluePoint62Y" fmla="*/ 1553784 h 2329983"/>
                <a:gd name="GluePoint63X" fmla="*/ 2846237 w 4788708"/>
                <a:gd name="GluePoint63Y" fmla="*/ 1553784 h 2329983"/>
                <a:gd name="GluePoint64X" fmla="*/ 2070611 w 4788708"/>
                <a:gd name="GluePoint64Y" fmla="*/ 2329983 h 2329983"/>
                <a:gd name="GluePoint65X" fmla="*/ 2070611 w 4788708"/>
                <a:gd name="GluePoint65Y" fmla="*/ 2073516 h 2329983"/>
                <a:gd name="GluePoint66X" fmla="*/ 775625 w 4788708"/>
                <a:gd name="GluePoint66Y" fmla="*/ 2073516 h 2329983"/>
                <a:gd name="GluePoint67X" fmla="*/ 2070611 w 4788708"/>
                <a:gd name="GluePoint67Y" fmla="*/ 2073516 h 2329983"/>
                <a:gd name="GluePoint68X" fmla="*/ 2070611 w 4788708"/>
                <a:gd name="GluePoint68Y" fmla="*/ 2329983 h 2329983"/>
                <a:gd name="GluePoint69X" fmla="*/ 775625 w 4788708"/>
                <a:gd name="GluePoint69Y" fmla="*/ 2329983 h 2329983"/>
                <a:gd name="GluePoint70X" fmla="*/ 775625 w 4788708"/>
                <a:gd name="GluePoint70Y" fmla="*/ 2073516 h 23299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63" name="Скругленный прямоугольник 25"/>
            <p:cNvSpPr/>
            <p:nvPr/>
          </p:nvSpPr>
          <p:spPr>
            <a:xfrm flipV="1">
              <a:off x="9274320" y="2708640"/>
              <a:ext cx="1618200" cy="64764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4964" name="Скругленный прямоугольник 26"/>
            <p:cNvSpPr/>
            <p:nvPr/>
          </p:nvSpPr>
          <p:spPr>
            <a:xfrm flipV="1">
              <a:off x="8633520" y="3103560"/>
              <a:ext cx="1281600" cy="634680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4965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66" name="PlaceHolder 4"/>
          <p:cNvSpPr>
            <a:spLocks noGrp="1"/>
          </p:cNvSpPr>
          <p:nvPr>
            <p:ph type="sldNum" idx="17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68AC286-FF0E-4E2A-97DC-A76E0B7227D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зис_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9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063720" y="4138200"/>
            <a:ext cx="2726640" cy="242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0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1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96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69" name="PlaceHolder 1"/>
          <p:cNvSpPr>
            <a:spLocks noGrp="1"/>
          </p:cNvSpPr>
          <p:nvPr>
            <p:ph type="body"/>
          </p:nvPr>
        </p:nvSpPr>
        <p:spPr>
          <a:xfrm>
            <a:off x="609480" y="261144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Большой 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70" name="PlaceHolder 2"/>
          <p:cNvSpPr>
            <a:spLocks noGrp="1"/>
          </p:cNvSpPr>
          <p:nvPr>
            <p:ph type="body"/>
          </p:nvPr>
        </p:nvSpPr>
        <p:spPr>
          <a:xfrm>
            <a:off x="6000840" y="1725840"/>
            <a:ext cx="510156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71" name="PlaceHolder 3"/>
          <p:cNvSpPr>
            <a:spLocks noGrp="1"/>
          </p:cNvSpPr>
          <p:nvPr>
            <p:ph type="body"/>
          </p:nvPr>
        </p:nvSpPr>
        <p:spPr>
          <a:xfrm>
            <a:off x="6000840" y="3859560"/>
            <a:ext cx="55814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72" name="PlaceHolder 4"/>
          <p:cNvSpPr>
            <a:spLocks noGrp="1"/>
          </p:cNvSpPr>
          <p:nvPr>
            <p:ph type="sldNum" idx="17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01087CF-9195-41FD-985D-9843BC14D2C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97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75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76" name="PlaceHolder 2"/>
          <p:cNvSpPr>
            <a:spLocks noGrp="1"/>
          </p:cNvSpPr>
          <p:nvPr>
            <p:ph type="body"/>
          </p:nvPr>
        </p:nvSpPr>
        <p:spPr>
          <a:xfrm>
            <a:off x="6883200" y="9406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77" name="PlaceHolder 3"/>
          <p:cNvSpPr>
            <a:spLocks noGrp="1"/>
          </p:cNvSpPr>
          <p:nvPr>
            <p:ph type="body"/>
          </p:nvPr>
        </p:nvSpPr>
        <p:spPr>
          <a:xfrm>
            <a:off x="6883200" y="12456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78" name="PlaceHolder 4"/>
          <p:cNvSpPr>
            <a:spLocks noGrp="1"/>
          </p:cNvSpPr>
          <p:nvPr>
            <p:ph type="body"/>
          </p:nvPr>
        </p:nvSpPr>
        <p:spPr>
          <a:xfrm>
            <a:off x="6883200" y="228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79" name="PlaceHolder 5"/>
          <p:cNvSpPr>
            <a:spLocks noGrp="1"/>
          </p:cNvSpPr>
          <p:nvPr>
            <p:ph type="body"/>
          </p:nvPr>
        </p:nvSpPr>
        <p:spPr>
          <a:xfrm>
            <a:off x="6883200" y="259272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80" name="PlaceHolder 6"/>
          <p:cNvSpPr>
            <a:spLocks noGrp="1"/>
          </p:cNvSpPr>
          <p:nvPr>
            <p:ph type="body"/>
          </p:nvPr>
        </p:nvSpPr>
        <p:spPr>
          <a:xfrm>
            <a:off x="6883200" y="3633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81" name="PlaceHolder 7"/>
          <p:cNvSpPr>
            <a:spLocks noGrp="1"/>
          </p:cNvSpPr>
          <p:nvPr>
            <p:ph type="body"/>
          </p:nvPr>
        </p:nvSpPr>
        <p:spPr>
          <a:xfrm>
            <a:off x="6883200" y="393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82" name="PlaceHolder 8"/>
          <p:cNvSpPr>
            <a:spLocks noGrp="1"/>
          </p:cNvSpPr>
          <p:nvPr>
            <p:ph type="body"/>
          </p:nvPr>
        </p:nvSpPr>
        <p:spPr>
          <a:xfrm>
            <a:off x="6883200" y="497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83" name="PlaceHolder 9"/>
          <p:cNvSpPr>
            <a:spLocks noGrp="1"/>
          </p:cNvSpPr>
          <p:nvPr>
            <p:ph type="body"/>
          </p:nvPr>
        </p:nvSpPr>
        <p:spPr>
          <a:xfrm>
            <a:off x="6883200" y="528264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84" name="PlaceHolder 10"/>
          <p:cNvSpPr>
            <a:spLocks noGrp="1"/>
          </p:cNvSpPr>
          <p:nvPr>
            <p:ph type="sldNum" idx="18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7BA1926-D1FA-4A4E-9291-53B87EB8CD4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5" name="PlaceHolder 1"/>
          <p:cNvSpPr>
            <a:spLocks noGrp="1"/>
          </p:cNvSpPr>
          <p:nvPr>
            <p:ph type="body"/>
          </p:nvPr>
        </p:nvSpPr>
        <p:spPr>
          <a:xfrm>
            <a:off x="6883200" y="845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86" name="PlaceHolder 2"/>
          <p:cNvSpPr>
            <a:spLocks noGrp="1"/>
          </p:cNvSpPr>
          <p:nvPr>
            <p:ph type="body"/>
          </p:nvPr>
        </p:nvSpPr>
        <p:spPr>
          <a:xfrm>
            <a:off x="6883200" y="1789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87" name="PlaceHolder 3"/>
          <p:cNvSpPr>
            <a:spLocks noGrp="1"/>
          </p:cNvSpPr>
          <p:nvPr>
            <p:ph type="body"/>
          </p:nvPr>
        </p:nvSpPr>
        <p:spPr>
          <a:xfrm>
            <a:off x="6883200" y="2733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88" name="PlaceHolder 4"/>
          <p:cNvSpPr>
            <a:spLocks noGrp="1"/>
          </p:cNvSpPr>
          <p:nvPr>
            <p:ph type="body"/>
          </p:nvPr>
        </p:nvSpPr>
        <p:spPr>
          <a:xfrm>
            <a:off x="6883200" y="3677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89" name="PlaceHolder 5"/>
          <p:cNvSpPr>
            <a:spLocks noGrp="1"/>
          </p:cNvSpPr>
          <p:nvPr>
            <p:ph type="body"/>
          </p:nvPr>
        </p:nvSpPr>
        <p:spPr>
          <a:xfrm>
            <a:off x="6883200" y="46209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90" name="PlaceHolder 6"/>
          <p:cNvSpPr>
            <a:spLocks noGrp="1"/>
          </p:cNvSpPr>
          <p:nvPr>
            <p:ph type="body"/>
          </p:nvPr>
        </p:nvSpPr>
        <p:spPr>
          <a:xfrm>
            <a:off x="6883200" y="5564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991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92" name="Image 4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93" name="PlaceHolder 7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94" name="PlaceHolder 8"/>
          <p:cNvSpPr>
            <a:spLocks noGrp="1"/>
          </p:cNvSpPr>
          <p:nvPr>
            <p:ph type="sldNum" idx="18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076C8F4-D8B4-4668-A528-D6120F76CDF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96" name="Shape 1"/>
          <p:cNvSpPr/>
          <p:nvPr/>
        </p:nvSpPr>
        <p:spPr>
          <a:xfrm>
            <a:off x="609480" y="1879560"/>
            <a:ext cx="5390640" cy="43686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97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98" name="Shape 2"/>
          <p:cNvSpPr/>
          <p:nvPr/>
        </p:nvSpPr>
        <p:spPr>
          <a:xfrm>
            <a:off x="6191280" y="1879560"/>
            <a:ext cx="5390640" cy="43686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99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12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00" name="PlaceHolder 1"/>
          <p:cNvSpPr>
            <a:spLocks noGrp="1"/>
          </p:cNvSpPr>
          <p:nvPr>
            <p:ph type="body"/>
          </p:nvPr>
        </p:nvSpPr>
        <p:spPr>
          <a:xfrm>
            <a:off x="187956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01" name="PlaceHolder 2"/>
          <p:cNvSpPr>
            <a:spLocks noGrp="1"/>
          </p:cNvSpPr>
          <p:nvPr>
            <p:ph type="body"/>
          </p:nvPr>
        </p:nvSpPr>
        <p:spPr>
          <a:xfrm>
            <a:off x="750564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02" name="PlaceHolder 3"/>
          <p:cNvSpPr>
            <a:spLocks noGrp="1"/>
          </p:cNvSpPr>
          <p:nvPr>
            <p:ph type="body"/>
          </p:nvPr>
        </p:nvSpPr>
        <p:spPr>
          <a:xfrm>
            <a:off x="15739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03" name="PlaceHolder 4"/>
          <p:cNvSpPr>
            <a:spLocks noGrp="1"/>
          </p:cNvSpPr>
          <p:nvPr>
            <p:ph type="body"/>
          </p:nvPr>
        </p:nvSpPr>
        <p:spPr>
          <a:xfrm>
            <a:off x="15739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04" name="PlaceHolder 5"/>
          <p:cNvSpPr>
            <a:spLocks noGrp="1"/>
          </p:cNvSpPr>
          <p:nvPr>
            <p:ph type="body"/>
          </p:nvPr>
        </p:nvSpPr>
        <p:spPr>
          <a:xfrm>
            <a:off x="15739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05" name="PlaceHolder 6"/>
          <p:cNvSpPr>
            <a:spLocks noGrp="1"/>
          </p:cNvSpPr>
          <p:nvPr>
            <p:ph type="body"/>
          </p:nvPr>
        </p:nvSpPr>
        <p:spPr>
          <a:xfrm>
            <a:off x="15739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06" name="PlaceHolder 7"/>
          <p:cNvSpPr>
            <a:spLocks noGrp="1"/>
          </p:cNvSpPr>
          <p:nvPr>
            <p:ph type="body"/>
          </p:nvPr>
        </p:nvSpPr>
        <p:spPr>
          <a:xfrm>
            <a:off x="15739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07" name="PlaceHolder 8"/>
          <p:cNvSpPr>
            <a:spLocks noGrp="1"/>
          </p:cNvSpPr>
          <p:nvPr>
            <p:ph type="body"/>
          </p:nvPr>
        </p:nvSpPr>
        <p:spPr>
          <a:xfrm>
            <a:off x="71557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08" name="PlaceHolder 9"/>
          <p:cNvSpPr>
            <a:spLocks noGrp="1"/>
          </p:cNvSpPr>
          <p:nvPr>
            <p:ph type="body"/>
          </p:nvPr>
        </p:nvSpPr>
        <p:spPr>
          <a:xfrm>
            <a:off x="71557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09" name="PlaceHolder 10"/>
          <p:cNvSpPr>
            <a:spLocks noGrp="1"/>
          </p:cNvSpPr>
          <p:nvPr>
            <p:ph type="body"/>
          </p:nvPr>
        </p:nvSpPr>
        <p:spPr>
          <a:xfrm>
            <a:off x="71557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10" name="PlaceHolder 11"/>
          <p:cNvSpPr>
            <a:spLocks noGrp="1"/>
          </p:cNvSpPr>
          <p:nvPr>
            <p:ph type="body"/>
          </p:nvPr>
        </p:nvSpPr>
        <p:spPr>
          <a:xfrm>
            <a:off x="71557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11" name="PlaceHolder 12"/>
          <p:cNvSpPr>
            <a:spLocks noGrp="1"/>
          </p:cNvSpPr>
          <p:nvPr>
            <p:ph type="body"/>
          </p:nvPr>
        </p:nvSpPr>
        <p:spPr>
          <a:xfrm>
            <a:off x="71557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12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13" name="PlaceHolder 14"/>
          <p:cNvSpPr>
            <a:spLocks noGrp="1"/>
          </p:cNvSpPr>
          <p:nvPr>
            <p:ph type="sldNum" idx="18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15F12D5-CAF4-4EC1-84D9-4B1EE1135B4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15" name="PlaceHolder 1"/>
          <p:cNvSpPr>
            <a:spLocks noGrp="1"/>
          </p:cNvSpPr>
          <p:nvPr>
            <p:ph type="body"/>
          </p:nvPr>
        </p:nvSpPr>
        <p:spPr>
          <a:xfrm>
            <a:off x="187956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16" name="PlaceHolder 2"/>
          <p:cNvSpPr>
            <a:spLocks noGrp="1"/>
          </p:cNvSpPr>
          <p:nvPr>
            <p:ph type="body"/>
          </p:nvPr>
        </p:nvSpPr>
        <p:spPr>
          <a:xfrm>
            <a:off x="750564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17" name="PlaceHolder 3"/>
          <p:cNvSpPr>
            <a:spLocks noGrp="1"/>
          </p:cNvSpPr>
          <p:nvPr>
            <p:ph type="body"/>
          </p:nvPr>
        </p:nvSpPr>
        <p:spPr>
          <a:xfrm>
            <a:off x="91440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18" name="PlaceHolder 4"/>
          <p:cNvSpPr>
            <a:spLocks noGrp="1"/>
          </p:cNvSpPr>
          <p:nvPr>
            <p:ph type="body"/>
          </p:nvPr>
        </p:nvSpPr>
        <p:spPr>
          <a:xfrm>
            <a:off x="654048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19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20" name="PlaceHolder 6"/>
          <p:cNvSpPr>
            <a:spLocks noGrp="1"/>
          </p:cNvSpPr>
          <p:nvPr>
            <p:ph type="sldNum" idx="18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046CD77-279D-49A3-A024-327F994681C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22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23" name="PlaceHolder 2"/>
          <p:cNvSpPr>
            <a:spLocks noGrp="1"/>
          </p:cNvSpPr>
          <p:nvPr>
            <p:ph type="body"/>
          </p:nvPr>
        </p:nvSpPr>
        <p:spPr>
          <a:xfrm>
            <a:off x="6883200" y="191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24" name="PlaceHolder 3"/>
          <p:cNvSpPr>
            <a:spLocks noGrp="1"/>
          </p:cNvSpPr>
          <p:nvPr>
            <p:ph type="body"/>
          </p:nvPr>
        </p:nvSpPr>
        <p:spPr>
          <a:xfrm>
            <a:off x="6883200" y="2861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25" name="PlaceHolder 4"/>
          <p:cNvSpPr>
            <a:spLocks noGrp="1"/>
          </p:cNvSpPr>
          <p:nvPr>
            <p:ph type="body"/>
          </p:nvPr>
        </p:nvSpPr>
        <p:spPr>
          <a:xfrm>
            <a:off x="6883200" y="3805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26" name="PlaceHolder 5"/>
          <p:cNvSpPr>
            <a:spLocks noGrp="1"/>
          </p:cNvSpPr>
          <p:nvPr>
            <p:ph type="body"/>
          </p:nvPr>
        </p:nvSpPr>
        <p:spPr>
          <a:xfrm>
            <a:off x="6883200" y="4749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27" name="PlaceHolder 6"/>
          <p:cNvSpPr>
            <a:spLocks noGrp="1"/>
          </p:cNvSpPr>
          <p:nvPr>
            <p:ph type="body"/>
          </p:nvPr>
        </p:nvSpPr>
        <p:spPr>
          <a:xfrm>
            <a:off x="6883200" y="5693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28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29" name="PlaceHolder 8"/>
          <p:cNvSpPr>
            <a:spLocks noGrp="1"/>
          </p:cNvSpPr>
          <p:nvPr>
            <p:ph type="sldNum" idx="18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446B7FA-A474-49AE-9753-A0F7C140C19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PlaceHolder 1"/>
          <p:cNvSpPr>
            <a:spLocks noGrp="1"/>
          </p:cNvSpPr>
          <p:nvPr>
            <p:ph type="body"/>
          </p:nvPr>
        </p:nvSpPr>
        <p:spPr>
          <a:xfrm>
            <a:off x="7045560" y="530244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31" name="PlaceHolder 2"/>
          <p:cNvSpPr>
            <a:spLocks noGrp="1"/>
          </p:cNvSpPr>
          <p:nvPr>
            <p:ph type="body"/>
          </p:nvPr>
        </p:nvSpPr>
        <p:spPr>
          <a:xfrm>
            <a:off x="11739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32" name="PlaceHolder 3"/>
          <p:cNvSpPr>
            <a:spLocks noGrp="1"/>
          </p:cNvSpPr>
          <p:nvPr>
            <p:ph type="body"/>
          </p:nvPr>
        </p:nvSpPr>
        <p:spPr>
          <a:xfrm>
            <a:off x="11739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33" name="PlaceHolder 4"/>
          <p:cNvSpPr>
            <a:spLocks noGrp="1"/>
          </p:cNvSpPr>
          <p:nvPr>
            <p:ph type="body"/>
          </p:nvPr>
        </p:nvSpPr>
        <p:spPr>
          <a:xfrm>
            <a:off x="11739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34" name="PlaceHolder 5"/>
          <p:cNvSpPr>
            <a:spLocks noGrp="1"/>
          </p:cNvSpPr>
          <p:nvPr>
            <p:ph type="body"/>
          </p:nvPr>
        </p:nvSpPr>
        <p:spPr>
          <a:xfrm>
            <a:off x="11739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35" name="PlaceHolder 6"/>
          <p:cNvSpPr>
            <a:spLocks noGrp="1"/>
          </p:cNvSpPr>
          <p:nvPr>
            <p:ph type="body"/>
          </p:nvPr>
        </p:nvSpPr>
        <p:spPr>
          <a:xfrm>
            <a:off x="11739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36" name="PlaceHolder 7"/>
          <p:cNvSpPr>
            <a:spLocks noGrp="1"/>
          </p:cNvSpPr>
          <p:nvPr>
            <p:ph type="body"/>
          </p:nvPr>
        </p:nvSpPr>
        <p:spPr>
          <a:xfrm>
            <a:off x="51681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37" name="PlaceHolder 8"/>
          <p:cNvSpPr>
            <a:spLocks noGrp="1"/>
          </p:cNvSpPr>
          <p:nvPr>
            <p:ph type="body"/>
          </p:nvPr>
        </p:nvSpPr>
        <p:spPr>
          <a:xfrm>
            <a:off x="51681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38" name="PlaceHolder 9"/>
          <p:cNvSpPr>
            <a:spLocks noGrp="1"/>
          </p:cNvSpPr>
          <p:nvPr>
            <p:ph type="body"/>
          </p:nvPr>
        </p:nvSpPr>
        <p:spPr>
          <a:xfrm>
            <a:off x="51681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39" name="PlaceHolder 10"/>
          <p:cNvSpPr>
            <a:spLocks noGrp="1"/>
          </p:cNvSpPr>
          <p:nvPr>
            <p:ph type="body"/>
          </p:nvPr>
        </p:nvSpPr>
        <p:spPr>
          <a:xfrm>
            <a:off x="51681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40" name="PlaceHolder 11"/>
          <p:cNvSpPr>
            <a:spLocks noGrp="1"/>
          </p:cNvSpPr>
          <p:nvPr>
            <p:ph type="body"/>
          </p:nvPr>
        </p:nvSpPr>
        <p:spPr>
          <a:xfrm>
            <a:off x="51681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41" name="PlaceHolder 12"/>
          <p:cNvSpPr>
            <a:spLocks noGrp="1"/>
          </p:cNvSpPr>
          <p:nvPr>
            <p:ph type="body"/>
          </p:nvPr>
        </p:nvSpPr>
        <p:spPr>
          <a:xfrm>
            <a:off x="6094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42" name="PlaceHolder 13"/>
          <p:cNvSpPr>
            <a:spLocks noGrp="1"/>
          </p:cNvSpPr>
          <p:nvPr>
            <p:ph type="body"/>
          </p:nvPr>
        </p:nvSpPr>
        <p:spPr>
          <a:xfrm>
            <a:off x="46036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04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44" name="PlaceHolder 14"/>
          <p:cNvSpPr>
            <a:spLocks noGrp="1"/>
          </p:cNvSpPr>
          <p:nvPr>
            <p:ph type="sldNum" idx="18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6F4CF86-88FE-4F27-9753-B1A301F1F33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46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5047" name="Группа 1"/>
          <p:cNvGrpSpPr/>
          <p:nvPr/>
        </p:nvGrpSpPr>
        <p:grpSpPr>
          <a:xfrm>
            <a:off x="-1976040" y="3875040"/>
            <a:ext cx="5196240" cy="4759560"/>
            <a:chOff x="-1976040" y="3875040"/>
            <a:chExt cx="5196240" cy="4759560"/>
          </a:xfrm>
        </p:grpSpPr>
        <p:sp>
          <p:nvSpPr>
            <p:cNvPr id="5048" name="Полилиния 9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49" name="Полилиния 14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50" name="Полилиния 15"/>
            <p:cNvSpPr/>
            <p:nvPr/>
          </p:nvSpPr>
          <p:spPr>
            <a:xfrm>
              <a:off x="2349000" y="4221000"/>
              <a:ext cx="320040" cy="320040"/>
            </a:xfrm>
            <a:custGeom>
              <a:avLst/>
              <a:gdLst>
                <a:gd name="textAreaLeft" fmla="*/ 0 w 320040"/>
                <a:gd name="textAreaRight" fmla="*/ 320400 w 320040"/>
                <a:gd name="textAreaTop" fmla="*/ 0 h 320040"/>
                <a:gd name="textAreaBottom" fmla="*/ 320400 h 32004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51" name="Полилиния 16"/>
            <p:cNvSpPr/>
            <p:nvPr/>
          </p:nvSpPr>
          <p:spPr>
            <a:xfrm>
              <a:off x="-1976040" y="6255000"/>
              <a:ext cx="5196240" cy="6120"/>
            </a:xfrm>
            <a:custGeom>
              <a:avLst/>
              <a:gdLst>
                <a:gd name="textAreaLeft" fmla="*/ 0 w 5196240"/>
                <a:gd name="textAreaRight" fmla="*/ 5196600 w 5196240"/>
                <a:gd name="textAreaTop" fmla="*/ 0 h 6120"/>
                <a:gd name="textAreaBottom" fmla="*/ 6480 h 612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52" name="Полилиния 18"/>
            <p:cNvSpPr/>
            <p:nvPr/>
          </p:nvSpPr>
          <p:spPr>
            <a:xfrm>
              <a:off x="622080" y="3875040"/>
              <a:ext cx="6120" cy="47595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759560"/>
                <a:gd name="textAreaBottom" fmla="*/ 4759920 h 47595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53" name="Полилиния 20"/>
            <p:cNvSpPr/>
            <p:nvPr/>
          </p:nvSpPr>
          <p:spPr>
            <a:xfrm>
              <a:off x="1464840" y="7072560"/>
              <a:ext cx="178920" cy="178920"/>
            </a:xfrm>
            <a:custGeom>
              <a:avLst/>
              <a:gdLst>
                <a:gd name="textAreaLeft" fmla="*/ 0 w 178920"/>
                <a:gd name="textAreaRight" fmla="*/ 179280 w 178920"/>
                <a:gd name="textAreaTop" fmla="*/ 0 h 178920"/>
                <a:gd name="textAreaBottom" fmla="*/ 179280 h 1789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054" name="Полилиния 21"/>
            <p:cNvSpPr/>
            <p:nvPr/>
          </p:nvSpPr>
          <p:spPr>
            <a:xfrm>
              <a:off x="-1659960" y="6123600"/>
              <a:ext cx="262440" cy="262440"/>
            </a:xfrm>
            <a:custGeom>
              <a:avLst/>
              <a:gdLst>
                <a:gd name="textAreaLeft" fmla="*/ 0 w 262440"/>
                <a:gd name="textAreaRight" fmla="*/ 262800 w 262440"/>
                <a:gd name="textAreaTop" fmla="*/ 0 h 262440"/>
                <a:gd name="textAreaBottom" fmla="*/ 262800 h 2624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5055" name="PlaceHolder 2"/>
          <p:cNvSpPr>
            <a:spLocks noGrp="1"/>
          </p:cNvSpPr>
          <p:nvPr>
            <p:ph type="body"/>
          </p:nvPr>
        </p:nvSpPr>
        <p:spPr>
          <a:xfrm>
            <a:off x="6540480" y="12952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56" name="PlaceHolder 3"/>
          <p:cNvSpPr>
            <a:spLocks noGrp="1"/>
          </p:cNvSpPr>
          <p:nvPr>
            <p:ph type="body"/>
          </p:nvPr>
        </p:nvSpPr>
        <p:spPr>
          <a:xfrm>
            <a:off x="6540480" y="2365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57" name="PlaceHolder 4"/>
          <p:cNvSpPr>
            <a:spLocks noGrp="1"/>
          </p:cNvSpPr>
          <p:nvPr>
            <p:ph type="body"/>
          </p:nvPr>
        </p:nvSpPr>
        <p:spPr>
          <a:xfrm>
            <a:off x="6540480" y="3433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58" name="PlaceHolder 5"/>
          <p:cNvSpPr>
            <a:spLocks noGrp="1"/>
          </p:cNvSpPr>
          <p:nvPr>
            <p:ph type="body"/>
          </p:nvPr>
        </p:nvSpPr>
        <p:spPr>
          <a:xfrm>
            <a:off x="6540480" y="4501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59" name="PlaceHolder 6"/>
          <p:cNvSpPr>
            <a:spLocks noGrp="1"/>
          </p:cNvSpPr>
          <p:nvPr>
            <p:ph type="body"/>
          </p:nvPr>
        </p:nvSpPr>
        <p:spPr>
          <a:xfrm>
            <a:off x="6540480" y="5569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60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61" name="PlaceHolder 8"/>
          <p:cNvSpPr>
            <a:spLocks noGrp="1"/>
          </p:cNvSpPr>
          <p:nvPr>
            <p:ph type="sldNum" idx="18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9CDBDC7-D48F-4C8B-B63B-623B39AC327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63" name="PlaceHolder 1"/>
          <p:cNvSpPr>
            <a:spLocks noGrp="1"/>
          </p:cNvSpPr>
          <p:nvPr>
            <p:ph type="sldNum" idx="18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5AB70A1-CABE-4684-A065-00E06FE1A01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65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66" name="PlaceHolder 2"/>
          <p:cNvSpPr>
            <a:spLocks noGrp="1"/>
          </p:cNvSpPr>
          <p:nvPr>
            <p:ph type="body"/>
          </p:nvPr>
        </p:nvSpPr>
        <p:spPr>
          <a:xfrm>
            <a:off x="114948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067" name="Рисунок 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8950320" y="609840"/>
            <a:ext cx="2631600" cy="573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68" name="PlaceHolder 3"/>
          <p:cNvSpPr>
            <a:spLocks noGrp="1"/>
          </p:cNvSpPr>
          <p:nvPr>
            <p:ph type="body"/>
          </p:nvPr>
        </p:nvSpPr>
        <p:spPr>
          <a:xfrm>
            <a:off x="1149480" y="3865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69" name="PlaceHolder 4"/>
          <p:cNvSpPr>
            <a:spLocks noGrp="1"/>
          </p:cNvSpPr>
          <p:nvPr>
            <p:ph type="body"/>
          </p:nvPr>
        </p:nvSpPr>
        <p:spPr>
          <a:xfrm>
            <a:off x="1149480" y="4932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70" name="PlaceHolder 5"/>
          <p:cNvSpPr>
            <a:spLocks noGrp="1"/>
          </p:cNvSpPr>
          <p:nvPr>
            <p:ph type="sldNum" idx="18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18444CC-C162-4D24-B4D6-7500943C3B2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оманда_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body"/>
          </p:nvPr>
        </p:nvSpPr>
        <p:spPr>
          <a:xfrm>
            <a:off x="48574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73040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7368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8574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7304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473688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0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" name="PlaceHolder 13"/>
          <p:cNvSpPr>
            <a:spLocks noGrp="1"/>
          </p:cNvSpPr>
          <p:nvPr>
            <p:ph type="body"/>
          </p:nvPr>
        </p:nvSpPr>
        <p:spPr>
          <a:xfrm>
            <a:off x="73749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3" name="PlaceHolder 14"/>
          <p:cNvSpPr>
            <a:spLocks noGrp="1"/>
          </p:cNvSpPr>
          <p:nvPr>
            <p:ph type="body"/>
          </p:nvPr>
        </p:nvSpPr>
        <p:spPr>
          <a:xfrm>
            <a:off x="724824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4" name="PlaceHolder 15"/>
          <p:cNvSpPr>
            <a:spLocks noGrp="1"/>
          </p:cNvSpPr>
          <p:nvPr>
            <p:ph type="body"/>
          </p:nvPr>
        </p:nvSpPr>
        <p:spPr>
          <a:xfrm>
            <a:off x="72543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5" name="PlaceHolder 16"/>
          <p:cNvSpPr>
            <a:spLocks noGrp="1"/>
          </p:cNvSpPr>
          <p:nvPr>
            <p:ph type="body"/>
          </p:nvPr>
        </p:nvSpPr>
        <p:spPr>
          <a:xfrm>
            <a:off x="73749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17"/>
          <p:cNvSpPr>
            <a:spLocks noGrp="1"/>
          </p:cNvSpPr>
          <p:nvPr>
            <p:ph type="body"/>
          </p:nvPr>
        </p:nvSpPr>
        <p:spPr>
          <a:xfrm>
            <a:off x="724824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" name="PlaceHolder 18"/>
          <p:cNvSpPr>
            <a:spLocks noGrp="1"/>
          </p:cNvSpPr>
          <p:nvPr>
            <p:ph type="body"/>
          </p:nvPr>
        </p:nvSpPr>
        <p:spPr>
          <a:xfrm>
            <a:off x="72543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48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PlaceHolder 19"/>
          <p:cNvSpPr>
            <a:spLocks noGrp="1"/>
          </p:cNvSpPr>
          <p:nvPr>
            <p:ph type="body"/>
          </p:nvPr>
        </p:nvSpPr>
        <p:spPr>
          <a:xfrm>
            <a:off x="23328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0"/>
          <p:cNvSpPr>
            <a:spLocks noGrp="1"/>
          </p:cNvSpPr>
          <p:nvPr>
            <p:ph type="body"/>
          </p:nvPr>
        </p:nvSpPr>
        <p:spPr>
          <a:xfrm>
            <a:off x="220608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21"/>
          <p:cNvSpPr>
            <a:spLocks noGrp="1"/>
          </p:cNvSpPr>
          <p:nvPr>
            <p:ph type="body"/>
          </p:nvPr>
        </p:nvSpPr>
        <p:spPr>
          <a:xfrm>
            <a:off x="22122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22"/>
          <p:cNvSpPr>
            <a:spLocks noGrp="1"/>
          </p:cNvSpPr>
          <p:nvPr>
            <p:ph type="body"/>
          </p:nvPr>
        </p:nvSpPr>
        <p:spPr>
          <a:xfrm>
            <a:off x="23328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" name="PlaceHolder 23"/>
          <p:cNvSpPr>
            <a:spLocks noGrp="1"/>
          </p:cNvSpPr>
          <p:nvPr>
            <p:ph type="body"/>
          </p:nvPr>
        </p:nvSpPr>
        <p:spPr>
          <a:xfrm>
            <a:off x="220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4"/>
          <p:cNvSpPr>
            <a:spLocks noGrp="1"/>
          </p:cNvSpPr>
          <p:nvPr>
            <p:ph type="body"/>
          </p:nvPr>
        </p:nvSpPr>
        <p:spPr>
          <a:xfrm>
            <a:off x="22122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25"/>
          <p:cNvSpPr>
            <a:spLocks noGrp="1"/>
          </p:cNvSpPr>
          <p:nvPr>
            <p:ph type="body"/>
          </p:nvPr>
        </p:nvSpPr>
        <p:spPr>
          <a:xfrm rot="16200000">
            <a:off x="4013280" y="-1517040"/>
            <a:ext cx="43333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26"/>
          <p:cNvSpPr>
            <a:spLocks noGrp="1"/>
          </p:cNvSpPr>
          <p:nvPr>
            <p:ph type="sldNum" idx="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D45BF76-DD06-46FA-85A1-1EA9185005B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зис_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3" name="Image 1" descr=" "/>
          <p:cNvPicPr/>
          <p:nvPr/>
        </p:nvPicPr>
        <p:blipFill>
          <a:blip r:embed="rId4"/>
          <a:stretch/>
        </p:blipFill>
        <p:spPr>
          <a:xfrm>
            <a:off x="8113680" y="2602800"/>
            <a:ext cx="3451320" cy="425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4" name="PlaceHolder 1"/>
          <p:cNvSpPr>
            <a:spLocks noGrp="1"/>
          </p:cNvSpPr>
          <p:nvPr>
            <p:ph type="body"/>
          </p:nvPr>
        </p:nvSpPr>
        <p:spPr>
          <a:xfrm>
            <a:off x="609480" y="2698920"/>
            <a:ext cx="734004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15" name="PlaceHolder 2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72" name="PlaceHolder 1"/>
          <p:cNvSpPr>
            <a:spLocks noGrp="1"/>
          </p:cNvSpPr>
          <p:nvPr>
            <p:ph type="body"/>
          </p:nvPr>
        </p:nvSpPr>
        <p:spPr>
          <a:xfrm>
            <a:off x="114948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73" name="PlaceHolder 2"/>
          <p:cNvSpPr>
            <a:spLocks noGrp="1"/>
          </p:cNvSpPr>
          <p:nvPr>
            <p:ph type="body"/>
          </p:nvPr>
        </p:nvSpPr>
        <p:spPr>
          <a:xfrm>
            <a:off x="114948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74" name="PlaceHolder 3"/>
          <p:cNvSpPr>
            <a:spLocks noGrp="1"/>
          </p:cNvSpPr>
          <p:nvPr>
            <p:ph type="body"/>
          </p:nvPr>
        </p:nvSpPr>
        <p:spPr>
          <a:xfrm>
            <a:off x="114948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75" name="PlaceHolder 4"/>
          <p:cNvSpPr>
            <a:spLocks noGrp="1"/>
          </p:cNvSpPr>
          <p:nvPr>
            <p:ph type="body"/>
          </p:nvPr>
        </p:nvSpPr>
        <p:spPr>
          <a:xfrm>
            <a:off x="114948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76" name="PlaceHolder 5"/>
          <p:cNvSpPr>
            <a:spLocks noGrp="1"/>
          </p:cNvSpPr>
          <p:nvPr>
            <p:ph type="body"/>
          </p:nvPr>
        </p:nvSpPr>
        <p:spPr>
          <a:xfrm>
            <a:off x="713880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77" name="PlaceHolder 6"/>
          <p:cNvSpPr>
            <a:spLocks noGrp="1"/>
          </p:cNvSpPr>
          <p:nvPr>
            <p:ph type="body"/>
          </p:nvPr>
        </p:nvSpPr>
        <p:spPr>
          <a:xfrm>
            <a:off x="713880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78" name="PlaceHolder 7"/>
          <p:cNvSpPr>
            <a:spLocks noGrp="1"/>
          </p:cNvSpPr>
          <p:nvPr>
            <p:ph type="body"/>
          </p:nvPr>
        </p:nvSpPr>
        <p:spPr>
          <a:xfrm>
            <a:off x="713880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79" name="PlaceHolder 8"/>
          <p:cNvSpPr>
            <a:spLocks noGrp="1"/>
          </p:cNvSpPr>
          <p:nvPr>
            <p:ph type="body"/>
          </p:nvPr>
        </p:nvSpPr>
        <p:spPr>
          <a:xfrm>
            <a:off x="713880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80" name="PlaceHolder 9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81" name="PlaceHolder 10"/>
          <p:cNvSpPr>
            <a:spLocks noGrp="1"/>
          </p:cNvSpPr>
          <p:nvPr>
            <p:ph type="sldNum" idx="18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1A7DE07-9E33-494D-8067-4D326D8ACCD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83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84" name="PlaceHolder 2"/>
          <p:cNvSpPr>
            <a:spLocks noGrp="1"/>
          </p:cNvSpPr>
          <p:nvPr>
            <p:ph type="body"/>
          </p:nvPr>
        </p:nvSpPr>
        <p:spPr>
          <a:xfrm>
            <a:off x="149220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5085" name="Группа 2"/>
          <p:cNvGrpSpPr/>
          <p:nvPr/>
        </p:nvGrpSpPr>
        <p:grpSpPr>
          <a:xfrm>
            <a:off x="7116480" y="2781360"/>
            <a:ext cx="4465440" cy="3493080"/>
            <a:chOff x="7116480" y="2781360"/>
            <a:chExt cx="4465440" cy="3493080"/>
          </a:xfrm>
        </p:grpSpPr>
        <p:pic>
          <p:nvPicPr>
            <p:cNvPr id="5086" name="Image 0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9445320" y="402480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87" name="Image 1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932320" y="6069960"/>
              <a:ext cx="231408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88" name="Image 2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7776360" y="6069960"/>
              <a:ext cx="232020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89" name="Image 3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926200" y="4360320"/>
              <a:ext cx="2320200" cy="172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90" name="Image 4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9018000" y="445248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91" name="Image 5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105051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92" name="Image 6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069344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93" name="Image 7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108813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94" name="Image 8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9530640" y="2841120"/>
              <a:ext cx="1343880" cy="642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95" name="Image 9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10817280" y="2781360"/>
              <a:ext cx="101880" cy="10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96" name="Image 10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7130880" y="3471480"/>
              <a:ext cx="1715760" cy="16365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097" name="Shape 1"/>
            <p:cNvSpPr/>
            <p:nvPr/>
          </p:nvSpPr>
          <p:spPr>
            <a:xfrm>
              <a:off x="8419680" y="3221280"/>
              <a:ext cx="1025280" cy="512640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5098" name="Image 11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8594640" y="3473640"/>
              <a:ext cx="67932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099" name="Image 12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9138960" y="3343320"/>
              <a:ext cx="146160" cy="274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00" name="Image 13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8133120" y="4320000"/>
              <a:ext cx="512640" cy="512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01" name="Image 14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8249400" y="4467240"/>
              <a:ext cx="280440" cy="249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02" name="Image 15" descr=" "/>
            <p:cNvPicPr/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/>
          </p:blipFill>
          <p:spPr>
            <a:xfrm>
              <a:off x="7180200" y="5847840"/>
              <a:ext cx="1281960" cy="362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03" name="Image 16" descr=" "/>
            <p:cNvPicPr/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/>
          </p:blipFill>
          <p:spPr>
            <a:xfrm>
              <a:off x="7116480" y="5784480"/>
              <a:ext cx="1473480" cy="4899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104" name="PlaceHolder 3"/>
          <p:cNvSpPr>
            <a:spLocks noGrp="1"/>
          </p:cNvSpPr>
          <p:nvPr>
            <p:ph type="body"/>
          </p:nvPr>
        </p:nvSpPr>
        <p:spPr>
          <a:xfrm>
            <a:off x="1492200" y="3645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05" name="PlaceHolder 4"/>
          <p:cNvSpPr>
            <a:spLocks noGrp="1"/>
          </p:cNvSpPr>
          <p:nvPr>
            <p:ph type="body"/>
          </p:nvPr>
        </p:nvSpPr>
        <p:spPr>
          <a:xfrm>
            <a:off x="1492200" y="448380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06" name="PlaceHolder 5"/>
          <p:cNvSpPr>
            <a:spLocks noGrp="1"/>
          </p:cNvSpPr>
          <p:nvPr>
            <p:ph type="sldNum" idx="19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9214050-F8E1-40FD-BC09-A627D482637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7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08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09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10" name="PlaceHolder 2"/>
          <p:cNvSpPr>
            <a:spLocks noGrp="1"/>
          </p:cNvSpPr>
          <p:nvPr>
            <p:ph type="body"/>
          </p:nvPr>
        </p:nvSpPr>
        <p:spPr>
          <a:xfrm>
            <a:off x="5308560" y="9133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11" name="PlaceHolder 3"/>
          <p:cNvSpPr>
            <a:spLocks noGrp="1"/>
          </p:cNvSpPr>
          <p:nvPr>
            <p:ph type="body"/>
          </p:nvPr>
        </p:nvSpPr>
        <p:spPr>
          <a:xfrm>
            <a:off x="5731920" y="2042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12" name="PlaceHolder 4"/>
          <p:cNvSpPr>
            <a:spLocks noGrp="1"/>
          </p:cNvSpPr>
          <p:nvPr>
            <p:ph type="body"/>
          </p:nvPr>
        </p:nvSpPr>
        <p:spPr>
          <a:xfrm>
            <a:off x="6138360" y="3171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13" name="PlaceHolder 5"/>
          <p:cNvSpPr>
            <a:spLocks noGrp="1"/>
          </p:cNvSpPr>
          <p:nvPr>
            <p:ph type="body"/>
          </p:nvPr>
        </p:nvSpPr>
        <p:spPr>
          <a:xfrm>
            <a:off x="5731920" y="43005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14" name="PlaceHolder 6"/>
          <p:cNvSpPr>
            <a:spLocks noGrp="1"/>
          </p:cNvSpPr>
          <p:nvPr>
            <p:ph type="body"/>
          </p:nvPr>
        </p:nvSpPr>
        <p:spPr>
          <a:xfrm>
            <a:off x="5308560" y="5429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15" name="PlaceHolder 7"/>
          <p:cNvSpPr>
            <a:spLocks noGrp="1"/>
          </p:cNvSpPr>
          <p:nvPr>
            <p:ph type="sldNum" idx="19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5112501-B32C-4B3D-B4EA-B44398441D3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17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6472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Слайд с пуктами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18" name="PlaceHolder 2"/>
          <p:cNvSpPr>
            <a:spLocks noGrp="1"/>
          </p:cNvSpPr>
          <p:nvPr>
            <p:ph type="body"/>
          </p:nvPr>
        </p:nvSpPr>
        <p:spPr>
          <a:xfrm>
            <a:off x="6094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19" name="PlaceHolder 3"/>
          <p:cNvSpPr>
            <a:spLocks noGrp="1"/>
          </p:cNvSpPr>
          <p:nvPr>
            <p:ph type="body"/>
          </p:nvPr>
        </p:nvSpPr>
        <p:spPr>
          <a:xfrm>
            <a:off x="6094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0" name="PlaceHolder 4"/>
          <p:cNvSpPr>
            <a:spLocks noGrp="1"/>
          </p:cNvSpPr>
          <p:nvPr>
            <p:ph type="body"/>
          </p:nvPr>
        </p:nvSpPr>
        <p:spPr>
          <a:xfrm>
            <a:off x="6094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1" name="PlaceHolder 5"/>
          <p:cNvSpPr>
            <a:spLocks noGrp="1"/>
          </p:cNvSpPr>
          <p:nvPr>
            <p:ph type="body"/>
          </p:nvPr>
        </p:nvSpPr>
        <p:spPr>
          <a:xfrm>
            <a:off x="61912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04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2" name="PlaceHolder 6"/>
          <p:cNvSpPr>
            <a:spLocks noGrp="1"/>
          </p:cNvSpPr>
          <p:nvPr>
            <p:ph type="body"/>
          </p:nvPr>
        </p:nvSpPr>
        <p:spPr>
          <a:xfrm>
            <a:off x="61912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05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3" name="PlaceHolder 7"/>
          <p:cNvSpPr>
            <a:spLocks noGrp="1"/>
          </p:cNvSpPr>
          <p:nvPr>
            <p:ph type="body"/>
          </p:nvPr>
        </p:nvSpPr>
        <p:spPr>
          <a:xfrm>
            <a:off x="61912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06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4" name="PlaceHolder 8"/>
          <p:cNvSpPr>
            <a:spLocks noGrp="1"/>
          </p:cNvSpPr>
          <p:nvPr>
            <p:ph type="body"/>
          </p:nvPr>
        </p:nvSpPr>
        <p:spPr>
          <a:xfrm>
            <a:off x="174636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5" name="PlaceHolder 9"/>
          <p:cNvSpPr>
            <a:spLocks noGrp="1"/>
          </p:cNvSpPr>
          <p:nvPr>
            <p:ph type="body"/>
          </p:nvPr>
        </p:nvSpPr>
        <p:spPr>
          <a:xfrm>
            <a:off x="174636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6" name="PlaceHolder 10"/>
          <p:cNvSpPr>
            <a:spLocks noGrp="1"/>
          </p:cNvSpPr>
          <p:nvPr>
            <p:ph type="body"/>
          </p:nvPr>
        </p:nvSpPr>
        <p:spPr>
          <a:xfrm>
            <a:off x="174636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7" name="PlaceHolder 11"/>
          <p:cNvSpPr>
            <a:spLocks noGrp="1"/>
          </p:cNvSpPr>
          <p:nvPr>
            <p:ph type="body"/>
          </p:nvPr>
        </p:nvSpPr>
        <p:spPr>
          <a:xfrm>
            <a:off x="732780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8" name="PlaceHolder 12"/>
          <p:cNvSpPr>
            <a:spLocks noGrp="1"/>
          </p:cNvSpPr>
          <p:nvPr>
            <p:ph type="body"/>
          </p:nvPr>
        </p:nvSpPr>
        <p:spPr>
          <a:xfrm>
            <a:off x="732780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29" name="PlaceHolder 13"/>
          <p:cNvSpPr>
            <a:spLocks noGrp="1"/>
          </p:cNvSpPr>
          <p:nvPr>
            <p:ph type="body"/>
          </p:nvPr>
        </p:nvSpPr>
        <p:spPr>
          <a:xfrm>
            <a:off x="732780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30" name="PlaceHolder 14"/>
          <p:cNvSpPr>
            <a:spLocks noGrp="1"/>
          </p:cNvSpPr>
          <p:nvPr>
            <p:ph type="body"/>
          </p:nvPr>
        </p:nvSpPr>
        <p:spPr>
          <a:xfrm>
            <a:off x="174636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31" name="PlaceHolder 15"/>
          <p:cNvSpPr>
            <a:spLocks noGrp="1"/>
          </p:cNvSpPr>
          <p:nvPr>
            <p:ph type="body"/>
          </p:nvPr>
        </p:nvSpPr>
        <p:spPr>
          <a:xfrm>
            <a:off x="174636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32" name="PlaceHolder 16"/>
          <p:cNvSpPr>
            <a:spLocks noGrp="1"/>
          </p:cNvSpPr>
          <p:nvPr>
            <p:ph type="body"/>
          </p:nvPr>
        </p:nvSpPr>
        <p:spPr>
          <a:xfrm>
            <a:off x="174636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33" name="PlaceHolder 17"/>
          <p:cNvSpPr>
            <a:spLocks noGrp="1"/>
          </p:cNvSpPr>
          <p:nvPr>
            <p:ph type="body"/>
          </p:nvPr>
        </p:nvSpPr>
        <p:spPr>
          <a:xfrm>
            <a:off x="732780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34" name="PlaceHolder 18"/>
          <p:cNvSpPr>
            <a:spLocks noGrp="1"/>
          </p:cNvSpPr>
          <p:nvPr>
            <p:ph type="body"/>
          </p:nvPr>
        </p:nvSpPr>
        <p:spPr>
          <a:xfrm>
            <a:off x="732780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35" name="PlaceHolder 19"/>
          <p:cNvSpPr>
            <a:spLocks noGrp="1"/>
          </p:cNvSpPr>
          <p:nvPr>
            <p:ph type="body"/>
          </p:nvPr>
        </p:nvSpPr>
        <p:spPr>
          <a:xfrm>
            <a:off x="732780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36" name="PlaceHolder 20"/>
          <p:cNvSpPr>
            <a:spLocks noGrp="1"/>
          </p:cNvSpPr>
          <p:nvPr>
            <p:ph type="sldNum" idx="19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F298E56-2DE5-4FDC-8AD2-25A212BE567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138" name="Прямая соединительная линия 37"/>
          <p:cNvCxnSpPr/>
          <p:nvPr/>
        </p:nvCxnSpPr>
        <p:spPr>
          <a:xfrm>
            <a:off x="609480" y="13014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5139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56548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40" name="PlaceHolder 2"/>
          <p:cNvSpPr>
            <a:spLocks noGrp="1"/>
          </p:cNvSpPr>
          <p:nvPr>
            <p:ph type="body"/>
          </p:nvPr>
        </p:nvSpPr>
        <p:spPr>
          <a:xfrm>
            <a:off x="609480" y="1752480"/>
            <a:ext cx="1919520" cy="2320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41" name="PlaceHolder 3"/>
          <p:cNvSpPr>
            <a:spLocks noGrp="1"/>
          </p:cNvSpPr>
          <p:nvPr>
            <p:ph type="body"/>
          </p:nvPr>
        </p:nvSpPr>
        <p:spPr>
          <a:xfrm>
            <a:off x="6375240" y="2057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42" name="PlaceHolder 4"/>
          <p:cNvSpPr>
            <a:spLocks noGrp="1"/>
          </p:cNvSpPr>
          <p:nvPr>
            <p:ph type="body"/>
          </p:nvPr>
        </p:nvSpPr>
        <p:spPr>
          <a:xfrm>
            <a:off x="6375240" y="1752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43" name="PlaceHolder 5"/>
          <p:cNvSpPr>
            <a:spLocks noGrp="1"/>
          </p:cNvSpPr>
          <p:nvPr>
            <p:ph type="body"/>
          </p:nvPr>
        </p:nvSpPr>
        <p:spPr>
          <a:xfrm>
            <a:off x="6375240" y="5662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44" name="PlaceHolder 6"/>
          <p:cNvSpPr>
            <a:spLocks noGrp="1"/>
          </p:cNvSpPr>
          <p:nvPr>
            <p:ph type="body"/>
          </p:nvPr>
        </p:nvSpPr>
        <p:spPr>
          <a:xfrm>
            <a:off x="6375240" y="5357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45" name="PlaceHolder 7"/>
          <p:cNvSpPr>
            <a:spLocks noGrp="1"/>
          </p:cNvSpPr>
          <p:nvPr>
            <p:ph type="body"/>
          </p:nvPr>
        </p:nvSpPr>
        <p:spPr>
          <a:xfrm>
            <a:off x="6375240" y="4460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46" name="PlaceHolder 8"/>
          <p:cNvSpPr>
            <a:spLocks noGrp="1"/>
          </p:cNvSpPr>
          <p:nvPr>
            <p:ph type="body"/>
          </p:nvPr>
        </p:nvSpPr>
        <p:spPr>
          <a:xfrm>
            <a:off x="6375240" y="41558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47" name="PlaceHolder 9"/>
          <p:cNvSpPr>
            <a:spLocks noGrp="1"/>
          </p:cNvSpPr>
          <p:nvPr>
            <p:ph type="body"/>
          </p:nvPr>
        </p:nvSpPr>
        <p:spPr>
          <a:xfrm>
            <a:off x="6375240" y="3259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48" name="PlaceHolder 10"/>
          <p:cNvSpPr>
            <a:spLocks noGrp="1"/>
          </p:cNvSpPr>
          <p:nvPr>
            <p:ph type="body"/>
          </p:nvPr>
        </p:nvSpPr>
        <p:spPr>
          <a:xfrm>
            <a:off x="6375240" y="2954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49" name="PlaceHolder 11"/>
          <p:cNvSpPr>
            <a:spLocks noGrp="1"/>
          </p:cNvSpPr>
          <p:nvPr>
            <p:ph type="sldNum" idx="19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87BE98B-4690-4823-8A9A-D9FD97E60DA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51" name="PlaceHolder 1"/>
          <p:cNvSpPr>
            <a:spLocks noGrp="1"/>
          </p:cNvSpPr>
          <p:nvPr>
            <p:ph type="body"/>
          </p:nvPr>
        </p:nvSpPr>
        <p:spPr>
          <a:xfrm>
            <a:off x="6375240" y="1143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52" name="PlaceHolder 2"/>
          <p:cNvSpPr>
            <a:spLocks noGrp="1"/>
          </p:cNvSpPr>
          <p:nvPr>
            <p:ph type="body"/>
          </p:nvPr>
        </p:nvSpPr>
        <p:spPr>
          <a:xfrm>
            <a:off x="6375240" y="838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53" name="PlaceHolder 3"/>
          <p:cNvSpPr>
            <a:spLocks noGrp="1"/>
          </p:cNvSpPr>
          <p:nvPr>
            <p:ph type="body"/>
          </p:nvPr>
        </p:nvSpPr>
        <p:spPr>
          <a:xfrm>
            <a:off x="6375240" y="53722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54" name="PlaceHolder 4"/>
          <p:cNvSpPr>
            <a:spLocks noGrp="1"/>
          </p:cNvSpPr>
          <p:nvPr>
            <p:ph type="body"/>
          </p:nvPr>
        </p:nvSpPr>
        <p:spPr>
          <a:xfrm>
            <a:off x="6375240" y="50673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55" name="PlaceHolder 5"/>
          <p:cNvSpPr>
            <a:spLocks noGrp="1"/>
          </p:cNvSpPr>
          <p:nvPr>
            <p:ph type="body"/>
          </p:nvPr>
        </p:nvSpPr>
        <p:spPr>
          <a:xfrm>
            <a:off x="6375240" y="3962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56" name="PlaceHolder 6"/>
          <p:cNvSpPr>
            <a:spLocks noGrp="1"/>
          </p:cNvSpPr>
          <p:nvPr>
            <p:ph type="body"/>
          </p:nvPr>
        </p:nvSpPr>
        <p:spPr>
          <a:xfrm>
            <a:off x="6375240" y="3657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57" name="PlaceHolder 7"/>
          <p:cNvSpPr>
            <a:spLocks noGrp="1"/>
          </p:cNvSpPr>
          <p:nvPr>
            <p:ph type="body"/>
          </p:nvPr>
        </p:nvSpPr>
        <p:spPr>
          <a:xfrm>
            <a:off x="6375240" y="25527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58" name="PlaceHolder 8"/>
          <p:cNvSpPr>
            <a:spLocks noGrp="1"/>
          </p:cNvSpPr>
          <p:nvPr>
            <p:ph type="body"/>
          </p:nvPr>
        </p:nvSpPr>
        <p:spPr>
          <a:xfrm>
            <a:off x="6375240" y="2248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5159" name="Прямая соединительная линия 25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5160" name="Прямая соединительная линия 26"/>
          <p:cNvCxnSpPr/>
          <p:nvPr/>
        </p:nvCxnSpPr>
        <p:spPr>
          <a:xfrm>
            <a:off x="5499720" y="201204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5161" name="Прямая соединительная линия 27"/>
          <p:cNvCxnSpPr/>
          <p:nvPr/>
        </p:nvCxnSpPr>
        <p:spPr>
          <a:xfrm>
            <a:off x="5499720" y="34218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5162" name="Прямая соединительная линия 28"/>
          <p:cNvCxnSpPr/>
          <p:nvPr/>
        </p:nvCxnSpPr>
        <p:spPr>
          <a:xfrm>
            <a:off x="5499720" y="48312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5163" name="Прямая соединительная линия 29"/>
          <p:cNvCxnSpPr/>
          <p:nvPr/>
        </p:nvCxnSpPr>
        <p:spPr>
          <a:xfrm>
            <a:off x="5499720" y="624096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5164" name="PlaceHolder 9"/>
          <p:cNvSpPr>
            <a:spLocks noGrp="1"/>
          </p:cNvSpPr>
          <p:nvPr>
            <p:ph type="body"/>
          </p:nvPr>
        </p:nvSpPr>
        <p:spPr>
          <a:xfrm>
            <a:off x="609480" y="83844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65" name="PlaceHolder 10"/>
          <p:cNvSpPr>
            <a:spLocks noGrp="1"/>
          </p:cNvSpPr>
          <p:nvPr>
            <p:ph type="sldNum" idx="19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B38725B-BBDA-4E40-9482-DBB21F79C65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6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168" name="Группа 33"/>
          <p:cNvGrpSpPr/>
          <p:nvPr/>
        </p:nvGrpSpPr>
        <p:grpSpPr>
          <a:xfrm>
            <a:off x="711360" y="876240"/>
            <a:ext cx="3879360" cy="5108760"/>
            <a:chOff x="711360" y="876240"/>
            <a:chExt cx="3879360" cy="5108760"/>
          </a:xfrm>
        </p:grpSpPr>
        <p:pic>
          <p:nvPicPr>
            <p:cNvPr id="5169" name="Image 2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11360" y="3424680"/>
              <a:ext cx="2126880" cy="1828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70" name="Image 2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2791800" y="1889640"/>
              <a:ext cx="1798920" cy="118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71" name="Image 2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1362240" y="4426920"/>
              <a:ext cx="2694960" cy="1558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72" name="Image 2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1654920" y="4426920"/>
              <a:ext cx="37476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73" name="Image 25" descr=" "/>
            <p:cNvPicPr/>
            <p:nvPr/>
          </p:nvPicPr>
          <p:blipFill>
            <a:blip r:embed="rId12"/>
            <a:stretch/>
          </p:blipFill>
          <p:spPr>
            <a:xfrm>
              <a:off x="3201840" y="5118480"/>
              <a:ext cx="702720" cy="702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74" name="Image 26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166560" y="4303440"/>
              <a:ext cx="1013760" cy="709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75" name="Image 27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248640" y="876240"/>
              <a:ext cx="937080" cy="468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76" name="Image 28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3787920" y="946440"/>
              <a:ext cx="327600" cy="327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77" name="Image 29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834840" y="1110600"/>
              <a:ext cx="1640160" cy="1640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78" name="Image 30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1772280" y="993600"/>
              <a:ext cx="82008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179" name="Image 31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2646360" y="1761840"/>
              <a:ext cx="267120" cy="2671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180" name="Image 32" descr=" "/>
            <p:cNvSpPr/>
            <p:nvPr/>
          </p:nvSpPr>
          <p:spPr>
            <a:xfrm>
              <a:off x="1850760" y="2717280"/>
              <a:ext cx="2170800" cy="1055520"/>
            </a:xfrm>
            <a:custGeom>
              <a:avLst/>
              <a:gdLst>
                <a:gd name="textAreaLeft" fmla="*/ 0 w 2170800"/>
                <a:gd name="textAreaRight" fmla="*/ 2171160 w 2170800"/>
                <a:gd name="textAreaTop" fmla="*/ 0 h 1055520"/>
                <a:gd name="textAreaBottom" fmla="*/ 1055880 h 1055520"/>
                <a:gd name="GluePoint1X" fmla="*/ 1306766 w 4342831"/>
                <a:gd name="GluePoint1Y" fmla="*/ 823422 h 2111804"/>
                <a:gd name="GluePoint2X" fmla="*/ 1430863 w 4342831"/>
                <a:gd name="GluePoint2Y" fmla="*/ 798361 h 2111804"/>
                <a:gd name="GluePoint3X" fmla="*/ 1461685 w 4342831"/>
                <a:gd name="GluePoint3Y" fmla="*/ 949398 h 2111804"/>
                <a:gd name="GluePoint4X" fmla="*/ 1306766 w 4342831"/>
                <a:gd name="GluePoint4Y" fmla="*/ 949398 h 2111804"/>
                <a:gd name="GluePoint5X" fmla="*/ 1306766 w 4342831"/>
                <a:gd name="GluePoint5Y" fmla="*/ 823422 h 2111804"/>
                <a:gd name="GluePoint6X" fmla="*/ 2451842 w 4342831"/>
                <a:gd name="GluePoint6Y" fmla="*/ 1288380 h 2111804"/>
                <a:gd name="GluePoint7X" fmla="*/ 2327745 w 4342831"/>
                <a:gd name="GluePoint7Y" fmla="*/ 1313449 h 2111804"/>
                <a:gd name="GluePoint8X" fmla="*/ 2296923 w 4342831"/>
                <a:gd name="GluePoint8Y" fmla="*/ 1162408 h 2111804"/>
                <a:gd name="GluePoint9X" fmla="*/ 2451842 w 4342831"/>
                <a:gd name="GluePoint9Y" fmla="*/ 1162408 h 2111804"/>
                <a:gd name="GluePoint10X" fmla="*/ 2451842 w 4342831"/>
                <a:gd name="GluePoint10Y" fmla="*/ 1288380 h 2111804"/>
                <a:gd name="GluePoint11X" fmla="*/ 253259 w 4342831"/>
                <a:gd name="GluePoint11Y" fmla="*/ 1404630 h 2111804"/>
                <a:gd name="GluePoint12X" fmla="*/ 710854 w 4342831"/>
                <a:gd name="GluePoint12Y" fmla="*/ 1859854 h 2111804"/>
                <a:gd name="GluePoint13X" fmla="*/ 710854 w 4342831"/>
                <a:gd name="GluePoint13Y" fmla="*/ 2111805 h 2111804"/>
                <a:gd name="GluePoint14X" fmla="*/ 0 w 4342831"/>
                <a:gd name="GluePoint14Y" fmla="*/ 1404630 h 2111804"/>
                <a:gd name="GluePoint15X" fmla="*/ 253259 w 4342831"/>
                <a:gd name="GluePoint15Y" fmla="*/ 1404630 h 2111804"/>
                <a:gd name="GluePoint16X" fmla="*/ 710854 w 4342831"/>
                <a:gd name="GluePoint16Y" fmla="*/ 949398 h 2111804"/>
                <a:gd name="GluePoint17X" fmla="*/ 253259 w 4342831"/>
                <a:gd name="GluePoint17Y" fmla="*/ 1404630 h 2111804"/>
                <a:gd name="GluePoint18X" fmla="*/ 0 w 4342831"/>
                <a:gd name="GluePoint18Y" fmla="*/ 1404630 h 2111804"/>
                <a:gd name="GluePoint19X" fmla="*/ 710854 w 4342831"/>
                <a:gd name="GluePoint19Y" fmla="*/ 697447 h 2111804"/>
                <a:gd name="GluePoint20X" fmla="*/ 710854 w 4342831"/>
                <a:gd name="GluePoint20Y" fmla="*/ 949398 h 2111804"/>
                <a:gd name="GluePoint21X" fmla="*/ 1306766 w 4342831"/>
                <a:gd name="GluePoint21Y" fmla="*/ 949398 h 2111804"/>
                <a:gd name="GluePoint22X" fmla="*/ 710854 w 4342831"/>
                <a:gd name="GluePoint22Y" fmla="*/ 949398 h 2111804"/>
                <a:gd name="GluePoint23X" fmla="*/ 710854 w 4342831"/>
                <a:gd name="GluePoint23Y" fmla="*/ 697447 h 2111804"/>
                <a:gd name="GluePoint24X" fmla="*/ 1306766 w 4342831"/>
                <a:gd name="GluePoint24Y" fmla="*/ 697447 h 2111804"/>
                <a:gd name="GluePoint25X" fmla="*/ 1306766 w 4342831"/>
                <a:gd name="GluePoint25Y" fmla="*/ 949398 h 2111804"/>
                <a:gd name="GluePoint26X" fmla="*/ 1421708 w 4342831"/>
                <a:gd name="GluePoint26Y" fmla="*/ 707180 h 2111804"/>
                <a:gd name="GluePoint27X" fmla="*/ 1430863 w 4342831"/>
                <a:gd name="GluePoint27Y" fmla="*/ 798361 h 2111804"/>
                <a:gd name="GluePoint28X" fmla="*/ 1182667 w 4342831"/>
                <a:gd name="GluePoint28Y" fmla="*/ 848483 h 2111804"/>
                <a:gd name="GluePoint29X" fmla="*/ 1168449 w 4342831"/>
                <a:gd name="GluePoint29Y" fmla="*/ 707180 h 2111804"/>
                <a:gd name="GluePoint30X" fmla="*/ 1421708 w 4342831"/>
                <a:gd name="GluePoint30Y" fmla="*/ 707180 h 2111804"/>
                <a:gd name="GluePoint31X" fmla="*/ 1879297 w 4342831"/>
                <a:gd name="GluePoint31Y" fmla="*/ 251950 h 2111804"/>
                <a:gd name="GluePoint32X" fmla="*/ 1421708 w 4342831"/>
                <a:gd name="GluePoint32Y" fmla="*/ 707180 h 2111804"/>
                <a:gd name="GluePoint33X" fmla="*/ 1168449 w 4342831"/>
                <a:gd name="GluePoint33Y" fmla="*/ 707180 h 2111804"/>
                <a:gd name="GluePoint34X" fmla="*/ 1879297 w 4342831"/>
                <a:gd name="GluePoint34Y" fmla="*/ 0 h 2111804"/>
                <a:gd name="GluePoint35X" fmla="*/ 1879297 w 4342831"/>
                <a:gd name="GluePoint35Y" fmla="*/ 251950 h 2111804"/>
                <a:gd name="GluePoint36X" fmla="*/ 3631982 w 4342831"/>
                <a:gd name="GluePoint36Y" fmla="*/ 251950 h 2111804"/>
                <a:gd name="GluePoint37X" fmla="*/ 1879297 w 4342831"/>
                <a:gd name="GluePoint37Y" fmla="*/ 251950 h 2111804"/>
                <a:gd name="GluePoint38X" fmla="*/ 1879297 w 4342831"/>
                <a:gd name="GluePoint38Y" fmla="*/ 0 h 2111804"/>
                <a:gd name="GluePoint39X" fmla="*/ 3631982 w 4342831"/>
                <a:gd name="GluePoint39Y" fmla="*/ 0 h 2111804"/>
                <a:gd name="GluePoint40X" fmla="*/ 3631982 w 4342831"/>
                <a:gd name="GluePoint40Y" fmla="*/ 251950 h 2111804"/>
                <a:gd name="GluePoint41X" fmla="*/ 4089572 w 4342831"/>
                <a:gd name="GluePoint41Y" fmla="*/ 707180 h 2111804"/>
                <a:gd name="GluePoint42X" fmla="*/ 3631982 w 4342831"/>
                <a:gd name="GluePoint42Y" fmla="*/ 251950 h 2111804"/>
                <a:gd name="GluePoint43X" fmla="*/ 3631982 w 4342831"/>
                <a:gd name="GluePoint43Y" fmla="*/ 0 h 2111804"/>
                <a:gd name="GluePoint44X" fmla="*/ 4342831 w 4342831"/>
                <a:gd name="GluePoint44Y" fmla="*/ 707180 h 2111804"/>
                <a:gd name="GluePoint45X" fmla="*/ 4089572 w 4342831"/>
                <a:gd name="GluePoint45Y" fmla="*/ 707180 h 2111804"/>
                <a:gd name="GluePoint46X" fmla="*/ 3631982 w 4342831"/>
                <a:gd name="GluePoint46Y" fmla="*/ 1162408 h 2111804"/>
                <a:gd name="GluePoint47X" fmla="*/ 4089572 w 4342831"/>
                <a:gd name="GluePoint47Y" fmla="*/ 707180 h 2111804"/>
                <a:gd name="GluePoint48X" fmla="*/ 4342831 w 4342831"/>
                <a:gd name="GluePoint48Y" fmla="*/ 707180 h 2111804"/>
                <a:gd name="GluePoint49X" fmla="*/ 3631982 w 4342831"/>
                <a:gd name="GluePoint49Y" fmla="*/ 1414355 h 2111804"/>
                <a:gd name="GluePoint50X" fmla="*/ 3631982 w 4342831"/>
                <a:gd name="GluePoint50Y" fmla="*/ 1162408 h 2111804"/>
                <a:gd name="GluePoint51X" fmla="*/ 2451842 w 4342831"/>
                <a:gd name="GluePoint51Y" fmla="*/ 1162408 h 2111804"/>
                <a:gd name="GluePoint52X" fmla="*/ 3631982 w 4342831"/>
                <a:gd name="GluePoint52Y" fmla="*/ 1162408 h 2111804"/>
                <a:gd name="GluePoint53X" fmla="*/ 3631982 w 4342831"/>
                <a:gd name="GluePoint53Y" fmla="*/ 1414355 h 2111804"/>
                <a:gd name="GluePoint54X" fmla="*/ 2451842 w 4342831"/>
                <a:gd name="GluePoint54Y" fmla="*/ 1414355 h 2111804"/>
                <a:gd name="GluePoint55X" fmla="*/ 2451842 w 4342831"/>
                <a:gd name="GluePoint55Y" fmla="*/ 1162408 h 2111804"/>
                <a:gd name="GluePoint56X" fmla="*/ 2336900 w 4342831"/>
                <a:gd name="GluePoint56Y" fmla="*/ 1404630 h 2111804"/>
                <a:gd name="GluePoint57X" fmla="*/ 2327745 w 4342831"/>
                <a:gd name="GluePoint57Y" fmla="*/ 1313449 h 2111804"/>
                <a:gd name="GluePoint58X" fmla="*/ 2575939 w 4342831"/>
                <a:gd name="GluePoint58Y" fmla="*/ 1263323 h 2111804"/>
                <a:gd name="GluePoint59X" fmla="*/ 2590160 w 4342831"/>
                <a:gd name="GluePoint59Y" fmla="*/ 1404630 h 2111804"/>
                <a:gd name="GluePoint60X" fmla="*/ 2336900 w 4342831"/>
                <a:gd name="GluePoint60Y" fmla="*/ 1404630 h 2111804"/>
                <a:gd name="GluePoint61X" fmla="*/ 1879297 w 4342831"/>
                <a:gd name="GluePoint61Y" fmla="*/ 1859854 h 2111804"/>
                <a:gd name="GluePoint62X" fmla="*/ 2336900 w 4342831"/>
                <a:gd name="GluePoint62Y" fmla="*/ 1404630 h 2111804"/>
                <a:gd name="GluePoint63X" fmla="*/ 2590160 w 4342831"/>
                <a:gd name="GluePoint63Y" fmla="*/ 1404630 h 2111804"/>
                <a:gd name="GluePoint64X" fmla="*/ 1879297 w 4342831"/>
                <a:gd name="GluePoint64Y" fmla="*/ 2111805 h 2111804"/>
                <a:gd name="GluePoint65X" fmla="*/ 1879297 w 4342831"/>
                <a:gd name="GluePoint65Y" fmla="*/ 1859854 h 2111804"/>
                <a:gd name="GluePoint66X" fmla="*/ 710854 w 4342831"/>
                <a:gd name="GluePoint66Y" fmla="*/ 1859854 h 2111804"/>
                <a:gd name="GluePoint67X" fmla="*/ 1879297 w 4342831"/>
                <a:gd name="GluePoint67Y" fmla="*/ 1859854 h 2111804"/>
                <a:gd name="GluePoint68X" fmla="*/ 1879297 w 4342831"/>
                <a:gd name="GluePoint68Y" fmla="*/ 2111805 h 2111804"/>
                <a:gd name="GluePoint69X" fmla="*/ 710854 w 4342831"/>
                <a:gd name="GluePoint69Y" fmla="*/ 2111805 h 2111804"/>
                <a:gd name="GluePoint70X" fmla="*/ 710854 w 4342831"/>
                <a:gd name="GluePoint70Y" fmla="*/ 1859854 h 211180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5181" name="Image 33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2498760" y="2774880"/>
              <a:ext cx="1464480" cy="5857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182" name="Shape 23"/>
            <p:cNvSpPr/>
            <p:nvPr/>
          </p:nvSpPr>
          <p:spPr>
            <a:xfrm>
              <a:off x="1912680" y="3133080"/>
              <a:ext cx="1171440" cy="585720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183" name="PlaceHolder 1"/>
          <p:cNvSpPr>
            <a:spLocks noGrp="1"/>
          </p:cNvSpPr>
          <p:nvPr>
            <p:ph type="body"/>
          </p:nvPr>
        </p:nvSpPr>
        <p:spPr>
          <a:xfrm>
            <a:off x="600444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84" name="PlaceHolder 2"/>
          <p:cNvSpPr>
            <a:spLocks noGrp="1"/>
          </p:cNvSpPr>
          <p:nvPr>
            <p:ph type="body"/>
          </p:nvPr>
        </p:nvSpPr>
        <p:spPr>
          <a:xfrm>
            <a:off x="6883200" y="1810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85" name="PlaceHolder 3"/>
          <p:cNvSpPr>
            <a:spLocks noGrp="1"/>
          </p:cNvSpPr>
          <p:nvPr>
            <p:ph type="body"/>
          </p:nvPr>
        </p:nvSpPr>
        <p:spPr>
          <a:xfrm>
            <a:off x="6883200" y="1505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86" name="PlaceHolder 4"/>
          <p:cNvSpPr>
            <a:spLocks noGrp="1"/>
          </p:cNvSpPr>
          <p:nvPr>
            <p:ph type="body"/>
          </p:nvPr>
        </p:nvSpPr>
        <p:spPr>
          <a:xfrm>
            <a:off x="6883200" y="30888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87" name="PlaceHolder 5"/>
          <p:cNvSpPr>
            <a:spLocks noGrp="1"/>
          </p:cNvSpPr>
          <p:nvPr>
            <p:ph type="body"/>
          </p:nvPr>
        </p:nvSpPr>
        <p:spPr>
          <a:xfrm>
            <a:off x="6883200" y="2790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88" name="PlaceHolder 6"/>
          <p:cNvSpPr>
            <a:spLocks noGrp="1"/>
          </p:cNvSpPr>
          <p:nvPr>
            <p:ph type="body"/>
          </p:nvPr>
        </p:nvSpPr>
        <p:spPr>
          <a:xfrm>
            <a:off x="6883200" y="4367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89" name="PlaceHolder 7"/>
          <p:cNvSpPr>
            <a:spLocks noGrp="1"/>
          </p:cNvSpPr>
          <p:nvPr>
            <p:ph type="body"/>
          </p:nvPr>
        </p:nvSpPr>
        <p:spPr>
          <a:xfrm>
            <a:off x="6883200" y="4069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90" name="PlaceHolder 8"/>
          <p:cNvSpPr>
            <a:spLocks noGrp="1"/>
          </p:cNvSpPr>
          <p:nvPr>
            <p:ph type="body"/>
          </p:nvPr>
        </p:nvSpPr>
        <p:spPr>
          <a:xfrm>
            <a:off x="6883200" y="56458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91" name="PlaceHolder 9"/>
          <p:cNvSpPr>
            <a:spLocks noGrp="1"/>
          </p:cNvSpPr>
          <p:nvPr>
            <p:ph type="body"/>
          </p:nvPr>
        </p:nvSpPr>
        <p:spPr>
          <a:xfrm>
            <a:off x="6883200" y="534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92" name="PlaceHolder 10"/>
          <p:cNvSpPr>
            <a:spLocks noGrp="1"/>
          </p:cNvSpPr>
          <p:nvPr>
            <p:ph type="sldNum" idx="19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83CAEE9-C371-4332-9AD7-D422BCF3964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94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5195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5196" name="PlaceHolder 1"/>
          <p:cNvSpPr>
            <a:spLocks noGrp="1"/>
          </p:cNvSpPr>
          <p:nvPr>
            <p:ph type="body"/>
          </p:nvPr>
        </p:nvSpPr>
        <p:spPr>
          <a:xfrm>
            <a:off x="1308240" y="157896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97" name="PlaceHolder 2"/>
          <p:cNvSpPr>
            <a:spLocks noGrp="1"/>
          </p:cNvSpPr>
          <p:nvPr>
            <p:ph type="body"/>
          </p:nvPr>
        </p:nvSpPr>
        <p:spPr>
          <a:xfrm>
            <a:off x="1308240" y="2709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98" name="PlaceHolder 3"/>
          <p:cNvSpPr>
            <a:spLocks noGrp="1"/>
          </p:cNvSpPr>
          <p:nvPr>
            <p:ph type="body"/>
          </p:nvPr>
        </p:nvSpPr>
        <p:spPr>
          <a:xfrm>
            <a:off x="1308240" y="41889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99" name="PlaceHolder 4"/>
          <p:cNvSpPr>
            <a:spLocks noGrp="1"/>
          </p:cNvSpPr>
          <p:nvPr>
            <p:ph type="body"/>
          </p:nvPr>
        </p:nvSpPr>
        <p:spPr>
          <a:xfrm>
            <a:off x="7237080" y="27090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00" name="PlaceHolder 5"/>
          <p:cNvSpPr>
            <a:spLocks noGrp="1"/>
          </p:cNvSpPr>
          <p:nvPr>
            <p:ph type="body"/>
          </p:nvPr>
        </p:nvSpPr>
        <p:spPr>
          <a:xfrm>
            <a:off x="7237080" y="318384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01" name="PlaceHolder 6"/>
          <p:cNvSpPr>
            <a:spLocks noGrp="1"/>
          </p:cNvSpPr>
          <p:nvPr>
            <p:ph type="body"/>
          </p:nvPr>
        </p:nvSpPr>
        <p:spPr>
          <a:xfrm>
            <a:off x="7237080" y="36583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02" name="PlaceHolder 7"/>
          <p:cNvSpPr>
            <a:spLocks noGrp="1"/>
          </p:cNvSpPr>
          <p:nvPr>
            <p:ph type="body"/>
          </p:nvPr>
        </p:nvSpPr>
        <p:spPr>
          <a:xfrm>
            <a:off x="7237080" y="41328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03" name="PlaceHolder 8"/>
          <p:cNvSpPr>
            <a:spLocks noGrp="1"/>
          </p:cNvSpPr>
          <p:nvPr>
            <p:ph type="body"/>
          </p:nvPr>
        </p:nvSpPr>
        <p:spPr>
          <a:xfrm>
            <a:off x="7237080" y="460188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04" name="PlaceHolder 9"/>
          <p:cNvSpPr>
            <a:spLocks noGrp="1"/>
          </p:cNvSpPr>
          <p:nvPr>
            <p:ph type="body"/>
          </p:nvPr>
        </p:nvSpPr>
        <p:spPr>
          <a:xfrm>
            <a:off x="7237080" y="50821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05" name="PlaceHolder 10"/>
          <p:cNvSpPr>
            <a:spLocks noGrp="1"/>
          </p:cNvSpPr>
          <p:nvPr>
            <p:ph type="sldNum" idx="19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2F7EC08-BD59-4D82-A69A-16B7CF947C6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07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5208" name="PlaceHolder 1"/>
          <p:cNvSpPr>
            <a:spLocks noGrp="1"/>
          </p:cNvSpPr>
          <p:nvPr>
            <p:ph type="body"/>
          </p:nvPr>
        </p:nvSpPr>
        <p:spPr>
          <a:xfrm>
            <a:off x="60948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09" name="PlaceHolder 2"/>
          <p:cNvSpPr>
            <a:spLocks noGrp="1"/>
          </p:cNvSpPr>
          <p:nvPr>
            <p:ph type="body"/>
          </p:nvPr>
        </p:nvSpPr>
        <p:spPr>
          <a:xfrm>
            <a:off x="34034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10" name="PlaceHolder 3"/>
          <p:cNvSpPr>
            <a:spLocks noGrp="1"/>
          </p:cNvSpPr>
          <p:nvPr>
            <p:ph type="body"/>
          </p:nvPr>
        </p:nvSpPr>
        <p:spPr>
          <a:xfrm>
            <a:off x="619740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11" name="PlaceHolder 4"/>
          <p:cNvSpPr>
            <a:spLocks noGrp="1"/>
          </p:cNvSpPr>
          <p:nvPr>
            <p:ph type="body"/>
          </p:nvPr>
        </p:nvSpPr>
        <p:spPr>
          <a:xfrm>
            <a:off x="89852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12" name="PlaceHolder 5"/>
          <p:cNvSpPr>
            <a:spLocks noGrp="1"/>
          </p:cNvSpPr>
          <p:nvPr>
            <p:ph type="body"/>
          </p:nvPr>
        </p:nvSpPr>
        <p:spPr>
          <a:xfrm>
            <a:off x="60948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13" name="PlaceHolder 6"/>
          <p:cNvSpPr>
            <a:spLocks noGrp="1"/>
          </p:cNvSpPr>
          <p:nvPr>
            <p:ph type="body"/>
          </p:nvPr>
        </p:nvSpPr>
        <p:spPr>
          <a:xfrm>
            <a:off x="34034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14" name="PlaceHolder 7"/>
          <p:cNvSpPr>
            <a:spLocks noGrp="1"/>
          </p:cNvSpPr>
          <p:nvPr>
            <p:ph type="body"/>
          </p:nvPr>
        </p:nvSpPr>
        <p:spPr>
          <a:xfrm>
            <a:off x="619740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15" name="PlaceHolder 8"/>
          <p:cNvSpPr>
            <a:spLocks noGrp="1"/>
          </p:cNvSpPr>
          <p:nvPr>
            <p:ph type="body"/>
          </p:nvPr>
        </p:nvSpPr>
        <p:spPr>
          <a:xfrm>
            <a:off x="89852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16" name="PlaceHolder 9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17" name="PlaceHolder 10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18" name="PlaceHolder 1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19" name="PlaceHolder 12"/>
          <p:cNvSpPr>
            <a:spLocks noGrp="1"/>
          </p:cNvSpPr>
          <p:nvPr>
            <p:ph type="sldNum" idx="19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3BA55EF-F0F3-4BCE-A53B-1B68E04EFB2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21" name="PlaceHolder 1"/>
          <p:cNvSpPr>
            <a:spLocks noGrp="1"/>
          </p:cNvSpPr>
          <p:nvPr>
            <p:ph type="sldNum" idx="19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C21A30C-9826-4E72-9674-D693F7FE433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зис_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7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8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9613800" y="3695760"/>
            <a:ext cx="1625400" cy="255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9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Вопрос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223" name="Прямая соединительная линия 1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5224" name="Прямая соединительная линия 5"/>
          <p:cNvCxnSpPr/>
          <p:nvPr/>
        </p:nvCxnSpPr>
        <p:spPr>
          <a:xfrm>
            <a:off x="606240" y="172548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5225" name="Прямая соединительная линия 6"/>
          <p:cNvCxnSpPr/>
          <p:nvPr/>
        </p:nvCxnSpPr>
        <p:spPr>
          <a:xfrm>
            <a:off x="606240" y="285444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5226" name="Прямая соединительная линия 7"/>
          <p:cNvCxnSpPr/>
          <p:nvPr/>
        </p:nvCxnSpPr>
        <p:spPr>
          <a:xfrm>
            <a:off x="606240" y="51123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5227" name="Прямая соединительная линия 8"/>
          <p:cNvCxnSpPr/>
          <p:nvPr/>
        </p:nvCxnSpPr>
        <p:spPr>
          <a:xfrm>
            <a:off x="606240" y="62409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5228" name="Прямая соединительная линия 28"/>
          <p:cNvCxnSpPr/>
          <p:nvPr/>
        </p:nvCxnSpPr>
        <p:spPr>
          <a:xfrm>
            <a:off x="606240" y="398340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5229" name="PlaceHolder 1"/>
          <p:cNvSpPr>
            <a:spLocks noGrp="1"/>
          </p:cNvSpPr>
          <p:nvPr>
            <p:ph type="body"/>
          </p:nvPr>
        </p:nvSpPr>
        <p:spPr>
          <a:xfrm>
            <a:off x="1492200" y="9208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30" name="PlaceHolder 2"/>
          <p:cNvSpPr>
            <a:spLocks noGrp="1"/>
          </p:cNvSpPr>
          <p:nvPr>
            <p:ph type="body"/>
          </p:nvPr>
        </p:nvSpPr>
        <p:spPr>
          <a:xfrm>
            <a:off x="1492200" y="20487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31" name="PlaceHolder 3"/>
          <p:cNvSpPr>
            <a:spLocks noGrp="1"/>
          </p:cNvSpPr>
          <p:nvPr>
            <p:ph type="body"/>
          </p:nvPr>
        </p:nvSpPr>
        <p:spPr>
          <a:xfrm>
            <a:off x="1492200" y="31762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32" name="PlaceHolder 4"/>
          <p:cNvSpPr>
            <a:spLocks noGrp="1"/>
          </p:cNvSpPr>
          <p:nvPr>
            <p:ph type="body"/>
          </p:nvPr>
        </p:nvSpPr>
        <p:spPr>
          <a:xfrm>
            <a:off x="1492200" y="43041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33" name="PlaceHolder 5"/>
          <p:cNvSpPr>
            <a:spLocks noGrp="1"/>
          </p:cNvSpPr>
          <p:nvPr>
            <p:ph type="body"/>
          </p:nvPr>
        </p:nvSpPr>
        <p:spPr>
          <a:xfrm>
            <a:off x="1492200" y="543204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34" name="PlaceHolder 6"/>
          <p:cNvSpPr>
            <a:spLocks noGrp="1"/>
          </p:cNvSpPr>
          <p:nvPr>
            <p:ph type="body"/>
          </p:nvPr>
        </p:nvSpPr>
        <p:spPr>
          <a:xfrm>
            <a:off x="5492880" y="84744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35" name="PlaceHolder 7"/>
          <p:cNvSpPr>
            <a:spLocks noGrp="1"/>
          </p:cNvSpPr>
          <p:nvPr>
            <p:ph type="body"/>
          </p:nvPr>
        </p:nvSpPr>
        <p:spPr>
          <a:xfrm>
            <a:off x="5492880" y="1976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36" name="PlaceHolder 8"/>
          <p:cNvSpPr>
            <a:spLocks noGrp="1"/>
          </p:cNvSpPr>
          <p:nvPr>
            <p:ph type="body"/>
          </p:nvPr>
        </p:nvSpPr>
        <p:spPr>
          <a:xfrm>
            <a:off x="5492880" y="3105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37" name="PlaceHolder 9"/>
          <p:cNvSpPr>
            <a:spLocks noGrp="1"/>
          </p:cNvSpPr>
          <p:nvPr>
            <p:ph type="body"/>
          </p:nvPr>
        </p:nvSpPr>
        <p:spPr>
          <a:xfrm>
            <a:off x="5492880" y="4234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38" name="PlaceHolder 10"/>
          <p:cNvSpPr>
            <a:spLocks noGrp="1"/>
          </p:cNvSpPr>
          <p:nvPr>
            <p:ph type="body"/>
          </p:nvPr>
        </p:nvSpPr>
        <p:spPr>
          <a:xfrm>
            <a:off x="5492880" y="53629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39" name="PlaceHolder 11"/>
          <p:cNvSpPr>
            <a:spLocks noGrp="1"/>
          </p:cNvSpPr>
          <p:nvPr>
            <p:ph type="sldNum" idx="19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420F749-AEC3-4344-A5FF-3947E74CCD2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241" name="Прямая соединительная линия 4"/>
          <p:cNvCxnSpPr/>
          <p:nvPr/>
        </p:nvCxnSpPr>
        <p:spPr>
          <a:xfrm>
            <a:off x="609480" y="61704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5242" name="Прямая соединительная линия 9"/>
          <p:cNvCxnSpPr/>
          <p:nvPr/>
        </p:nvCxnSpPr>
        <p:spPr>
          <a:xfrm>
            <a:off x="609480" y="624852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5243" name="Прямая соединительная линия 10"/>
          <p:cNvCxnSpPr/>
          <p:nvPr/>
        </p:nvCxnSpPr>
        <p:spPr>
          <a:xfrm>
            <a:off x="5625360" y="6248520"/>
            <a:ext cx="59605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5244" name="Прямая соединительная линия 11"/>
          <p:cNvCxnSpPr/>
          <p:nvPr/>
        </p:nvCxnSpPr>
        <p:spPr>
          <a:xfrm>
            <a:off x="5625360" y="617040"/>
            <a:ext cx="52866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5245" name="Прямая соединительная линия 12"/>
          <p:cNvCxnSpPr/>
          <p:nvPr/>
        </p:nvCxnSpPr>
        <p:spPr>
          <a:xfrm>
            <a:off x="530532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5246" name="PlaceHolder 1"/>
          <p:cNvSpPr>
            <a:spLocks noGrp="1"/>
          </p:cNvSpPr>
          <p:nvPr>
            <p:ph type="body"/>
          </p:nvPr>
        </p:nvSpPr>
        <p:spPr>
          <a:xfrm>
            <a:off x="6684120" y="1462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47" name="PlaceHolder 2"/>
          <p:cNvSpPr>
            <a:spLocks noGrp="1"/>
          </p:cNvSpPr>
          <p:nvPr>
            <p:ph type="body"/>
          </p:nvPr>
        </p:nvSpPr>
        <p:spPr>
          <a:xfrm>
            <a:off x="6684120" y="1157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48" name="PlaceHolder 3"/>
          <p:cNvSpPr>
            <a:spLocks noGrp="1"/>
          </p:cNvSpPr>
          <p:nvPr>
            <p:ph type="body"/>
          </p:nvPr>
        </p:nvSpPr>
        <p:spPr>
          <a:xfrm>
            <a:off x="6684120" y="5067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49" name="PlaceHolder 4"/>
          <p:cNvSpPr>
            <a:spLocks noGrp="1"/>
          </p:cNvSpPr>
          <p:nvPr>
            <p:ph type="body"/>
          </p:nvPr>
        </p:nvSpPr>
        <p:spPr>
          <a:xfrm>
            <a:off x="6684120" y="4762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50" name="PlaceHolder 5"/>
          <p:cNvSpPr>
            <a:spLocks noGrp="1"/>
          </p:cNvSpPr>
          <p:nvPr>
            <p:ph type="body"/>
          </p:nvPr>
        </p:nvSpPr>
        <p:spPr>
          <a:xfrm>
            <a:off x="6684120" y="38656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51" name="PlaceHolder 6"/>
          <p:cNvSpPr>
            <a:spLocks noGrp="1"/>
          </p:cNvSpPr>
          <p:nvPr>
            <p:ph type="body"/>
          </p:nvPr>
        </p:nvSpPr>
        <p:spPr>
          <a:xfrm>
            <a:off x="6684120" y="356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52" name="PlaceHolder 7"/>
          <p:cNvSpPr>
            <a:spLocks noGrp="1"/>
          </p:cNvSpPr>
          <p:nvPr>
            <p:ph type="body"/>
          </p:nvPr>
        </p:nvSpPr>
        <p:spPr>
          <a:xfrm>
            <a:off x="6684120" y="2664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53" name="PlaceHolder 8"/>
          <p:cNvSpPr>
            <a:spLocks noGrp="1"/>
          </p:cNvSpPr>
          <p:nvPr>
            <p:ph type="body"/>
          </p:nvPr>
        </p:nvSpPr>
        <p:spPr>
          <a:xfrm>
            <a:off x="6684120" y="2359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54" name="PlaceHolder 9"/>
          <p:cNvSpPr>
            <a:spLocks noGrp="1"/>
          </p:cNvSpPr>
          <p:nvPr>
            <p:ph type="body"/>
          </p:nvPr>
        </p:nvSpPr>
        <p:spPr>
          <a:xfrm>
            <a:off x="609480" y="-13457160"/>
            <a:ext cx="440568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55" name="PlaceHolder 10"/>
          <p:cNvSpPr>
            <a:spLocks noGrp="1"/>
          </p:cNvSpPr>
          <p:nvPr>
            <p:ph type="sldNum" idx="20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6D3384A-12AE-4EEC-B350-1AC47FA1BA5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257" name="Группа 1"/>
          <p:cNvGrpSpPr/>
          <p:nvPr/>
        </p:nvGrpSpPr>
        <p:grpSpPr>
          <a:xfrm>
            <a:off x="637920" y="4664880"/>
            <a:ext cx="10915920" cy="3394080"/>
            <a:chOff x="637920" y="4664880"/>
            <a:chExt cx="10915920" cy="3394080"/>
          </a:xfrm>
        </p:grpSpPr>
        <p:sp>
          <p:nvSpPr>
            <p:cNvPr id="5258" name="Полилиния 3"/>
            <p:cNvSpPr/>
            <p:nvPr/>
          </p:nvSpPr>
          <p:spPr>
            <a:xfrm>
              <a:off x="6095880" y="4664880"/>
              <a:ext cx="5760" cy="33940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394080"/>
                <a:gd name="textAreaBottom" fmla="*/ 3394440 h 3394080"/>
                <a:gd name="GluePoint1X" fmla="*/ 0 w 12563"/>
                <a:gd name="GluePoint1Y" fmla="*/ 0 h 6788607"/>
                <a:gd name="GluePoint2X" fmla="*/ 0 w 12563"/>
                <a:gd name="GluePoint2Y" fmla="*/ 6788607 h 67886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cap="sq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59" name="Полилиния 4"/>
            <p:cNvSpPr/>
            <p:nvPr/>
          </p:nvSpPr>
          <p:spPr>
            <a:xfrm>
              <a:off x="816840" y="6256080"/>
              <a:ext cx="10643040" cy="5760"/>
            </a:xfrm>
            <a:custGeom>
              <a:avLst/>
              <a:gdLst>
                <a:gd name="textAreaLeft" fmla="*/ 0 w 10643040"/>
                <a:gd name="textAreaRight" fmla="*/ 10643400 w 10643040"/>
                <a:gd name="textAreaTop" fmla="*/ 0 h 5760"/>
                <a:gd name="textAreaBottom" fmla="*/ 6120 h 5760"/>
                <a:gd name="GluePoint1X" fmla="*/ 21289472 w 21289472"/>
                <a:gd name="GluePoint1Y" fmla="*/ 0 h 12556"/>
                <a:gd name="GluePoint2X" fmla="*/ 0 w 21289472"/>
                <a:gd name="GluePoint2Y" fmla="*/ 0 h 125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880" bIns="-388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60" name="Полилиния 5"/>
            <p:cNvSpPr/>
            <p:nvPr/>
          </p:nvSpPr>
          <p:spPr>
            <a:xfrm>
              <a:off x="13683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9461982 w 9461982"/>
                <a:gd name="GluePoint1Y" fmla="*/ 3101167 h 6553646"/>
                <a:gd name="GluePoint2X" fmla="*/ 1577787 w 9461982"/>
                <a:gd name="GluePoint2Y" fmla="*/ 343370 h 6553646"/>
                <a:gd name="GluePoint3X" fmla="*/ 1577787 w 9461982"/>
                <a:gd name="GluePoint3Y" fmla="*/ 6283512 h 6553646"/>
                <a:gd name="GluePoint4X" fmla="*/ 9461982 w 9461982"/>
                <a:gd name="GluePoint4Y" fmla="*/ 3101380 h 6553646"/>
                <a:gd name="GluePoint5X" fmla="*/ 9461982 w 9461982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61" name="Полилиния 6"/>
            <p:cNvSpPr/>
            <p:nvPr/>
          </p:nvSpPr>
          <p:spPr>
            <a:xfrm>
              <a:off x="27273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6743618 w 6743617"/>
                <a:gd name="GluePoint1Y" fmla="*/ 3178306 h 6575756"/>
                <a:gd name="GluePoint2X" fmla="*/ 1520631 w 6743617"/>
                <a:gd name="GluePoint2Y" fmla="*/ 59168 h 6575756"/>
                <a:gd name="GluePoint3X" fmla="*/ 1520631 w 6743617"/>
                <a:gd name="GluePoint3Y" fmla="*/ 6523993 h 6575756"/>
                <a:gd name="GluePoint4X" fmla="*/ 6743618 w 6743617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62" name="Полилиния 7"/>
            <p:cNvSpPr/>
            <p:nvPr/>
          </p:nvSpPr>
          <p:spPr>
            <a:xfrm>
              <a:off x="435168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3494601 w 3494600"/>
                <a:gd name="GluePoint1Y" fmla="*/ 3181752 h 6576567"/>
                <a:gd name="GluePoint2X" fmla="*/ 932835 w 3494600"/>
                <a:gd name="GluePoint2Y" fmla="*/ 5460 h 6576567"/>
                <a:gd name="GluePoint3X" fmla="*/ 932835 w 3494600"/>
                <a:gd name="GluePoint3Y" fmla="*/ 6571887 h 6576567"/>
                <a:gd name="GluePoint4X" fmla="*/ 3494601 w 349460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63" name="Полилиния 8"/>
            <p:cNvSpPr/>
            <p:nvPr/>
          </p:nvSpPr>
          <p:spPr>
            <a:xfrm>
              <a:off x="60987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0 w 9462017"/>
                <a:gd name="GluePoint1Y" fmla="*/ 3101167 h 6553646"/>
                <a:gd name="GluePoint2X" fmla="*/ 7884157 w 9462017"/>
                <a:gd name="GluePoint2Y" fmla="*/ 343370 h 6553646"/>
                <a:gd name="GluePoint3X" fmla="*/ 7884157 w 9462017"/>
                <a:gd name="GluePoint3Y" fmla="*/ 6283512 h 6553646"/>
                <a:gd name="GluePoint4X" fmla="*/ 0 w 9462017"/>
                <a:gd name="GluePoint4Y" fmla="*/ 3101380 h 6553646"/>
                <a:gd name="GluePoint5X" fmla="*/ 0 w 9462017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64" name="Полилиния 9"/>
            <p:cNvSpPr/>
            <p:nvPr/>
          </p:nvSpPr>
          <p:spPr>
            <a:xfrm>
              <a:off x="60987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0 w 6743655"/>
                <a:gd name="GluePoint1Y" fmla="*/ 3178306 h 6575756"/>
                <a:gd name="GluePoint2X" fmla="*/ 5223025 w 6743655"/>
                <a:gd name="GluePoint2Y" fmla="*/ 59168 h 6575756"/>
                <a:gd name="GluePoint3X" fmla="*/ 5223025 w 6743655"/>
                <a:gd name="GluePoint3Y" fmla="*/ 6523993 h 6575756"/>
                <a:gd name="GluePoint4X" fmla="*/ 0 w 6743655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65" name="Полилиния 10"/>
            <p:cNvSpPr/>
            <p:nvPr/>
          </p:nvSpPr>
          <p:spPr>
            <a:xfrm>
              <a:off x="609876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0 w 3494590"/>
                <a:gd name="GluePoint1Y" fmla="*/ 3181752 h 6576567"/>
                <a:gd name="GluePoint2X" fmla="*/ 2561765 w 3494590"/>
                <a:gd name="GluePoint2Y" fmla="*/ 5460 h 6576567"/>
                <a:gd name="GluePoint3X" fmla="*/ 2561765 w 3494590"/>
                <a:gd name="GluePoint3Y" fmla="*/ 6571887 h 6576567"/>
                <a:gd name="GluePoint4X" fmla="*/ 0 w 349459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66" name="Полилиния 11"/>
            <p:cNvSpPr/>
            <p:nvPr/>
          </p:nvSpPr>
          <p:spPr>
            <a:xfrm>
              <a:off x="63792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67" name="Полилиния 12"/>
            <p:cNvSpPr/>
            <p:nvPr/>
          </p:nvSpPr>
          <p:spPr>
            <a:xfrm>
              <a:off x="1699200" y="512316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8 h 276233"/>
                <a:gd name="GluePoint2X" fmla="*/ 138202 w 276403"/>
                <a:gd name="GluePoint2Y" fmla="*/ 276233 h 276233"/>
                <a:gd name="GluePoint3X" fmla="*/ 0 w 276403"/>
                <a:gd name="GluePoint3Y" fmla="*/ 138118 h 276233"/>
                <a:gd name="GluePoint4X" fmla="*/ 138202 w 276403"/>
                <a:gd name="GluePoint4Y" fmla="*/ 0 h 276233"/>
                <a:gd name="GluePoint5X" fmla="*/ 276403 w 276403"/>
                <a:gd name="GluePoint5Y" fmla="*/ 138118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68" name="Полилиния 13"/>
            <p:cNvSpPr/>
            <p:nvPr/>
          </p:nvSpPr>
          <p:spPr>
            <a:xfrm>
              <a:off x="9186120" y="730800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7 h 276233"/>
                <a:gd name="GluePoint2X" fmla="*/ 138202 w 276403"/>
                <a:gd name="GluePoint2Y" fmla="*/ 276233 h 276233"/>
                <a:gd name="GluePoint3X" fmla="*/ 0 w 276403"/>
                <a:gd name="GluePoint3Y" fmla="*/ 138117 h 276233"/>
                <a:gd name="GluePoint4X" fmla="*/ 138202 w 276403"/>
                <a:gd name="GluePoint4Y" fmla="*/ 0 h 276233"/>
                <a:gd name="GluePoint5X" fmla="*/ 276403 w 276403"/>
                <a:gd name="GluePoint5Y" fmla="*/ 138117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269" name="Полилиния 14"/>
            <p:cNvSpPr/>
            <p:nvPr/>
          </p:nvSpPr>
          <p:spPr>
            <a:xfrm>
              <a:off x="1141596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5270" name="Shape 11"/>
          <p:cNvSpPr/>
          <p:nvPr/>
        </p:nvSpPr>
        <p:spPr>
          <a:xfrm>
            <a:off x="60948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1" name="Shape 11"/>
          <p:cNvSpPr/>
          <p:nvPr/>
        </p:nvSpPr>
        <p:spPr>
          <a:xfrm>
            <a:off x="619272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2" name="PlaceHolder 1"/>
          <p:cNvSpPr>
            <a:spLocks noGrp="1"/>
          </p:cNvSpPr>
          <p:nvPr>
            <p:ph type="body"/>
          </p:nvPr>
        </p:nvSpPr>
        <p:spPr>
          <a:xfrm>
            <a:off x="87696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73" name="PlaceHolder 2"/>
          <p:cNvSpPr>
            <a:spLocks noGrp="1"/>
          </p:cNvSpPr>
          <p:nvPr>
            <p:ph type="body"/>
          </p:nvPr>
        </p:nvSpPr>
        <p:spPr>
          <a:xfrm>
            <a:off x="646020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74" name="PlaceHolder 3"/>
          <p:cNvSpPr>
            <a:spLocks noGrp="1"/>
          </p:cNvSpPr>
          <p:nvPr>
            <p:ph type="body"/>
          </p:nvPr>
        </p:nvSpPr>
        <p:spPr>
          <a:xfrm>
            <a:off x="87696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75" name="PlaceHolder 4"/>
          <p:cNvSpPr>
            <a:spLocks noGrp="1"/>
          </p:cNvSpPr>
          <p:nvPr>
            <p:ph type="body"/>
          </p:nvPr>
        </p:nvSpPr>
        <p:spPr>
          <a:xfrm>
            <a:off x="646020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76" name="PlaceHolder 5"/>
          <p:cNvSpPr>
            <a:spLocks noGrp="1"/>
          </p:cNvSpPr>
          <p:nvPr>
            <p:ph type="sldNum" idx="20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4C7D7E7-923D-49C1-AF0C-E6EDE12308A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78" name="Shape 0"/>
          <p:cNvSpPr/>
          <p:nvPr/>
        </p:nvSpPr>
        <p:spPr>
          <a:xfrm>
            <a:off x="805176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79" name="Shape 4"/>
          <p:cNvSpPr/>
          <p:nvPr/>
        </p:nvSpPr>
        <p:spPr>
          <a:xfrm>
            <a:off x="433080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80" name="Shape 8"/>
          <p:cNvSpPr/>
          <p:nvPr/>
        </p:nvSpPr>
        <p:spPr>
          <a:xfrm>
            <a:off x="60948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81" name="PlaceHolder 1"/>
          <p:cNvSpPr>
            <a:spLocks noGrp="1"/>
          </p:cNvSpPr>
          <p:nvPr>
            <p:ph type="body"/>
          </p:nvPr>
        </p:nvSpPr>
        <p:spPr>
          <a:xfrm>
            <a:off x="86364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82" name="PlaceHolder 2"/>
          <p:cNvSpPr>
            <a:spLocks noGrp="1"/>
          </p:cNvSpPr>
          <p:nvPr>
            <p:ph type="body"/>
          </p:nvPr>
        </p:nvSpPr>
        <p:spPr>
          <a:xfrm>
            <a:off x="458460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83" name="PlaceHolder 3"/>
          <p:cNvSpPr>
            <a:spLocks noGrp="1"/>
          </p:cNvSpPr>
          <p:nvPr>
            <p:ph type="body"/>
          </p:nvPr>
        </p:nvSpPr>
        <p:spPr>
          <a:xfrm>
            <a:off x="830592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84" name="PlaceHolder 4"/>
          <p:cNvSpPr>
            <a:spLocks noGrp="1"/>
          </p:cNvSpPr>
          <p:nvPr>
            <p:ph type="body"/>
          </p:nvPr>
        </p:nvSpPr>
        <p:spPr>
          <a:xfrm>
            <a:off x="86364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85" name="PlaceHolder 5"/>
          <p:cNvSpPr>
            <a:spLocks noGrp="1"/>
          </p:cNvSpPr>
          <p:nvPr>
            <p:ph type="body"/>
          </p:nvPr>
        </p:nvSpPr>
        <p:spPr>
          <a:xfrm>
            <a:off x="458460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86" name="PlaceHolder 6"/>
          <p:cNvSpPr>
            <a:spLocks noGrp="1"/>
          </p:cNvSpPr>
          <p:nvPr>
            <p:ph type="body"/>
          </p:nvPr>
        </p:nvSpPr>
        <p:spPr>
          <a:xfrm>
            <a:off x="830592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87" name="PlaceHolder 7"/>
          <p:cNvSpPr>
            <a:spLocks noGrp="1"/>
          </p:cNvSpPr>
          <p:nvPr>
            <p:ph type="body"/>
          </p:nvPr>
        </p:nvSpPr>
        <p:spPr>
          <a:xfrm>
            <a:off x="609480" y="1445040"/>
            <a:ext cx="89226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88" name="PlaceHolder 8"/>
          <p:cNvSpPr>
            <a:spLocks noGrp="1"/>
          </p:cNvSpPr>
          <p:nvPr>
            <p:ph type="sldNum" idx="20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72F05F7-8B09-4EB2-849B-E26519ADEBC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90" name="Shape 3"/>
          <p:cNvSpPr/>
          <p:nvPr/>
        </p:nvSpPr>
        <p:spPr>
          <a:xfrm>
            <a:off x="805176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1" name="Shape 7"/>
          <p:cNvSpPr/>
          <p:nvPr/>
        </p:nvSpPr>
        <p:spPr>
          <a:xfrm>
            <a:off x="433080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2" name="Shape 11"/>
          <p:cNvSpPr/>
          <p:nvPr/>
        </p:nvSpPr>
        <p:spPr>
          <a:xfrm>
            <a:off x="60948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3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94" name="PlaceHolder 2"/>
          <p:cNvSpPr>
            <a:spLocks noGrp="1"/>
          </p:cNvSpPr>
          <p:nvPr>
            <p:ph type="body"/>
          </p:nvPr>
        </p:nvSpPr>
        <p:spPr>
          <a:xfrm>
            <a:off x="86364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95" name="PlaceHolder 3"/>
          <p:cNvSpPr>
            <a:spLocks noGrp="1"/>
          </p:cNvSpPr>
          <p:nvPr>
            <p:ph type="body"/>
          </p:nvPr>
        </p:nvSpPr>
        <p:spPr>
          <a:xfrm>
            <a:off x="86364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96" name="PlaceHolder 4"/>
          <p:cNvSpPr>
            <a:spLocks noGrp="1"/>
          </p:cNvSpPr>
          <p:nvPr>
            <p:ph type="body"/>
          </p:nvPr>
        </p:nvSpPr>
        <p:spPr>
          <a:xfrm>
            <a:off x="458460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97" name="PlaceHolder 5"/>
          <p:cNvSpPr>
            <a:spLocks noGrp="1"/>
          </p:cNvSpPr>
          <p:nvPr>
            <p:ph type="body"/>
          </p:nvPr>
        </p:nvSpPr>
        <p:spPr>
          <a:xfrm>
            <a:off x="830592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98" name="PlaceHolder 6"/>
          <p:cNvSpPr>
            <a:spLocks noGrp="1"/>
          </p:cNvSpPr>
          <p:nvPr>
            <p:ph type="body"/>
          </p:nvPr>
        </p:nvSpPr>
        <p:spPr>
          <a:xfrm>
            <a:off x="458460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99" name="PlaceHolder 7"/>
          <p:cNvSpPr>
            <a:spLocks noGrp="1"/>
          </p:cNvSpPr>
          <p:nvPr>
            <p:ph type="body"/>
          </p:nvPr>
        </p:nvSpPr>
        <p:spPr>
          <a:xfrm>
            <a:off x="830592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00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01" name="PlaceHolder 9"/>
          <p:cNvSpPr>
            <a:spLocks noGrp="1"/>
          </p:cNvSpPr>
          <p:nvPr>
            <p:ph type="sldNum" idx="20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F657402-094D-4F46-BCE0-F0D44DD6C14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03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5304" name="Прямая соединительная линия 8"/>
          <p:cNvCxnSpPr/>
          <p:nvPr/>
        </p:nvCxnSpPr>
        <p:spPr>
          <a:xfrm>
            <a:off x="60948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5305" name="Прямая соединительная линия 9"/>
          <p:cNvCxnSpPr/>
          <p:nvPr/>
        </p:nvCxnSpPr>
        <p:spPr>
          <a:xfrm>
            <a:off x="60948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5306" name="Прямая соединительная линия 10"/>
          <p:cNvCxnSpPr/>
          <p:nvPr/>
        </p:nvCxnSpPr>
        <p:spPr>
          <a:xfrm>
            <a:off x="441936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5307" name="Прямая соединительная линия 11"/>
          <p:cNvCxnSpPr/>
          <p:nvPr/>
        </p:nvCxnSpPr>
        <p:spPr>
          <a:xfrm>
            <a:off x="441936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5308" name="Прямая соединительная линия 12"/>
          <p:cNvCxnSpPr/>
          <p:nvPr/>
        </p:nvCxnSpPr>
        <p:spPr>
          <a:xfrm>
            <a:off x="8229240" y="205092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5309" name="Прямая соединительная линия 13"/>
          <p:cNvCxnSpPr/>
          <p:nvPr/>
        </p:nvCxnSpPr>
        <p:spPr>
          <a:xfrm>
            <a:off x="8229240" y="625536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5310" name="Прямая соединительная линия 14"/>
          <p:cNvCxnSpPr/>
          <p:nvPr/>
        </p:nvCxnSpPr>
        <p:spPr>
          <a:xfrm>
            <a:off x="418932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5311" name="PlaceHolder 2"/>
          <p:cNvSpPr>
            <a:spLocks noGrp="1"/>
          </p:cNvSpPr>
          <p:nvPr>
            <p:ph type="body"/>
          </p:nvPr>
        </p:nvSpPr>
        <p:spPr>
          <a:xfrm>
            <a:off x="60948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12" name="PlaceHolder 3"/>
          <p:cNvSpPr>
            <a:spLocks noGrp="1"/>
          </p:cNvSpPr>
          <p:nvPr>
            <p:ph type="body"/>
          </p:nvPr>
        </p:nvSpPr>
        <p:spPr>
          <a:xfrm>
            <a:off x="60948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13" name="PlaceHolder 4"/>
          <p:cNvSpPr>
            <a:spLocks noGrp="1"/>
          </p:cNvSpPr>
          <p:nvPr>
            <p:ph type="body"/>
          </p:nvPr>
        </p:nvSpPr>
        <p:spPr>
          <a:xfrm>
            <a:off x="441972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14" name="PlaceHolder 5"/>
          <p:cNvSpPr>
            <a:spLocks noGrp="1"/>
          </p:cNvSpPr>
          <p:nvPr>
            <p:ph type="body"/>
          </p:nvPr>
        </p:nvSpPr>
        <p:spPr>
          <a:xfrm>
            <a:off x="822960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15" name="PlaceHolder 6"/>
          <p:cNvSpPr>
            <a:spLocks noGrp="1"/>
          </p:cNvSpPr>
          <p:nvPr>
            <p:ph type="body"/>
          </p:nvPr>
        </p:nvSpPr>
        <p:spPr>
          <a:xfrm>
            <a:off x="441972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16" name="PlaceHolder 7"/>
          <p:cNvSpPr>
            <a:spLocks noGrp="1"/>
          </p:cNvSpPr>
          <p:nvPr>
            <p:ph type="body"/>
          </p:nvPr>
        </p:nvSpPr>
        <p:spPr>
          <a:xfrm>
            <a:off x="822960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5317" name="Прямая соединительная линия 23"/>
          <p:cNvCxnSpPr/>
          <p:nvPr/>
        </p:nvCxnSpPr>
        <p:spPr>
          <a:xfrm>
            <a:off x="800064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5318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19" name="PlaceHolder 9"/>
          <p:cNvSpPr>
            <a:spLocks noGrp="1"/>
          </p:cNvSpPr>
          <p:nvPr>
            <p:ph type="sldNum" idx="20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5930189-E2CF-4163-87CE-6A7931D6880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21" name="Shape 0"/>
          <p:cNvSpPr/>
          <p:nvPr/>
        </p:nvSpPr>
        <p:spPr>
          <a:xfrm>
            <a:off x="897876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2" name="Shape 6"/>
          <p:cNvSpPr/>
          <p:nvPr/>
        </p:nvSpPr>
        <p:spPr>
          <a:xfrm>
            <a:off x="618480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3" name="Shape 12"/>
          <p:cNvSpPr/>
          <p:nvPr/>
        </p:nvSpPr>
        <p:spPr>
          <a:xfrm>
            <a:off x="339732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4" name="Shape 18"/>
          <p:cNvSpPr/>
          <p:nvPr/>
        </p:nvSpPr>
        <p:spPr>
          <a:xfrm>
            <a:off x="60948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5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26" name="PlaceHolder 2"/>
          <p:cNvSpPr>
            <a:spLocks noGrp="1"/>
          </p:cNvSpPr>
          <p:nvPr>
            <p:ph type="body"/>
          </p:nvPr>
        </p:nvSpPr>
        <p:spPr>
          <a:xfrm>
            <a:off x="86364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27" name="PlaceHolder 3"/>
          <p:cNvSpPr>
            <a:spLocks noGrp="1"/>
          </p:cNvSpPr>
          <p:nvPr>
            <p:ph type="body"/>
          </p:nvPr>
        </p:nvSpPr>
        <p:spPr>
          <a:xfrm>
            <a:off x="86364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28" name="PlaceHolder 4"/>
          <p:cNvSpPr>
            <a:spLocks noGrp="1"/>
          </p:cNvSpPr>
          <p:nvPr>
            <p:ph type="body"/>
          </p:nvPr>
        </p:nvSpPr>
        <p:spPr>
          <a:xfrm>
            <a:off x="36511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29" name="PlaceHolder 5"/>
          <p:cNvSpPr>
            <a:spLocks noGrp="1"/>
          </p:cNvSpPr>
          <p:nvPr>
            <p:ph type="body"/>
          </p:nvPr>
        </p:nvSpPr>
        <p:spPr>
          <a:xfrm>
            <a:off x="643896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30" name="PlaceHolder 6"/>
          <p:cNvSpPr>
            <a:spLocks noGrp="1"/>
          </p:cNvSpPr>
          <p:nvPr>
            <p:ph type="body"/>
          </p:nvPr>
        </p:nvSpPr>
        <p:spPr>
          <a:xfrm>
            <a:off x="92329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31" name="PlaceHolder 7"/>
          <p:cNvSpPr>
            <a:spLocks noGrp="1"/>
          </p:cNvSpPr>
          <p:nvPr>
            <p:ph type="body"/>
          </p:nvPr>
        </p:nvSpPr>
        <p:spPr>
          <a:xfrm>
            <a:off x="36511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32" name="PlaceHolder 8"/>
          <p:cNvSpPr>
            <a:spLocks noGrp="1"/>
          </p:cNvSpPr>
          <p:nvPr>
            <p:ph type="body"/>
          </p:nvPr>
        </p:nvSpPr>
        <p:spPr>
          <a:xfrm>
            <a:off x="643896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33" name="PlaceHolder 9"/>
          <p:cNvSpPr>
            <a:spLocks noGrp="1"/>
          </p:cNvSpPr>
          <p:nvPr>
            <p:ph type="body"/>
          </p:nvPr>
        </p:nvSpPr>
        <p:spPr>
          <a:xfrm>
            <a:off x="92329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34" name="PlaceHolder 10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35" name="PlaceHolder 11"/>
          <p:cNvSpPr>
            <a:spLocks noGrp="1"/>
          </p:cNvSpPr>
          <p:nvPr>
            <p:ph type="sldNum" idx="20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1874858-7CEB-4BA4-84AD-EC32525B09D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5363280" cy="564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37" name="Shape 0"/>
          <p:cNvSpPr/>
          <p:nvPr/>
        </p:nvSpPr>
        <p:spPr>
          <a:xfrm>
            <a:off x="897876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38" name="Shape 6"/>
          <p:cNvSpPr/>
          <p:nvPr/>
        </p:nvSpPr>
        <p:spPr>
          <a:xfrm>
            <a:off x="618480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39" name="Shape 12"/>
          <p:cNvSpPr/>
          <p:nvPr/>
        </p:nvSpPr>
        <p:spPr>
          <a:xfrm>
            <a:off x="897876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40" name="Shape 18"/>
          <p:cNvSpPr/>
          <p:nvPr/>
        </p:nvSpPr>
        <p:spPr>
          <a:xfrm>
            <a:off x="618480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341" name="Группа 39"/>
          <p:cNvGrpSpPr/>
          <p:nvPr/>
        </p:nvGrpSpPr>
        <p:grpSpPr>
          <a:xfrm>
            <a:off x="609480" y="5638680"/>
            <a:ext cx="736200" cy="609120"/>
            <a:chOff x="609480" y="5638680"/>
            <a:chExt cx="736200" cy="609120"/>
          </a:xfrm>
        </p:grpSpPr>
        <p:sp>
          <p:nvSpPr>
            <p:cNvPr id="5342" name="Shape 24"/>
            <p:cNvSpPr/>
            <p:nvPr/>
          </p:nvSpPr>
          <p:spPr>
            <a:xfrm>
              <a:off x="609480" y="5638680"/>
              <a:ext cx="736200" cy="6091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5343" name="Image 2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736560" y="5784840"/>
              <a:ext cx="482400" cy="317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344" name="PlaceHolder 2"/>
          <p:cNvSpPr>
            <a:spLocks noGrp="1"/>
          </p:cNvSpPr>
          <p:nvPr>
            <p:ph type="body"/>
          </p:nvPr>
        </p:nvSpPr>
        <p:spPr>
          <a:xfrm>
            <a:off x="643896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45" name="PlaceHolder 3"/>
          <p:cNvSpPr>
            <a:spLocks noGrp="1"/>
          </p:cNvSpPr>
          <p:nvPr>
            <p:ph type="body"/>
          </p:nvPr>
        </p:nvSpPr>
        <p:spPr>
          <a:xfrm>
            <a:off x="923292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46" name="PlaceHolder 4"/>
          <p:cNvSpPr>
            <a:spLocks noGrp="1"/>
          </p:cNvSpPr>
          <p:nvPr>
            <p:ph type="body"/>
          </p:nvPr>
        </p:nvSpPr>
        <p:spPr>
          <a:xfrm>
            <a:off x="923292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47" name="PlaceHolder 5"/>
          <p:cNvSpPr>
            <a:spLocks noGrp="1"/>
          </p:cNvSpPr>
          <p:nvPr>
            <p:ph type="body"/>
          </p:nvPr>
        </p:nvSpPr>
        <p:spPr>
          <a:xfrm>
            <a:off x="643896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48" name="PlaceHolder 6"/>
          <p:cNvSpPr>
            <a:spLocks noGrp="1"/>
          </p:cNvSpPr>
          <p:nvPr>
            <p:ph type="body"/>
          </p:nvPr>
        </p:nvSpPr>
        <p:spPr>
          <a:xfrm>
            <a:off x="643896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49" name="PlaceHolder 7"/>
          <p:cNvSpPr>
            <a:spLocks noGrp="1"/>
          </p:cNvSpPr>
          <p:nvPr>
            <p:ph type="body"/>
          </p:nvPr>
        </p:nvSpPr>
        <p:spPr>
          <a:xfrm>
            <a:off x="923292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50" name="PlaceHolder 8"/>
          <p:cNvSpPr>
            <a:spLocks noGrp="1"/>
          </p:cNvSpPr>
          <p:nvPr>
            <p:ph type="body"/>
          </p:nvPr>
        </p:nvSpPr>
        <p:spPr>
          <a:xfrm>
            <a:off x="923292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51" name="PlaceHolder 9"/>
          <p:cNvSpPr>
            <a:spLocks noGrp="1"/>
          </p:cNvSpPr>
          <p:nvPr>
            <p:ph type="body"/>
          </p:nvPr>
        </p:nvSpPr>
        <p:spPr>
          <a:xfrm>
            <a:off x="643896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52" name="PlaceHolder 10"/>
          <p:cNvSpPr>
            <a:spLocks noGrp="1"/>
          </p:cNvSpPr>
          <p:nvPr>
            <p:ph type="body"/>
          </p:nvPr>
        </p:nvSpPr>
        <p:spPr>
          <a:xfrm>
            <a:off x="643896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53" name="PlaceHolder 11"/>
          <p:cNvSpPr>
            <a:spLocks noGrp="1"/>
          </p:cNvSpPr>
          <p:nvPr>
            <p:ph type="body"/>
          </p:nvPr>
        </p:nvSpPr>
        <p:spPr>
          <a:xfrm>
            <a:off x="923292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54" name="PlaceHolder 12"/>
          <p:cNvSpPr>
            <a:spLocks noGrp="1"/>
          </p:cNvSpPr>
          <p:nvPr>
            <p:ph type="body"/>
          </p:nvPr>
        </p:nvSpPr>
        <p:spPr>
          <a:xfrm>
            <a:off x="923292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55" name="PlaceHolder 13"/>
          <p:cNvSpPr>
            <a:spLocks noGrp="1"/>
          </p:cNvSpPr>
          <p:nvPr>
            <p:ph type="body"/>
          </p:nvPr>
        </p:nvSpPr>
        <p:spPr>
          <a:xfrm>
            <a:off x="643896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56" name="PlaceHolder 14"/>
          <p:cNvSpPr>
            <a:spLocks noGrp="1"/>
          </p:cNvSpPr>
          <p:nvPr>
            <p:ph type="sldNum" idx="20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133B494-ADA9-4089-9431-11392EC4882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Shape 0"/>
          <p:cNvSpPr/>
          <p:nvPr/>
        </p:nvSpPr>
        <p:spPr>
          <a:xfrm>
            <a:off x="433080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8" name="Shape 6"/>
          <p:cNvSpPr/>
          <p:nvPr/>
        </p:nvSpPr>
        <p:spPr>
          <a:xfrm>
            <a:off x="433080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9" name="Shape 12"/>
          <p:cNvSpPr/>
          <p:nvPr/>
        </p:nvSpPr>
        <p:spPr>
          <a:xfrm>
            <a:off x="805176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0" name="Shape 18"/>
          <p:cNvSpPr/>
          <p:nvPr/>
        </p:nvSpPr>
        <p:spPr>
          <a:xfrm>
            <a:off x="805176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61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62" name="PlaceHolder 1"/>
          <p:cNvSpPr>
            <a:spLocks noGrp="1"/>
          </p:cNvSpPr>
          <p:nvPr>
            <p:ph type="body"/>
          </p:nvPr>
        </p:nvSpPr>
        <p:spPr>
          <a:xfrm>
            <a:off x="609480" y="2298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63" name="PlaceHolder 2"/>
          <p:cNvSpPr>
            <a:spLocks noGrp="1"/>
          </p:cNvSpPr>
          <p:nvPr>
            <p:ph type="body"/>
          </p:nvPr>
        </p:nvSpPr>
        <p:spPr>
          <a:xfrm>
            <a:off x="458460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64" name="PlaceHolder 3"/>
          <p:cNvSpPr>
            <a:spLocks noGrp="1"/>
          </p:cNvSpPr>
          <p:nvPr>
            <p:ph type="body"/>
          </p:nvPr>
        </p:nvSpPr>
        <p:spPr>
          <a:xfrm>
            <a:off x="458460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65" name="PlaceHolder 4"/>
          <p:cNvSpPr>
            <a:spLocks noGrp="1"/>
          </p:cNvSpPr>
          <p:nvPr>
            <p:ph type="body"/>
          </p:nvPr>
        </p:nvSpPr>
        <p:spPr>
          <a:xfrm>
            <a:off x="827064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66" name="PlaceHolder 5"/>
          <p:cNvSpPr>
            <a:spLocks noGrp="1"/>
          </p:cNvSpPr>
          <p:nvPr>
            <p:ph type="body"/>
          </p:nvPr>
        </p:nvSpPr>
        <p:spPr>
          <a:xfrm>
            <a:off x="827064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67" name="PlaceHolder 6"/>
          <p:cNvSpPr>
            <a:spLocks noGrp="1"/>
          </p:cNvSpPr>
          <p:nvPr>
            <p:ph type="body"/>
          </p:nvPr>
        </p:nvSpPr>
        <p:spPr>
          <a:xfrm>
            <a:off x="458460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68" name="PlaceHolder 7"/>
          <p:cNvSpPr>
            <a:spLocks noGrp="1"/>
          </p:cNvSpPr>
          <p:nvPr>
            <p:ph type="body"/>
          </p:nvPr>
        </p:nvSpPr>
        <p:spPr>
          <a:xfrm>
            <a:off x="458460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69" name="PlaceHolder 8"/>
          <p:cNvSpPr>
            <a:spLocks noGrp="1"/>
          </p:cNvSpPr>
          <p:nvPr>
            <p:ph type="body"/>
          </p:nvPr>
        </p:nvSpPr>
        <p:spPr>
          <a:xfrm>
            <a:off x="827064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70" name="PlaceHolder 9"/>
          <p:cNvSpPr>
            <a:spLocks noGrp="1"/>
          </p:cNvSpPr>
          <p:nvPr>
            <p:ph type="body"/>
          </p:nvPr>
        </p:nvSpPr>
        <p:spPr>
          <a:xfrm>
            <a:off x="827064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71" name="PlaceHolder 10"/>
          <p:cNvSpPr>
            <a:spLocks noGrp="1"/>
          </p:cNvSpPr>
          <p:nvPr>
            <p:ph type="body"/>
          </p:nvPr>
        </p:nvSpPr>
        <p:spPr>
          <a:xfrm>
            <a:off x="454968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72" name="PlaceHolder 11"/>
          <p:cNvSpPr>
            <a:spLocks noGrp="1"/>
          </p:cNvSpPr>
          <p:nvPr>
            <p:ph type="body"/>
          </p:nvPr>
        </p:nvSpPr>
        <p:spPr>
          <a:xfrm>
            <a:off x="827064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73" name="PlaceHolder 12"/>
          <p:cNvSpPr>
            <a:spLocks noGrp="1"/>
          </p:cNvSpPr>
          <p:nvPr>
            <p:ph type="body"/>
          </p:nvPr>
        </p:nvSpPr>
        <p:spPr>
          <a:xfrm>
            <a:off x="827064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74" name="PlaceHolder 13"/>
          <p:cNvSpPr>
            <a:spLocks noGrp="1"/>
          </p:cNvSpPr>
          <p:nvPr>
            <p:ph type="body"/>
          </p:nvPr>
        </p:nvSpPr>
        <p:spPr>
          <a:xfrm>
            <a:off x="454968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75" name="PlaceHolder 14"/>
          <p:cNvSpPr>
            <a:spLocks noGrp="1"/>
          </p:cNvSpPr>
          <p:nvPr>
            <p:ph type="body"/>
          </p:nvPr>
        </p:nvSpPr>
        <p:spPr>
          <a:xfrm>
            <a:off x="609480" y="868680"/>
            <a:ext cx="3482280" cy="1929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76" name="PlaceHolder 15"/>
          <p:cNvSpPr>
            <a:spLocks noGrp="1"/>
          </p:cNvSpPr>
          <p:nvPr>
            <p:ph type="sldNum" idx="20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039D24F-B8BC-4124-9D72-63653E7BBA5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Shape 0"/>
          <p:cNvSpPr/>
          <p:nvPr/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78" name="Shape 3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79" name="Shape 5"/>
          <p:cNvSpPr/>
          <p:nvPr/>
        </p:nvSpPr>
        <p:spPr>
          <a:xfrm>
            <a:off x="433080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0" name="Shape 7"/>
          <p:cNvSpPr/>
          <p:nvPr/>
        </p:nvSpPr>
        <p:spPr>
          <a:xfrm>
            <a:off x="60948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1" name="Shape 9"/>
          <p:cNvSpPr/>
          <p:nvPr/>
        </p:nvSpPr>
        <p:spPr>
          <a:xfrm>
            <a:off x="805176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2" name="Shape 11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3" name="Shape 13"/>
          <p:cNvSpPr/>
          <p:nvPr/>
        </p:nvSpPr>
        <p:spPr>
          <a:xfrm>
            <a:off x="10960200" y="343080"/>
            <a:ext cx="761760" cy="50760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84" name="Image 5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385" name="Группа 34"/>
          <p:cNvGrpSpPr/>
          <p:nvPr/>
        </p:nvGrpSpPr>
        <p:grpSpPr>
          <a:xfrm>
            <a:off x="3376080" y="2577240"/>
            <a:ext cx="449640" cy="449640"/>
            <a:chOff x="3376080" y="2577240"/>
            <a:chExt cx="449640" cy="449640"/>
          </a:xfrm>
        </p:grpSpPr>
        <p:sp>
          <p:nvSpPr>
            <p:cNvPr id="5386" name="Овал 35"/>
            <p:cNvSpPr/>
            <p:nvPr/>
          </p:nvSpPr>
          <p:spPr>
            <a:xfrm>
              <a:off x="3376080" y="2577240"/>
              <a:ext cx="449640" cy="44964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5387" name="Рисунок 3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480120" y="27104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388" name="PlaceHolder 1"/>
          <p:cNvSpPr>
            <a:spLocks noGrp="1"/>
          </p:cNvSpPr>
          <p:nvPr>
            <p:ph type="body"/>
          </p:nvPr>
        </p:nvSpPr>
        <p:spPr>
          <a:xfrm>
            <a:off x="863640" y="863640"/>
            <a:ext cx="2962080" cy="2192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000"/>
            </a:b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карточке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89" name="PlaceHolder 2"/>
          <p:cNvSpPr>
            <a:spLocks noGrp="1"/>
          </p:cNvSpPr>
          <p:nvPr>
            <p:ph type="body"/>
          </p:nvPr>
        </p:nvSpPr>
        <p:spPr>
          <a:xfrm>
            <a:off x="458460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90" name="PlaceHolder 3"/>
          <p:cNvSpPr>
            <a:spLocks noGrp="1"/>
          </p:cNvSpPr>
          <p:nvPr>
            <p:ph type="body"/>
          </p:nvPr>
        </p:nvSpPr>
        <p:spPr>
          <a:xfrm>
            <a:off x="830592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91" name="PlaceHolder 4"/>
          <p:cNvSpPr>
            <a:spLocks noGrp="1"/>
          </p:cNvSpPr>
          <p:nvPr>
            <p:ph type="body"/>
          </p:nvPr>
        </p:nvSpPr>
        <p:spPr>
          <a:xfrm>
            <a:off x="458460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92" name="PlaceHolder 5"/>
          <p:cNvSpPr>
            <a:spLocks noGrp="1"/>
          </p:cNvSpPr>
          <p:nvPr>
            <p:ph type="body"/>
          </p:nvPr>
        </p:nvSpPr>
        <p:spPr>
          <a:xfrm>
            <a:off x="830592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93" name="PlaceHolder 6"/>
          <p:cNvSpPr>
            <a:spLocks noGrp="1"/>
          </p:cNvSpPr>
          <p:nvPr>
            <p:ph type="body"/>
          </p:nvPr>
        </p:nvSpPr>
        <p:spPr>
          <a:xfrm>
            <a:off x="86364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394" name="PlaceHolder 7"/>
          <p:cNvSpPr>
            <a:spLocks noGrp="1"/>
          </p:cNvSpPr>
          <p:nvPr>
            <p:ph type="sldNum" idx="20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32D3980-B769-48F5-9C3E-F9F19139402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зис_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1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22" name="Прямая соединительная линия 5"/>
          <p:cNvCxnSpPr/>
          <p:nvPr/>
        </p:nvCxnSpPr>
        <p:spPr>
          <a:xfrm>
            <a:off x="609480" y="5473440"/>
            <a:ext cx="1097316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grpSp>
        <p:nvGrpSpPr>
          <p:cNvPr id="823" name="Группа 3"/>
          <p:cNvGrpSpPr/>
          <p:nvPr/>
        </p:nvGrpSpPr>
        <p:grpSpPr>
          <a:xfrm>
            <a:off x="609480" y="5828040"/>
            <a:ext cx="1854000" cy="418680"/>
            <a:chOff x="609480" y="5828040"/>
            <a:chExt cx="1854000" cy="418680"/>
          </a:xfrm>
        </p:grpSpPr>
        <p:sp>
          <p:nvSpPr>
            <p:cNvPr id="824" name="Прямоугольник 8"/>
            <p:cNvSpPr/>
            <p:nvPr/>
          </p:nvSpPr>
          <p:spPr>
            <a:xfrm>
              <a:off x="609480" y="5828040"/>
              <a:ext cx="1854000" cy="41868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5" name="Text 4"/>
            <p:cNvSpPr/>
            <p:nvPr/>
          </p:nvSpPr>
          <p:spPr>
            <a:xfrm>
              <a:off x="771120" y="5901840"/>
              <a:ext cx="153072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51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ЭТО БАЗА</a:t>
              </a:r>
              <a:endParaRPr b="0" lang="ru-RU" sz="15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26" name="PlaceHolder 1"/>
          <p:cNvSpPr>
            <a:spLocks noGrp="1"/>
          </p:cNvSpPr>
          <p:nvPr>
            <p:ph type="body"/>
          </p:nvPr>
        </p:nvSpPr>
        <p:spPr>
          <a:xfrm>
            <a:off x="609480" y="-35924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95" name="Прямая соединительная линия 25"/>
          <p:cNvCxnSpPr/>
          <p:nvPr/>
        </p:nvCxnSpPr>
        <p:spPr>
          <a:xfrm>
            <a:off x="609480" y="1546920"/>
            <a:ext cx="859176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5396" name="Прямая соединительная линия 26"/>
          <p:cNvCxnSpPr/>
          <p:nvPr/>
        </p:nvCxnSpPr>
        <p:spPr>
          <a:xfrm>
            <a:off x="94906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5397" name="Прямая соединительная линия 27"/>
          <p:cNvCxnSpPr/>
          <p:nvPr/>
        </p:nvCxnSpPr>
        <p:spPr>
          <a:xfrm>
            <a:off x="94906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5398" name="Прямая соединительная линия 28"/>
          <p:cNvCxnSpPr/>
          <p:nvPr/>
        </p:nvCxnSpPr>
        <p:spPr>
          <a:xfrm>
            <a:off x="9806400" y="1546920"/>
            <a:ext cx="17794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5399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00" name="PlaceHolder 1"/>
          <p:cNvSpPr>
            <a:spLocks noGrp="1"/>
          </p:cNvSpPr>
          <p:nvPr>
            <p:ph type="body"/>
          </p:nvPr>
        </p:nvSpPr>
        <p:spPr>
          <a:xfrm>
            <a:off x="609480" y="-298944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01" name="PlaceHolder 2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02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Shape 0"/>
          <p:cNvSpPr/>
          <p:nvPr/>
        </p:nvSpPr>
        <p:spPr>
          <a:xfrm>
            <a:off x="60948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04" name="Shape 4"/>
          <p:cNvSpPr/>
          <p:nvPr/>
        </p:nvSpPr>
        <p:spPr>
          <a:xfrm>
            <a:off x="433080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05" name="Shape 8"/>
          <p:cNvSpPr/>
          <p:nvPr/>
        </p:nvSpPr>
        <p:spPr>
          <a:xfrm>
            <a:off x="805176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06" name="Shape 12"/>
          <p:cNvSpPr/>
          <p:nvPr/>
        </p:nvSpPr>
        <p:spPr>
          <a:xfrm>
            <a:off x="60948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07" name="Shape 16"/>
          <p:cNvSpPr/>
          <p:nvPr/>
        </p:nvSpPr>
        <p:spPr>
          <a:xfrm>
            <a:off x="433080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08" name="Shape 20"/>
          <p:cNvSpPr/>
          <p:nvPr/>
        </p:nvSpPr>
        <p:spPr>
          <a:xfrm>
            <a:off x="805176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40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10" name="PlaceHolder 1"/>
          <p:cNvSpPr>
            <a:spLocks noGrp="1"/>
          </p:cNvSpPr>
          <p:nvPr>
            <p:ph type="body"/>
          </p:nvPr>
        </p:nvSpPr>
        <p:spPr>
          <a:xfrm>
            <a:off x="86364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11" name="PlaceHolder 2"/>
          <p:cNvSpPr>
            <a:spLocks noGrp="1"/>
          </p:cNvSpPr>
          <p:nvPr>
            <p:ph type="body"/>
          </p:nvPr>
        </p:nvSpPr>
        <p:spPr>
          <a:xfrm>
            <a:off x="86364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12" name="PlaceHolder 3"/>
          <p:cNvSpPr>
            <a:spLocks noGrp="1"/>
          </p:cNvSpPr>
          <p:nvPr>
            <p:ph type="body"/>
          </p:nvPr>
        </p:nvSpPr>
        <p:spPr>
          <a:xfrm>
            <a:off x="458460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13" name="PlaceHolder 4"/>
          <p:cNvSpPr>
            <a:spLocks noGrp="1"/>
          </p:cNvSpPr>
          <p:nvPr>
            <p:ph type="body"/>
          </p:nvPr>
        </p:nvSpPr>
        <p:spPr>
          <a:xfrm>
            <a:off x="458460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14" name="PlaceHolder 5"/>
          <p:cNvSpPr>
            <a:spLocks noGrp="1"/>
          </p:cNvSpPr>
          <p:nvPr>
            <p:ph type="body"/>
          </p:nvPr>
        </p:nvSpPr>
        <p:spPr>
          <a:xfrm>
            <a:off x="830592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15" name="PlaceHolder 6"/>
          <p:cNvSpPr>
            <a:spLocks noGrp="1"/>
          </p:cNvSpPr>
          <p:nvPr>
            <p:ph type="body"/>
          </p:nvPr>
        </p:nvSpPr>
        <p:spPr>
          <a:xfrm>
            <a:off x="830592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16" name="PlaceHolder 7"/>
          <p:cNvSpPr>
            <a:spLocks noGrp="1"/>
          </p:cNvSpPr>
          <p:nvPr>
            <p:ph type="body"/>
          </p:nvPr>
        </p:nvSpPr>
        <p:spPr>
          <a:xfrm>
            <a:off x="458460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17" name="PlaceHolder 8"/>
          <p:cNvSpPr>
            <a:spLocks noGrp="1"/>
          </p:cNvSpPr>
          <p:nvPr>
            <p:ph type="body"/>
          </p:nvPr>
        </p:nvSpPr>
        <p:spPr>
          <a:xfrm>
            <a:off x="458460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18" name="PlaceHolder 9"/>
          <p:cNvSpPr>
            <a:spLocks noGrp="1"/>
          </p:cNvSpPr>
          <p:nvPr>
            <p:ph type="body"/>
          </p:nvPr>
        </p:nvSpPr>
        <p:spPr>
          <a:xfrm>
            <a:off x="830592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19" name="PlaceHolder 10"/>
          <p:cNvSpPr>
            <a:spLocks noGrp="1"/>
          </p:cNvSpPr>
          <p:nvPr>
            <p:ph type="body"/>
          </p:nvPr>
        </p:nvSpPr>
        <p:spPr>
          <a:xfrm>
            <a:off x="830592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20" name="PlaceHolder 11"/>
          <p:cNvSpPr>
            <a:spLocks noGrp="1"/>
          </p:cNvSpPr>
          <p:nvPr>
            <p:ph type="body"/>
          </p:nvPr>
        </p:nvSpPr>
        <p:spPr>
          <a:xfrm>
            <a:off x="86364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21" name="PlaceHolder 12"/>
          <p:cNvSpPr>
            <a:spLocks noGrp="1"/>
          </p:cNvSpPr>
          <p:nvPr>
            <p:ph type="body"/>
          </p:nvPr>
        </p:nvSpPr>
        <p:spPr>
          <a:xfrm>
            <a:off x="86364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22" name="PlaceHolder 13"/>
          <p:cNvSpPr>
            <a:spLocks noGrp="1"/>
          </p:cNvSpPr>
          <p:nvPr>
            <p:ph type="sldNum" idx="20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B7C35C4-2893-4133-8B28-FBC856B2232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24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425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26" name="PlaceHolder 2"/>
          <p:cNvSpPr>
            <a:spLocks noGrp="1"/>
          </p:cNvSpPr>
          <p:nvPr>
            <p:ph type="body"/>
          </p:nvPr>
        </p:nvSpPr>
        <p:spPr>
          <a:xfrm>
            <a:off x="6000840" y="558000"/>
            <a:ext cx="558468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27" name="PlaceHolder 3"/>
          <p:cNvSpPr>
            <a:spLocks noGrp="1"/>
          </p:cNvSpPr>
          <p:nvPr>
            <p:ph type="body"/>
          </p:nvPr>
        </p:nvSpPr>
        <p:spPr>
          <a:xfrm>
            <a:off x="5997600" y="1508400"/>
            <a:ext cx="5584680" cy="18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121"/>
              </a:lnSpc>
              <a:spcBef>
                <a:spcPts val="261"/>
              </a:spcBef>
              <a:buNone/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𝑓(𝑧)=𝑎𝑛𝑧𝑛 +𝑎𝑛−1𝑧𝑛−1 +...+𝑎1𝑧 + 𝑎0, 𝑎𝑛 ≠ 0.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28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44924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29" name="PlaceHolder 5"/>
          <p:cNvSpPr>
            <a:spLocks noGrp="1"/>
          </p:cNvSpPr>
          <p:nvPr>
            <p:ph type="sldNum" idx="21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6464AC0-EFEA-4A98-980A-2D3F8B99BDC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31" name="PlaceHolder 1"/>
          <p:cNvSpPr>
            <a:spLocks noGrp="1"/>
          </p:cNvSpPr>
          <p:nvPr>
            <p:ph type="body"/>
          </p:nvPr>
        </p:nvSpPr>
        <p:spPr>
          <a:xfrm>
            <a:off x="609480" y="283860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Тезис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(и более)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432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33" name="PlaceHolder 2"/>
          <p:cNvSpPr>
            <a:spLocks noGrp="1"/>
          </p:cNvSpPr>
          <p:nvPr>
            <p:ph type="body"/>
          </p:nvPr>
        </p:nvSpPr>
        <p:spPr>
          <a:xfrm>
            <a:off x="6191280" y="1175400"/>
            <a:ext cx="53942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399"/>
              </a:lnSpc>
              <a:spcBef>
                <a:spcPts val="24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Давайте рассмотрим уравнение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121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𝑥2 = −1.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399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действительных числах </a:t>
            </a: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(𝑥 ∈ ℝ)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у этого уравнения нет решения, </a:t>
            </a:r>
            <a:br>
              <a:rPr sz="1200"/>
            </a:b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расширить множество действительных чисел.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34" name="Shape 4"/>
          <p:cNvSpPr/>
          <p:nvPr/>
        </p:nvSpPr>
        <p:spPr>
          <a:xfrm>
            <a:off x="6000840" y="648360"/>
            <a:ext cx="1206000" cy="37440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5" name="Shape 6"/>
          <p:cNvSpPr/>
          <p:nvPr/>
        </p:nvSpPr>
        <p:spPr>
          <a:xfrm>
            <a:off x="6051600" y="597240"/>
            <a:ext cx="380520" cy="1141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36" name="Image 3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74640" y="608400"/>
            <a:ext cx="8028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37" name="Image 5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5960" y="608400"/>
            <a:ext cx="9180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38" name="Image 7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325200" y="608400"/>
            <a:ext cx="87480" cy="91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439" name="Прямая соединительная линия 16"/>
          <p:cNvCxnSpPr/>
          <p:nvPr/>
        </p:nvCxnSpPr>
        <p:spPr>
          <a:xfrm>
            <a:off x="6000480" y="904680"/>
            <a:ext cx="360" cy="184968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5440" name="PlaceHolder 3"/>
          <p:cNvSpPr>
            <a:spLocks noGrp="1"/>
          </p:cNvSpPr>
          <p:nvPr>
            <p:ph type="body"/>
          </p:nvPr>
        </p:nvSpPr>
        <p:spPr>
          <a:xfrm>
            <a:off x="6078240" y="766440"/>
            <a:ext cx="1050840" cy="1514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ct val="10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1" lang="ru-RU" sz="9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ПРИМЕР</a:t>
            </a:r>
            <a:endParaRPr b="0" lang="ru-RU" sz="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41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184280" cy="11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42" name="PlaceHolder 5"/>
          <p:cNvSpPr>
            <a:spLocks noGrp="1"/>
          </p:cNvSpPr>
          <p:nvPr>
            <p:ph type="sldNum" idx="21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2B19D0E-D60F-4323-B7FC-2F756383233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2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44" name="PlaceHolder 1"/>
          <p:cNvSpPr>
            <a:spLocks noGrp="1"/>
          </p:cNvSpPr>
          <p:nvPr>
            <p:ph type="body"/>
          </p:nvPr>
        </p:nvSpPr>
        <p:spPr>
          <a:xfrm>
            <a:off x="609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45" name="PlaceHolder 2"/>
          <p:cNvSpPr>
            <a:spLocks noGrp="1"/>
          </p:cNvSpPr>
          <p:nvPr>
            <p:ph type="body"/>
          </p:nvPr>
        </p:nvSpPr>
        <p:spPr>
          <a:xfrm>
            <a:off x="609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46" name="PlaceHolder 3"/>
          <p:cNvSpPr>
            <a:spLocks noGrp="1"/>
          </p:cNvSpPr>
          <p:nvPr>
            <p:ph type="body"/>
          </p:nvPr>
        </p:nvSpPr>
        <p:spPr>
          <a:xfrm>
            <a:off x="609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47" name="PlaceHolder 4"/>
          <p:cNvSpPr>
            <a:spLocks noGrp="1"/>
          </p:cNvSpPr>
          <p:nvPr>
            <p:ph type="body"/>
          </p:nvPr>
        </p:nvSpPr>
        <p:spPr>
          <a:xfrm>
            <a:off x="6621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48" name="PlaceHolder 5"/>
          <p:cNvSpPr>
            <a:spLocks noGrp="1"/>
          </p:cNvSpPr>
          <p:nvPr>
            <p:ph type="body"/>
          </p:nvPr>
        </p:nvSpPr>
        <p:spPr>
          <a:xfrm>
            <a:off x="6621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49" name="PlaceHolder 6"/>
          <p:cNvSpPr>
            <a:spLocks noGrp="1"/>
          </p:cNvSpPr>
          <p:nvPr>
            <p:ph type="body"/>
          </p:nvPr>
        </p:nvSpPr>
        <p:spPr>
          <a:xfrm>
            <a:off x="6621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50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51" name="PlaceHolder 8"/>
          <p:cNvSpPr>
            <a:spLocks noGrp="1"/>
          </p:cNvSpPr>
          <p:nvPr>
            <p:ph type="sldNum" idx="21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69D6034-04F1-4FCF-9E60-6629DDABD46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3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2" name="PlaceHolder 1"/>
          <p:cNvSpPr>
            <a:spLocks noGrp="1"/>
          </p:cNvSpPr>
          <p:nvPr>
            <p:ph type="body"/>
          </p:nvPr>
        </p:nvSpPr>
        <p:spPr>
          <a:xfrm>
            <a:off x="34333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5453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5454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5455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5456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545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58" name="PlaceHolder 2"/>
          <p:cNvSpPr>
            <a:spLocks noGrp="1"/>
          </p:cNvSpPr>
          <p:nvPr>
            <p:ph type="body"/>
          </p:nvPr>
        </p:nvSpPr>
        <p:spPr>
          <a:xfrm>
            <a:off x="34333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59" name="PlaceHolder 3"/>
          <p:cNvSpPr>
            <a:spLocks noGrp="1"/>
          </p:cNvSpPr>
          <p:nvPr>
            <p:ph type="body"/>
          </p:nvPr>
        </p:nvSpPr>
        <p:spPr>
          <a:xfrm>
            <a:off x="91609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60" name="PlaceHolder 4"/>
          <p:cNvSpPr>
            <a:spLocks noGrp="1"/>
          </p:cNvSpPr>
          <p:nvPr>
            <p:ph type="body"/>
          </p:nvPr>
        </p:nvSpPr>
        <p:spPr>
          <a:xfrm>
            <a:off x="91609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61" name="PlaceHolder 5"/>
          <p:cNvSpPr>
            <a:spLocks noGrp="1"/>
          </p:cNvSpPr>
          <p:nvPr>
            <p:ph type="body"/>
          </p:nvPr>
        </p:nvSpPr>
        <p:spPr>
          <a:xfrm>
            <a:off x="609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62" name="PlaceHolder 6"/>
          <p:cNvSpPr>
            <a:spLocks noGrp="1"/>
          </p:cNvSpPr>
          <p:nvPr>
            <p:ph type="body"/>
          </p:nvPr>
        </p:nvSpPr>
        <p:spPr>
          <a:xfrm>
            <a:off x="609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63" name="PlaceHolder 7"/>
          <p:cNvSpPr>
            <a:spLocks noGrp="1"/>
          </p:cNvSpPr>
          <p:nvPr>
            <p:ph type="body"/>
          </p:nvPr>
        </p:nvSpPr>
        <p:spPr>
          <a:xfrm>
            <a:off x="6324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64" name="PlaceHolder 8"/>
          <p:cNvSpPr>
            <a:spLocks noGrp="1"/>
          </p:cNvSpPr>
          <p:nvPr>
            <p:ph type="body"/>
          </p:nvPr>
        </p:nvSpPr>
        <p:spPr>
          <a:xfrm>
            <a:off x="6324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65" name="PlaceHolder 9"/>
          <p:cNvSpPr>
            <a:spLocks noGrp="1"/>
          </p:cNvSpPr>
          <p:nvPr>
            <p:ph type="body"/>
          </p:nvPr>
        </p:nvSpPr>
        <p:spPr>
          <a:xfrm>
            <a:off x="609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66" name="PlaceHolder 10"/>
          <p:cNvSpPr>
            <a:spLocks noGrp="1"/>
          </p:cNvSpPr>
          <p:nvPr>
            <p:ph type="body"/>
          </p:nvPr>
        </p:nvSpPr>
        <p:spPr>
          <a:xfrm>
            <a:off x="609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67" name="PlaceHolder 11"/>
          <p:cNvSpPr>
            <a:spLocks noGrp="1"/>
          </p:cNvSpPr>
          <p:nvPr>
            <p:ph type="body"/>
          </p:nvPr>
        </p:nvSpPr>
        <p:spPr>
          <a:xfrm>
            <a:off x="6324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68" name="PlaceHolder 12"/>
          <p:cNvSpPr>
            <a:spLocks noGrp="1"/>
          </p:cNvSpPr>
          <p:nvPr>
            <p:ph type="body"/>
          </p:nvPr>
        </p:nvSpPr>
        <p:spPr>
          <a:xfrm>
            <a:off x="6324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69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70" name="PlaceHolder 14"/>
          <p:cNvSpPr>
            <a:spLocks noGrp="1"/>
          </p:cNvSpPr>
          <p:nvPr>
            <p:ph type="sldNum" idx="21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0C2F543-81DD-41B7-B9BD-9EC9B0EAA51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47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73" name="PlaceHolder 2"/>
          <p:cNvSpPr>
            <a:spLocks noGrp="1"/>
          </p:cNvSpPr>
          <p:nvPr>
            <p:ph type="body"/>
          </p:nvPr>
        </p:nvSpPr>
        <p:spPr>
          <a:xfrm>
            <a:off x="5994360" y="156528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74" name="PlaceHolder 3"/>
          <p:cNvSpPr>
            <a:spLocks noGrp="1"/>
          </p:cNvSpPr>
          <p:nvPr>
            <p:ph type="body"/>
          </p:nvPr>
        </p:nvSpPr>
        <p:spPr>
          <a:xfrm>
            <a:off x="5994360" y="3425760"/>
            <a:ext cx="5590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75" name="PlaceHolder 4"/>
          <p:cNvSpPr>
            <a:spLocks noGrp="1"/>
          </p:cNvSpPr>
          <p:nvPr>
            <p:ph type="body"/>
          </p:nvPr>
        </p:nvSpPr>
        <p:spPr>
          <a:xfrm>
            <a:off x="5994360" y="4358520"/>
            <a:ext cx="48510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76" name="PlaceHolder 5"/>
          <p:cNvSpPr>
            <a:spLocks noGrp="1"/>
          </p:cNvSpPr>
          <p:nvPr>
            <p:ph type="sldNum" idx="21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CF24A82-8972-4021-9044-770BD9DB607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7" name="PlaceHolder 1"/>
          <p:cNvSpPr>
            <a:spLocks noGrp="1"/>
          </p:cNvSpPr>
          <p:nvPr>
            <p:ph type="body"/>
          </p:nvPr>
        </p:nvSpPr>
        <p:spPr>
          <a:xfrm>
            <a:off x="60948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47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79" name="PlaceHolder 2"/>
          <p:cNvSpPr>
            <a:spLocks noGrp="1"/>
          </p:cNvSpPr>
          <p:nvPr>
            <p:ph type="body"/>
          </p:nvPr>
        </p:nvSpPr>
        <p:spPr>
          <a:xfrm>
            <a:off x="433080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80" name="PlaceHolder 3"/>
          <p:cNvSpPr>
            <a:spLocks noGrp="1"/>
          </p:cNvSpPr>
          <p:nvPr>
            <p:ph type="body"/>
          </p:nvPr>
        </p:nvSpPr>
        <p:spPr>
          <a:xfrm>
            <a:off x="805176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81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82" name="PlaceHolder 5"/>
          <p:cNvSpPr>
            <a:spLocks noGrp="1"/>
          </p:cNvSpPr>
          <p:nvPr>
            <p:ph type="body"/>
          </p:nvPr>
        </p:nvSpPr>
        <p:spPr>
          <a:xfrm>
            <a:off x="60948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83" name="PlaceHolder 6"/>
          <p:cNvSpPr>
            <a:spLocks noGrp="1"/>
          </p:cNvSpPr>
          <p:nvPr>
            <p:ph type="body"/>
          </p:nvPr>
        </p:nvSpPr>
        <p:spPr>
          <a:xfrm>
            <a:off x="433080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84" name="PlaceHolder 7"/>
          <p:cNvSpPr>
            <a:spLocks noGrp="1"/>
          </p:cNvSpPr>
          <p:nvPr>
            <p:ph type="body"/>
          </p:nvPr>
        </p:nvSpPr>
        <p:spPr>
          <a:xfrm>
            <a:off x="805176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85" name="PlaceHolder 8"/>
          <p:cNvSpPr>
            <a:spLocks noGrp="1"/>
          </p:cNvSpPr>
          <p:nvPr>
            <p:ph type="sldNum" idx="21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F455870-9997-4AE2-8618-52D795C6A0A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PlaceHolder 1"/>
          <p:cNvSpPr>
            <a:spLocks noGrp="1"/>
          </p:cNvSpPr>
          <p:nvPr>
            <p:ph type="body"/>
          </p:nvPr>
        </p:nvSpPr>
        <p:spPr>
          <a:xfrm rot="10800000">
            <a:off x="7588080" y="207072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87" name="PlaceHolder 2"/>
          <p:cNvSpPr>
            <a:spLocks noGrp="1"/>
          </p:cNvSpPr>
          <p:nvPr>
            <p:ph type="body"/>
          </p:nvPr>
        </p:nvSpPr>
        <p:spPr>
          <a:xfrm>
            <a:off x="3403800" y="207000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48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489" name="Группа 4"/>
          <p:cNvGrpSpPr/>
          <p:nvPr/>
        </p:nvGrpSpPr>
        <p:grpSpPr>
          <a:xfrm>
            <a:off x="-1317240" y="4155120"/>
            <a:ext cx="3846960" cy="4201200"/>
            <a:chOff x="-1317240" y="4155120"/>
            <a:chExt cx="3846960" cy="4201200"/>
          </a:xfrm>
        </p:grpSpPr>
        <p:sp>
          <p:nvSpPr>
            <p:cNvPr id="5490" name="Полилиния 5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91" name="Полилиния 6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92" name="Полилиния 7"/>
            <p:cNvSpPr/>
            <p:nvPr/>
          </p:nvSpPr>
          <p:spPr>
            <a:xfrm rot="16200000">
              <a:off x="-1037520" y="4600440"/>
              <a:ext cx="258840" cy="258480"/>
            </a:xfrm>
            <a:custGeom>
              <a:avLst/>
              <a:gdLst>
                <a:gd name="textAreaLeft" fmla="*/ 0 w 258840"/>
                <a:gd name="textAreaRight" fmla="*/ 259200 w 258840"/>
                <a:gd name="textAreaTop" fmla="*/ 0 h 258480"/>
                <a:gd name="textAreaBottom" fmla="*/ 258840 h 25848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93" name="Полилиния 14"/>
            <p:cNvSpPr/>
            <p:nvPr/>
          </p:nvSpPr>
          <p:spPr>
            <a:xfrm rot="16200000">
              <a:off x="-1491840" y="6253200"/>
              <a:ext cx="4201200" cy="4680"/>
            </a:xfrm>
            <a:custGeom>
              <a:avLst/>
              <a:gdLst>
                <a:gd name="textAreaLeft" fmla="*/ 0 w 4201200"/>
                <a:gd name="textAreaRight" fmla="*/ 4201560 w 4201200"/>
                <a:gd name="textAreaTop" fmla="*/ 0 h 4680"/>
                <a:gd name="textAreaBottom" fmla="*/ 5040 h 468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960" bIns="-399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94" name="Полилиния 15"/>
            <p:cNvSpPr/>
            <p:nvPr/>
          </p:nvSpPr>
          <p:spPr>
            <a:xfrm rot="16200000">
              <a:off x="603720" y="4329360"/>
              <a:ext cx="4680" cy="384696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3846960"/>
                <a:gd name="textAreaBottom" fmla="*/ 3847320 h 38469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95" name="Полилиния 16"/>
            <p:cNvSpPr/>
            <p:nvPr/>
          </p:nvSpPr>
          <p:spPr>
            <a:xfrm rot="16200000">
              <a:off x="1267200" y="5429520"/>
              <a:ext cx="144720" cy="144720"/>
            </a:xfrm>
            <a:custGeom>
              <a:avLst/>
              <a:gdLst>
                <a:gd name="textAreaLeft" fmla="*/ 0 w 144720"/>
                <a:gd name="textAreaRight" fmla="*/ 145080 w 144720"/>
                <a:gd name="textAreaTop" fmla="*/ 0 h 144720"/>
                <a:gd name="textAreaBottom" fmla="*/ 145080 h 1447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496" name="Полилиния 17"/>
            <p:cNvSpPr/>
            <p:nvPr/>
          </p:nvSpPr>
          <p:spPr>
            <a:xfrm rot="16200000">
              <a:off x="500040" y="7888680"/>
              <a:ext cx="212040" cy="212040"/>
            </a:xfrm>
            <a:custGeom>
              <a:avLst/>
              <a:gdLst>
                <a:gd name="textAreaLeft" fmla="*/ 0 w 212040"/>
                <a:gd name="textAreaRight" fmla="*/ 212400 w 212040"/>
                <a:gd name="textAreaTop" fmla="*/ 0 h 212040"/>
                <a:gd name="textAreaBottom" fmla="*/ 212400 h 2120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5497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98" name="PlaceHolder 4"/>
          <p:cNvSpPr>
            <a:spLocks noGrp="1"/>
          </p:cNvSpPr>
          <p:nvPr>
            <p:ph type="sldNum" idx="21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D278D0B-A56B-4634-9784-C8542E70BD5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9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00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01" name="Shape 22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502" name="Image 2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03" name="Image 2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04" name="PlaceHolder 3"/>
          <p:cNvSpPr>
            <a:spLocks noGrp="1"/>
          </p:cNvSpPr>
          <p:nvPr>
            <p:ph type="body"/>
          </p:nvPr>
        </p:nvSpPr>
        <p:spPr>
          <a:xfrm>
            <a:off x="1495440" y="1613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05" name="PlaceHolder 4"/>
          <p:cNvSpPr>
            <a:spLocks noGrp="1"/>
          </p:cNvSpPr>
          <p:nvPr>
            <p:ph type="body"/>
          </p:nvPr>
        </p:nvSpPr>
        <p:spPr>
          <a:xfrm>
            <a:off x="1495440" y="19180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06" name="PlaceHolder 5"/>
          <p:cNvSpPr>
            <a:spLocks noGrp="1"/>
          </p:cNvSpPr>
          <p:nvPr>
            <p:ph type="body"/>
          </p:nvPr>
        </p:nvSpPr>
        <p:spPr>
          <a:xfrm>
            <a:off x="1495440" y="2853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07" name="PlaceHolder 6"/>
          <p:cNvSpPr>
            <a:spLocks noGrp="1"/>
          </p:cNvSpPr>
          <p:nvPr>
            <p:ph type="body"/>
          </p:nvPr>
        </p:nvSpPr>
        <p:spPr>
          <a:xfrm>
            <a:off x="1495440" y="31582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08" name="PlaceHolder 7"/>
          <p:cNvSpPr>
            <a:spLocks noGrp="1"/>
          </p:cNvSpPr>
          <p:nvPr>
            <p:ph type="body"/>
          </p:nvPr>
        </p:nvSpPr>
        <p:spPr>
          <a:xfrm>
            <a:off x="1495440" y="4119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09" name="PlaceHolder 8"/>
          <p:cNvSpPr>
            <a:spLocks noGrp="1"/>
          </p:cNvSpPr>
          <p:nvPr>
            <p:ph type="body"/>
          </p:nvPr>
        </p:nvSpPr>
        <p:spPr>
          <a:xfrm>
            <a:off x="1495440" y="4424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10" name="PlaceHolder 9"/>
          <p:cNvSpPr>
            <a:spLocks noGrp="1"/>
          </p:cNvSpPr>
          <p:nvPr>
            <p:ph type="body"/>
          </p:nvPr>
        </p:nvSpPr>
        <p:spPr>
          <a:xfrm>
            <a:off x="1495440" y="5365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11" name="PlaceHolder 10"/>
          <p:cNvSpPr>
            <a:spLocks noGrp="1"/>
          </p:cNvSpPr>
          <p:nvPr>
            <p:ph type="body"/>
          </p:nvPr>
        </p:nvSpPr>
        <p:spPr>
          <a:xfrm>
            <a:off x="1495440" y="56700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зис_5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8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829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830" name="PlaceHolder 1"/>
          <p:cNvSpPr>
            <a:spLocks noGrp="1"/>
          </p:cNvSpPr>
          <p:nvPr>
            <p:ph type="body"/>
          </p:nvPr>
        </p:nvSpPr>
        <p:spPr>
          <a:xfrm>
            <a:off x="1897920" y="-32090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2" name="PlaceHolder 1"/>
          <p:cNvSpPr>
            <a:spLocks noGrp="1"/>
          </p:cNvSpPr>
          <p:nvPr>
            <p:ph type="body"/>
          </p:nvPr>
        </p:nvSpPr>
        <p:spPr>
          <a:xfrm>
            <a:off x="3206880" y="0"/>
            <a:ext cx="350064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13" name="Shape 0"/>
          <p:cNvSpPr/>
          <p:nvPr/>
        </p:nvSpPr>
        <p:spPr>
          <a:xfrm>
            <a:off x="0" y="0"/>
            <a:ext cx="32065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551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15" name="PlaceHolder 2"/>
          <p:cNvSpPr>
            <a:spLocks noGrp="1"/>
          </p:cNvSpPr>
          <p:nvPr>
            <p:ph type="body"/>
          </p:nvPr>
        </p:nvSpPr>
        <p:spPr>
          <a:xfrm>
            <a:off x="7257960" y="80748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16" name="PlaceHolder 3"/>
          <p:cNvSpPr>
            <a:spLocks noGrp="1"/>
          </p:cNvSpPr>
          <p:nvPr>
            <p:ph type="body"/>
          </p:nvPr>
        </p:nvSpPr>
        <p:spPr>
          <a:xfrm>
            <a:off x="7836840" y="250992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17" name="PlaceHolder 4"/>
          <p:cNvSpPr>
            <a:spLocks noGrp="1"/>
          </p:cNvSpPr>
          <p:nvPr>
            <p:ph type="body"/>
          </p:nvPr>
        </p:nvSpPr>
        <p:spPr>
          <a:xfrm>
            <a:off x="7836840" y="340128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18" name="PlaceHolder 5"/>
          <p:cNvSpPr>
            <a:spLocks noGrp="1"/>
          </p:cNvSpPr>
          <p:nvPr>
            <p:ph type="body"/>
          </p:nvPr>
        </p:nvSpPr>
        <p:spPr>
          <a:xfrm>
            <a:off x="7836840" y="429804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19" name="PlaceHolder 6"/>
          <p:cNvSpPr>
            <a:spLocks noGrp="1"/>
          </p:cNvSpPr>
          <p:nvPr>
            <p:ph type="body"/>
          </p:nvPr>
        </p:nvSpPr>
        <p:spPr>
          <a:xfrm>
            <a:off x="7836840" y="519480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20" name="PlaceHolder 7"/>
          <p:cNvSpPr>
            <a:spLocks noGrp="1"/>
          </p:cNvSpPr>
          <p:nvPr>
            <p:ph type="body"/>
          </p:nvPr>
        </p:nvSpPr>
        <p:spPr>
          <a:xfrm>
            <a:off x="609480" y="28447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21" name="PlaceHolder 8"/>
          <p:cNvSpPr>
            <a:spLocks noGrp="1"/>
          </p:cNvSpPr>
          <p:nvPr>
            <p:ph type="body"/>
          </p:nvPr>
        </p:nvSpPr>
        <p:spPr>
          <a:xfrm>
            <a:off x="609480" y="398160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22" name="PlaceHolder 9"/>
          <p:cNvSpPr>
            <a:spLocks noGrp="1"/>
          </p:cNvSpPr>
          <p:nvPr>
            <p:ph type="body"/>
          </p:nvPr>
        </p:nvSpPr>
        <p:spPr>
          <a:xfrm>
            <a:off x="609480" y="51181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23" name="PlaceHolder 10"/>
          <p:cNvSpPr>
            <a:spLocks noGrp="1"/>
          </p:cNvSpPr>
          <p:nvPr>
            <p:ph type="body"/>
          </p:nvPr>
        </p:nvSpPr>
        <p:spPr>
          <a:xfrm>
            <a:off x="609480" y="338148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24" name="PlaceHolder 11"/>
          <p:cNvSpPr>
            <a:spLocks noGrp="1"/>
          </p:cNvSpPr>
          <p:nvPr>
            <p:ph type="body"/>
          </p:nvPr>
        </p:nvSpPr>
        <p:spPr>
          <a:xfrm>
            <a:off x="609480" y="451800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25" name="PlaceHolder 12"/>
          <p:cNvSpPr>
            <a:spLocks noGrp="1"/>
          </p:cNvSpPr>
          <p:nvPr>
            <p:ph type="body"/>
          </p:nvPr>
        </p:nvSpPr>
        <p:spPr>
          <a:xfrm>
            <a:off x="609480" y="565452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26" name="PlaceHolder 13"/>
          <p:cNvSpPr>
            <a:spLocks noGrp="1"/>
          </p:cNvSpPr>
          <p:nvPr>
            <p:ph type="body"/>
          </p:nvPr>
        </p:nvSpPr>
        <p:spPr>
          <a:xfrm>
            <a:off x="609480" y="1593720"/>
            <a:ext cx="2234880" cy="2749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br>
              <a:rPr sz="2400"/>
            </a:b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27" name="PlaceHolder 14"/>
          <p:cNvSpPr>
            <a:spLocks noGrp="1"/>
          </p:cNvSpPr>
          <p:nvPr>
            <p:ph type="sldNum" idx="21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4985F34-CF61-43BE-9F27-19DE03B33FF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8" name="PlaceHolder 1"/>
          <p:cNvSpPr>
            <a:spLocks noGrp="1"/>
          </p:cNvSpPr>
          <p:nvPr>
            <p:ph type="body"/>
          </p:nvPr>
        </p:nvSpPr>
        <p:spPr>
          <a:xfrm>
            <a:off x="670572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529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530" name="Прямая соединительная линия 2"/>
          <p:cNvCxnSpPr/>
          <p:nvPr/>
        </p:nvCxnSpPr>
        <p:spPr>
          <a:xfrm>
            <a:off x="609480" y="1546920"/>
            <a:ext cx="52394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5531" name="Прямая соединительная линия 3"/>
          <p:cNvCxnSpPr/>
          <p:nvPr/>
        </p:nvCxnSpPr>
        <p:spPr>
          <a:xfrm>
            <a:off x="60958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5532" name="Прямая соединительная линия 4"/>
          <p:cNvCxnSpPr/>
          <p:nvPr/>
        </p:nvCxnSpPr>
        <p:spPr>
          <a:xfrm>
            <a:off x="60958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sp>
        <p:nvSpPr>
          <p:cNvPr id="5533" name="PlaceHolder 2"/>
          <p:cNvSpPr>
            <a:spLocks noGrp="1"/>
          </p:cNvSpPr>
          <p:nvPr>
            <p:ph type="body"/>
          </p:nvPr>
        </p:nvSpPr>
        <p:spPr>
          <a:xfrm>
            <a:off x="609480" y="-9680760"/>
            <a:ext cx="5238720" cy="1415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34" name="PlaceHolder 3"/>
          <p:cNvSpPr>
            <a:spLocks noGrp="1"/>
          </p:cNvSpPr>
          <p:nvPr>
            <p:ph type="body"/>
          </p:nvPr>
        </p:nvSpPr>
        <p:spPr>
          <a:xfrm>
            <a:off x="609480" y="2242080"/>
            <a:ext cx="52387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35" name="PlaceHolder 4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6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37" name="PlaceHolder 2"/>
          <p:cNvSpPr>
            <a:spLocks noGrp="1"/>
          </p:cNvSpPr>
          <p:nvPr>
            <p:ph type="body"/>
          </p:nvPr>
        </p:nvSpPr>
        <p:spPr>
          <a:xfrm>
            <a:off x="4330800" y="352440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53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39" name="Shape 0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40" name="Shape 4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41" name="PlaceHolder 3"/>
          <p:cNvSpPr>
            <a:spLocks noGrp="1"/>
          </p:cNvSpPr>
          <p:nvPr>
            <p:ph type="body"/>
          </p:nvPr>
        </p:nvSpPr>
        <p:spPr>
          <a:xfrm>
            <a:off x="4584600" y="268308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42" name="PlaceHolder 4"/>
          <p:cNvSpPr>
            <a:spLocks noGrp="1"/>
          </p:cNvSpPr>
          <p:nvPr>
            <p:ph type="body"/>
          </p:nvPr>
        </p:nvSpPr>
        <p:spPr>
          <a:xfrm>
            <a:off x="8305920" y="559764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43" name="PlaceHolder 5"/>
          <p:cNvSpPr>
            <a:spLocks noGrp="1"/>
          </p:cNvSpPr>
          <p:nvPr>
            <p:ph type="body"/>
          </p:nvPr>
        </p:nvSpPr>
        <p:spPr>
          <a:xfrm>
            <a:off x="5124240" y="86364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44" name="PlaceHolder 6"/>
          <p:cNvSpPr>
            <a:spLocks noGrp="1"/>
          </p:cNvSpPr>
          <p:nvPr>
            <p:ph type="body"/>
          </p:nvPr>
        </p:nvSpPr>
        <p:spPr>
          <a:xfrm>
            <a:off x="8845560" y="377820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45" name="PlaceHolder 7"/>
          <p:cNvSpPr>
            <a:spLocks noGrp="1"/>
          </p:cNvSpPr>
          <p:nvPr>
            <p:ph type="sldNum" idx="21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F29546E-5F0B-42E7-8F6D-9306E08C247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6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7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480" cy="3428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5548" name="Группа 4"/>
          <p:cNvGrpSpPr/>
          <p:nvPr/>
        </p:nvGrpSpPr>
        <p:grpSpPr>
          <a:xfrm>
            <a:off x="596160" y="615960"/>
            <a:ext cx="2484000" cy="2503800"/>
            <a:chOff x="596160" y="615960"/>
            <a:chExt cx="2484000" cy="2503800"/>
          </a:xfrm>
        </p:grpSpPr>
        <p:pic>
          <p:nvPicPr>
            <p:cNvPr id="5549" name="Image 25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18327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50" name="Image 26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8327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51" name="Image 27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00640" y="73872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52" name="Image 28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5961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53" name="Image 29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00640" y="186588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54" name="Image 30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5961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55" name="Image 31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2331000" y="27100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56" name="Image 32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251720" y="93780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557" name="Text 10"/>
          <p:cNvSpPr/>
          <p:nvPr/>
        </p:nvSpPr>
        <p:spPr>
          <a:xfrm>
            <a:off x="1369080" y="1680120"/>
            <a:ext cx="97740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b44e8"/>
                </a:solidFill>
                <a:effectLst/>
                <a:uFillTx/>
                <a:latin typeface="Inter"/>
                <a:ea typeface="Inter"/>
              </a:rPr>
              <a:t>карьера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558" name="Группа 18"/>
          <p:cNvGrpSpPr/>
          <p:nvPr/>
        </p:nvGrpSpPr>
        <p:grpSpPr>
          <a:xfrm>
            <a:off x="591480" y="3701880"/>
            <a:ext cx="2493720" cy="2548080"/>
            <a:chOff x="591480" y="3701880"/>
            <a:chExt cx="2493720" cy="2548080"/>
          </a:xfrm>
        </p:grpSpPr>
        <p:pic>
          <p:nvPicPr>
            <p:cNvPr id="5559" name="Image 12" descr=" "/>
            <p:cNvPicPr/>
            <p:nvPr/>
          </p:nvPicPr>
          <p:blipFill>
            <a:blip r:embed="rId18"/>
            <a:stretch/>
          </p:blipFill>
          <p:spPr>
            <a:xfrm>
              <a:off x="591480" y="3701880"/>
              <a:ext cx="2493720" cy="2548080"/>
            </a:xfrm>
            <a:prstGeom prst="rect">
              <a:avLst/>
            </a:prstGeom>
            <a:noFill/>
            <a:ln w="25400">
              <a:noFill/>
            </a:ln>
          </p:spPr>
        </p:pic>
        <p:pic>
          <p:nvPicPr>
            <p:cNvPr id="5560" name="Image 13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595800" y="49690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61" name="Image 14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595800" y="43426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62" name="Image 15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595800" y="37119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63" name="Image 16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595800" y="49683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64" name="Image 17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1056600" y="37576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65" name="Image 18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12000" y="431064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66" name="Image 19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2249640" y="554796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67" name="Image 20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1056600" y="610632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568" name="Text 11"/>
          <p:cNvSpPr/>
          <p:nvPr/>
        </p:nvSpPr>
        <p:spPr>
          <a:xfrm>
            <a:off x="1351800" y="478800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40"/>
                </a:solidFill>
                <a:effectLst/>
                <a:uFillTx/>
                <a:latin typeface="Inter"/>
                <a:ea typeface="Inter"/>
              </a:rPr>
              <a:t>события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569" name="Группа 29"/>
          <p:cNvGrpSpPr/>
          <p:nvPr/>
        </p:nvGrpSpPr>
        <p:grpSpPr>
          <a:xfrm>
            <a:off x="3731760" y="622440"/>
            <a:ext cx="2506320" cy="2505600"/>
            <a:chOff x="3731760" y="622440"/>
            <a:chExt cx="2506320" cy="2505600"/>
          </a:xfrm>
        </p:grpSpPr>
        <p:pic>
          <p:nvPicPr>
            <p:cNvPr id="5570" name="Image 9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437688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71" name="Image 10" descr=" "/>
            <p:cNvPicPr/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/>
          </p:blipFill>
          <p:spPr>
            <a:xfrm>
              <a:off x="502200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72" name="Image 11" descr=" "/>
            <p:cNvPicPr/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/>
          </p:blipFill>
          <p:spPr>
            <a:xfrm>
              <a:off x="373176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573" name="Text 12"/>
          <p:cNvSpPr/>
          <p:nvPr/>
        </p:nvSpPr>
        <p:spPr>
          <a:xfrm>
            <a:off x="4439880" y="1687320"/>
            <a:ext cx="111996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dd2c"/>
                </a:solidFill>
                <a:effectLst/>
                <a:uFillTx/>
                <a:latin typeface="Inter"/>
                <a:ea typeface="Inter"/>
              </a:rPr>
              <a:t>обучение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74" name="Shape 13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575" name="Image 38" descr=" "/>
          <p:cNvPicPr/>
          <p:nvPr/>
        </p:nvPicPr>
        <p:blipFill>
          <a:blip r:embed="rId41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76" name="Image 39" descr=" "/>
          <p:cNvPicPr/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577" name="Группа 41"/>
          <p:cNvGrpSpPr/>
          <p:nvPr/>
        </p:nvGrpSpPr>
        <p:grpSpPr>
          <a:xfrm>
            <a:off x="613800" y="609840"/>
            <a:ext cx="5637600" cy="5638320"/>
            <a:chOff x="613800" y="609840"/>
            <a:chExt cx="5637600" cy="5638320"/>
          </a:xfrm>
        </p:grpSpPr>
        <p:cxnSp>
          <p:nvCxnSpPr>
            <p:cNvPr id="5578" name="Прямая соединительная линия 42"/>
            <p:cNvCxnSpPr/>
            <p:nvPr/>
          </p:nvCxnSpPr>
          <p:spPr>
            <a:xfrm>
              <a:off x="613800" y="3391920"/>
              <a:ext cx="5637960" cy="36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  <p:cxnSp>
          <p:nvCxnSpPr>
            <p:cNvPr id="5579" name="Прямая соединительная линия 43"/>
            <p:cNvCxnSpPr/>
            <p:nvPr/>
          </p:nvCxnSpPr>
          <p:spPr>
            <a:xfrm>
              <a:off x="3413160" y="609840"/>
              <a:ext cx="360" cy="563868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</p:grpSp>
      <p:sp>
        <p:nvSpPr>
          <p:cNvPr id="5580" name="Text 9"/>
          <p:cNvSpPr/>
          <p:nvPr/>
        </p:nvSpPr>
        <p:spPr>
          <a:xfrm>
            <a:off x="2806560" y="3218040"/>
            <a:ext cx="1252080" cy="43992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ts val="2299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Студент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581" name="Группа 45"/>
          <p:cNvGrpSpPr/>
          <p:nvPr/>
        </p:nvGrpSpPr>
        <p:grpSpPr>
          <a:xfrm>
            <a:off x="3739320" y="3711960"/>
            <a:ext cx="2491200" cy="2529360"/>
            <a:chOff x="3739320" y="3711960"/>
            <a:chExt cx="2491200" cy="2529360"/>
          </a:xfrm>
        </p:grpSpPr>
        <p:sp>
          <p:nvSpPr>
            <p:cNvPr id="5582" name="Полилиния 46"/>
            <p:cNvSpPr/>
            <p:nvPr/>
          </p:nvSpPr>
          <p:spPr>
            <a:xfrm>
              <a:off x="3955680" y="3711960"/>
              <a:ext cx="2062440" cy="2529360"/>
            </a:xfrm>
            <a:custGeom>
              <a:avLst/>
              <a:gdLst>
                <a:gd name="textAreaLeft" fmla="*/ 0 w 2062440"/>
                <a:gd name="textAreaRight" fmla="*/ 2062800 w 2062440"/>
                <a:gd name="textAreaTop" fmla="*/ 0 h 2529360"/>
                <a:gd name="textAreaBottom" fmla="*/ 2529720 h 2529360"/>
                <a:gd name="GluePoint1X" fmla="*/ 548447 w 574197"/>
                <a:gd name="GluePoint1Y" fmla="*/ 651070 h 704172"/>
                <a:gd name="GluePoint2X" fmla="*/ 405772 w 574197"/>
                <a:gd name="GluePoint2Y" fmla="*/ 166229 h 704172"/>
                <a:gd name="GluePoint3X" fmla="*/ 25753 w 574197"/>
                <a:gd name="GluePoint3Y" fmla="*/ 53109 h 704172"/>
                <a:gd name="GluePoint4X" fmla="*/ 168428 w 574197"/>
                <a:gd name="GluePoint4Y" fmla="*/ 537940 h 704172"/>
                <a:gd name="GluePoint5X" fmla="*/ 548447 w 574197"/>
                <a:gd name="GluePoint5Y" fmla="*/ 651070 h 7041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5583" name="Полилиния 47"/>
            <p:cNvSpPr/>
            <p:nvPr/>
          </p:nvSpPr>
          <p:spPr>
            <a:xfrm>
              <a:off x="3748320" y="3734280"/>
              <a:ext cx="2477160" cy="2484720"/>
            </a:xfrm>
            <a:custGeom>
              <a:avLst/>
              <a:gdLst>
                <a:gd name="textAreaLeft" fmla="*/ 0 w 2477160"/>
                <a:gd name="textAreaRight" fmla="*/ 2477520 w 2477160"/>
                <a:gd name="textAreaTop" fmla="*/ 0 h 2484720"/>
                <a:gd name="textAreaBottom" fmla="*/ 2485080 h 2484720"/>
                <a:gd name="GluePoint1X" fmla="*/ 431844 w 689705"/>
                <a:gd name="GluePoint1Y" fmla="*/ 644642 h 691674"/>
                <a:gd name="GluePoint2X" fmla="*/ 678466 w 689705"/>
                <a:gd name="GluePoint2Y" fmla="*/ 171826 h 691674"/>
                <a:gd name="GluePoint3X" fmla="*/ 257861 w 689705"/>
                <a:gd name="GluePoint3Y" fmla="*/ 47032 h 691674"/>
                <a:gd name="GluePoint4X" fmla="*/ 11239 w 689705"/>
                <a:gd name="GluePoint4Y" fmla="*/ 519848 h 691674"/>
                <a:gd name="GluePoint5X" fmla="*/ 431844 w 689705"/>
                <a:gd name="GluePoint5Y" fmla="*/ 644642 h 6916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5584" name="Полилиния 48"/>
            <p:cNvSpPr/>
            <p:nvPr/>
          </p:nvSpPr>
          <p:spPr>
            <a:xfrm>
              <a:off x="3739320" y="552060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60"/>
                <a:gd name="GluePoint1Y" fmla="*/ 22741 h 22741"/>
                <a:gd name="GluePoint2X" fmla="*/ 22860 w 22860"/>
                <a:gd name="GluePoint2Y" fmla="*/ 11371 h 22741"/>
                <a:gd name="GluePoint3X" fmla="*/ 11430 w 22860"/>
                <a:gd name="GluePoint3Y" fmla="*/ 0 h 22741"/>
                <a:gd name="GluePoint4X" fmla="*/ 0 w 22860"/>
                <a:gd name="GluePoint4Y" fmla="*/ 11371 h 22741"/>
                <a:gd name="GluePoint5X" fmla="*/ 11430 w 22860"/>
                <a:gd name="GluePoint5Y" fmla="*/ 22741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5585" name="Полилиния 49"/>
            <p:cNvSpPr/>
            <p:nvPr/>
          </p:nvSpPr>
          <p:spPr>
            <a:xfrm>
              <a:off x="6148800" y="431496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59"/>
                <a:gd name="GluePoint1Y" fmla="*/ 22742 h 22741"/>
                <a:gd name="GluePoint2X" fmla="*/ 22860 w 22859"/>
                <a:gd name="GluePoint2Y" fmla="*/ 11371 h 22741"/>
                <a:gd name="GluePoint3X" fmla="*/ 11430 w 22859"/>
                <a:gd name="GluePoint3Y" fmla="*/ 0 h 22741"/>
                <a:gd name="GluePoint4X" fmla="*/ 0 w 22859"/>
                <a:gd name="GluePoint4Y" fmla="*/ 11371 h 22741"/>
                <a:gd name="GluePoint5X" fmla="*/ 11430 w 22859"/>
                <a:gd name="GluePoint5Y" fmla="*/ 22742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</p:grpSp>
      <p:sp>
        <p:nvSpPr>
          <p:cNvPr id="5586" name="Text 11"/>
          <p:cNvSpPr/>
          <p:nvPr/>
        </p:nvSpPr>
        <p:spPr>
          <a:xfrm>
            <a:off x="4457880" y="478872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город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87" name="PlaceHolder 2"/>
          <p:cNvSpPr>
            <a:spLocks noGrp="1"/>
          </p:cNvSpPr>
          <p:nvPr>
            <p:ph type="body"/>
          </p:nvPr>
        </p:nvSpPr>
        <p:spPr>
          <a:xfrm>
            <a:off x="7397640" y="462924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88" name="PlaceHolder 3"/>
          <p:cNvSpPr>
            <a:spLocks noGrp="1"/>
          </p:cNvSpPr>
          <p:nvPr>
            <p:ph type="body"/>
          </p:nvPr>
        </p:nvSpPr>
        <p:spPr>
          <a:xfrm>
            <a:off x="7397640" y="4978440"/>
            <a:ext cx="41842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89" name="PlaceHolder 4"/>
          <p:cNvSpPr>
            <a:spLocks noGrp="1"/>
          </p:cNvSpPr>
          <p:nvPr>
            <p:ph type="sldNum" idx="21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7BB3DCD-E797-433A-89BA-E6DA9086FC6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91" name="Shape 0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592" name="Image 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93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4" name="PlaceHolder 1"/>
          <p:cNvSpPr>
            <a:spLocks noGrp="1"/>
          </p:cNvSpPr>
          <p:nvPr>
            <p:ph type="body"/>
          </p:nvPr>
        </p:nvSpPr>
        <p:spPr>
          <a:xfrm>
            <a:off x="433080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95" name="PlaceHolder 2"/>
          <p:cNvSpPr>
            <a:spLocks noGrp="1"/>
          </p:cNvSpPr>
          <p:nvPr>
            <p:ph type="body"/>
          </p:nvPr>
        </p:nvSpPr>
        <p:spPr>
          <a:xfrm>
            <a:off x="805176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96" name="PlaceHolder 3"/>
          <p:cNvSpPr>
            <a:spLocks noGrp="1"/>
          </p:cNvSpPr>
          <p:nvPr>
            <p:ph type="body"/>
          </p:nvPr>
        </p:nvSpPr>
        <p:spPr>
          <a:xfrm>
            <a:off x="9912240" y="352440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97" name="PlaceHolder 4"/>
          <p:cNvSpPr>
            <a:spLocks noGrp="1"/>
          </p:cNvSpPr>
          <p:nvPr>
            <p:ph type="body"/>
          </p:nvPr>
        </p:nvSpPr>
        <p:spPr>
          <a:xfrm>
            <a:off x="4330800" y="3524400"/>
            <a:ext cx="539064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98" name="PlaceHolder 5"/>
          <p:cNvSpPr>
            <a:spLocks noGrp="1"/>
          </p:cNvSpPr>
          <p:nvPr>
            <p:ph type="body"/>
          </p:nvPr>
        </p:nvSpPr>
        <p:spPr>
          <a:xfrm>
            <a:off x="609480" y="352440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99" name="PlaceHolder 6"/>
          <p:cNvSpPr>
            <a:spLocks noGrp="1"/>
          </p:cNvSpPr>
          <p:nvPr>
            <p:ph type="body"/>
          </p:nvPr>
        </p:nvSpPr>
        <p:spPr>
          <a:xfrm>
            <a:off x="246996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00" name="PlaceHolder 7"/>
          <p:cNvSpPr>
            <a:spLocks noGrp="1"/>
          </p:cNvSpPr>
          <p:nvPr>
            <p:ph type="body"/>
          </p:nvPr>
        </p:nvSpPr>
        <p:spPr>
          <a:xfrm>
            <a:off x="60948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01" name="Shape 0"/>
          <p:cNvSpPr/>
          <p:nvPr/>
        </p:nvSpPr>
        <p:spPr>
          <a:xfrm>
            <a:off x="10845720" y="60948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602" name="Image 7" descr=" "/>
          <p:cNvPicPr/>
          <p:nvPr/>
        </p:nvPicPr>
        <p:blipFill>
          <a:blip r:embed="rId2"/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03" name="Image 8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04" name="PlaceHolder 8"/>
          <p:cNvSpPr>
            <a:spLocks noGrp="1"/>
          </p:cNvSpPr>
          <p:nvPr>
            <p:ph type="sldNum" idx="22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D190E7E-0024-4F16-8AE8-C2172A6221B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06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7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08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09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10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11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12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13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14" name="PlaceHolder 8"/>
          <p:cNvSpPr>
            <a:spLocks noGrp="1"/>
          </p:cNvSpPr>
          <p:nvPr>
            <p:ph type="sldNum" idx="22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C25BE22-EF76-4602-8474-15B3F7BD582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5615" name="Рисунок 3" descr=""/>
          <p:cNvPicPr/>
          <p:nvPr/>
        </p:nvPicPr>
        <p:blipFill>
          <a:blip r:embed="rId4"/>
          <a:stretch/>
        </p:blipFill>
        <p:spPr>
          <a:xfrm>
            <a:off x="580752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16" name="PlaceHolder 9"/>
          <p:cNvSpPr>
            <a:spLocks noGrp="1"/>
          </p:cNvSpPr>
          <p:nvPr>
            <p:ph type="body"/>
          </p:nvPr>
        </p:nvSpPr>
        <p:spPr>
          <a:xfrm>
            <a:off x="670176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18" name="PlaceHolder 1"/>
          <p:cNvSpPr>
            <a:spLocks noGrp="1"/>
          </p:cNvSpPr>
          <p:nvPr>
            <p:ph type="sldNum" idx="22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27E3F4E-74C3-412F-A215-52624DDCABF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5619" name="Рисунок 4" descr=""/>
          <p:cNvPicPr/>
          <p:nvPr/>
        </p:nvPicPr>
        <p:blipFill>
          <a:blip r:embed="rId4"/>
          <a:stretch/>
        </p:blipFill>
        <p:spPr>
          <a:xfrm>
            <a:off x="1311840" y="602280"/>
            <a:ext cx="9567720" cy="579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20" name="PlaceHolder 2"/>
          <p:cNvSpPr>
            <a:spLocks noGrp="1"/>
          </p:cNvSpPr>
          <p:nvPr>
            <p:ph type="body"/>
          </p:nvPr>
        </p:nvSpPr>
        <p:spPr>
          <a:xfrm>
            <a:off x="2287080" y="795240"/>
            <a:ext cx="7617600" cy="49550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22" name="PlaceHolder 1"/>
          <p:cNvSpPr>
            <a:spLocks noGrp="1"/>
          </p:cNvSpPr>
          <p:nvPr>
            <p:ph type="sldNum" idx="22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B377C4C-2EA9-40D8-8AC4-B695B0CE48D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5623" name="Рисунок 3" descr=""/>
          <p:cNvPicPr/>
          <p:nvPr/>
        </p:nvPicPr>
        <p:blipFill>
          <a:blip r:embed="rId4"/>
          <a:stretch/>
        </p:blipFill>
        <p:spPr>
          <a:xfrm>
            <a:off x="358776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24" name="PlaceHolder 2"/>
          <p:cNvSpPr>
            <a:spLocks noGrp="1"/>
          </p:cNvSpPr>
          <p:nvPr>
            <p:ph type="body"/>
          </p:nvPr>
        </p:nvSpPr>
        <p:spPr>
          <a:xfrm>
            <a:off x="448200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25" name="PlaceHolder 3"/>
          <p:cNvSpPr>
            <a:spLocks noGrp="1"/>
          </p:cNvSpPr>
          <p:nvPr>
            <p:ph type="body"/>
          </p:nvPr>
        </p:nvSpPr>
        <p:spPr>
          <a:xfrm>
            <a:off x="609480" y="1035360"/>
            <a:ext cx="3154680" cy="261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26" name="PlaceHolder 4"/>
          <p:cNvSpPr>
            <a:spLocks noGrp="1"/>
          </p:cNvSpPr>
          <p:nvPr>
            <p:ph type="body"/>
          </p:nvPr>
        </p:nvSpPr>
        <p:spPr>
          <a:xfrm>
            <a:off x="643320" y="2385720"/>
            <a:ext cx="3120840" cy="537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28" name="PlaceHolder 1"/>
          <p:cNvSpPr>
            <a:spLocks noGrp="1"/>
          </p:cNvSpPr>
          <p:nvPr>
            <p:ph type="sldNum" idx="22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61DE08A-8920-4AA6-9166-D8570D12E63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29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5630" name="Рисунок 7" descr=""/>
          <p:cNvPicPr/>
          <p:nvPr/>
        </p:nvPicPr>
        <p:blipFill>
          <a:blip r:embed="rId4"/>
          <a:stretch/>
        </p:blipFill>
        <p:spPr>
          <a:xfrm>
            <a:off x="852480" y="1268640"/>
            <a:ext cx="7129080" cy="432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31" name="PlaceHolder 2"/>
          <p:cNvSpPr>
            <a:spLocks noGrp="1"/>
          </p:cNvSpPr>
          <p:nvPr>
            <p:ph type="body"/>
          </p:nvPr>
        </p:nvSpPr>
        <p:spPr>
          <a:xfrm>
            <a:off x="1579680" y="1419840"/>
            <a:ext cx="5694840" cy="3731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32" name="PlaceHolder 3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33" name="PlaceHolder 4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ветлый слайд с лого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2" name="PlaceHolder 1"/>
          <p:cNvSpPr>
            <a:spLocks noGrp="1"/>
          </p:cNvSpPr>
          <p:nvPr>
            <p:ph type="sldNum" idx="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004F905-4121-4E4B-9F3A-AA9E051B547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35" name="PlaceHolder 1"/>
          <p:cNvSpPr>
            <a:spLocks noGrp="1"/>
          </p:cNvSpPr>
          <p:nvPr>
            <p:ph type="sldNum" idx="22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FE8226A-37FA-4B3C-9ABA-29F203B396B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5636" name="Рисунок 3" descr=""/>
          <p:cNvPicPr/>
          <p:nvPr/>
        </p:nvPicPr>
        <p:blipFill>
          <a:blip r:embed="rId4"/>
          <a:stretch/>
        </p:blipFill>
        <p:spPr>
          <a:xfrm>
            <a:off x="7042320" y="619560"/>
            <a:ext cx="2761200" cy="565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37" name="PlaceHolder 2"/>
          <p:cNvSpPr>
            <a:spLocks noGrp="1"/>
          </p:cNvSpPr>
          <p:nvPr>
            <p:ph type="body"/>
          </p:nvPr>
        </p:nvSpPr>
        <p:spPr>
          <a:xfrm>
            <a:off x="7165080" y="720720"/>
            <a:ext cx="2515320" cy="54576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38" name="PlaceHolder 3"/>
          <p:cNvSpPr>
            <a:spLocks noGrp="1"/>
          </p:cNvSpPr>
          <p:nvPr>
            <p:ph type="body"/>
          </p:nvPr>
        </p:nvSpPr>
        <p:spPr>
          <a:xfrm>
            <a:off x="609480" y="12308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39" name="PlaceHolder 4"/>
          <p:cNvSpPr>
            <a:spLocks noGrp="1"/>
          </p:cNvSpPr>
          <p:nvPr>
            <p:ph type="body"/>
          </p:nvPr>
        </p:nvSpPr>
        <p:spPr>
          <a:xfrm>
            <a:off x="1396080" y="28630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40" name="PlaceHolder 5"/>
          <p:cNvSpPr>
            <a:spLocks noGrp="1"/>
          </p:cNvSpPr>
          <p:nvPr>
            <p:ph type="body"/>
          </p:nvPr>
        </p:nvSpPr>
        <p:spPr>
          <a:xfrm>
            <a:off x="1396080" y="316800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41" name="PlaceHolder 6"/>
          <p:cNvSpPr>
            <a:spLocks noGrp="1"/>
          </p:cNvSpPr>
          <p:nvPr>
            <p:ph type="body"/>
          </p:nvPr>
        </p:nvSpPr>
        <p:spPr>
          <a:xfrm>
            <a:off x="1396080" y="43779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42" name="PlaceHolder 7"/>
          <p:cNvSpPr>
            <a:spLocks noGrp="1"/>
          </p:cNvSpPr>
          <p:nvPr>
            <p:ph type="body"/>
          </p:nvPr>
        </p:nvSpPr>
        <p:spPr>
          <a:xfrm>
            <a:off x="1396080" y="468288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44" name="PlaceHolder 1"/>
          <p:cNvSpPr>
            <a:spLocks noGrp="1"/>
          </p:cNvSpPr>
          <p:nvPr>
            <p:ph type="sldNum" idx="22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5F170AB-58C5-481D-9BD9-B5FC54EF53D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45" name="PlaceHolder 2"/>
          <p:cNvSpPr>
            <a:spLocks noGrp="1"/>
          </p:cNvSpPr>
          <p:nvPr>
            <p:ph type="body"/>
          </p:nvPr>
        </p:nvSpPr>
        <p:spPr>
          <a:xfrm>
            <a:off x="609480" y="393696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46" name="PlaceHolder 3"/>
          <p:cNvSpPr>
            <a:spLocks noGrp="1"/>
          </p:cNvSpPr>
          <p:nvPr>
            <p:ph type="body"/>
          </p:nvPr>
        </p:nvSpPr>
        <p:spPr>
          <a:xfrm>
            <a:off x="609480" y="53989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647" name="Рисунок 4" descr=""/>
          <p:cNvPicPr/>
          <p:nvPr/>
        </p:nvPicPr>
        <p:blipFill>
          <a:blip r:embed="rId4"/>
          <a:stretch/>
        </p:blipFill>
        <p:spPr>
          <a:xfrm>
            <a:off x="6437880" y="924840"/>
            <a:ext cx="4057200" cy="831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48" name="PlaceHolder 4"/>
          <p:cNvSpPr>
            <a:spLocks noGrp="1"/>
          </p:cNvSpPr>
          <p:nvPr>
            <p:ph type="body"/>
          </p:nvPr>
        </p:nvSpPr>
        <p:spPr>
          <a:xfrm>
            <a:off x="6621840" y="1092240"/>
            <a:ext cx="3690360" cy="80064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9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50" name="PlaceHolder 1"/>
          <p:cNvSpPr>
            <a:spLocks noGrp="1"/>
          </p:cNvSpPr>
          <p:nvPr>
            <p:ph type="body"/>
          </p:nvPr>
        </p:nvSpPr>
        <p:spPr>
          <a:xfrm>
            <a:off x="609480" y="-8610120"/>
            <a:ext cx="5486040" cy="1262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51" name="PlaceHolder 2"/>
          <p:cNvSpPr>
            <a:spLocks noGrp="1"/>
          </p:cNvSpPr>
          <p:nvPr>
            <p:ph type="body"/>
          </p:nvPr>
        </p:nvSpPr>
        <p:spPr>
          <a:xfrm>
            <a:off x="609480" y="2038680"/>
            <a:ext cx="5486040" cy="267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52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53" name="Прямоугольник 7"/>
          <p:cNvSpPr/>
          <p:nvPr/>
        </p:nvSpPr>
        <p:spPr>
          <a:xfrm>
            <a:off x="60948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5654" name="PlaceHolder 4"/>
          <p:cNvSpPr>
            <a:spLocks noGrp="1"/>
          </p:cNvSpPr>
          <p:nvPr>
            <p:ph type="body"/>
          </p:nvPr>
        </p:nvSpPr>
        <p:spPr>
          <a:xfrm>
            <a:off x="74052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1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56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7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58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59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60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61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62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63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64" name="PlaceHolder 8"/>
          <p:cNvSpPr>
            <a:spLocks noGrp="1"/>
          </p:cNvSpPr>
          <p:nvPr>
            <p:ph type="sldNum" idx="22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FAC5686-B104-40C2-90F8-9896F9C1E11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5665" name="Рисунок 4" descr=""/>
          <p:cNvPicPr/>
          <p:nvPr/>
        </p:nvPicPr>
        <p:blipFill>
          <a:blip r:embed="rId4"/>
          <a:stretch/>
        </p:blipFill>
        <p:spPr>
          <a:xfrm>
            <a:off x="6006240" y="6195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66" name="PlaceHolder 9"/>
          <p:cNvSpPr>
            <a:spLocks noGrp="1"/>
          </p:cNvSpPr>
          <p:nvPr>
            <p:ph type="body"/>
          </p:nvPr>
        </p:nvSpPr>
        <p:spPr>
          <a:xfrm>
            <a:off x="6118920" y="72072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667" name="Рисунок 6" descr=""/>
          <p:cNvPicPr/>
          <p:nvPr/>
        </p:nvPicPr>
        <p:blipFill>
          <a:blip r:embed="rId5"/>
          <a:stretch/>
        </p:blipFill>
        <p:spPr>
          <a:xfrm>
            <a:off x="8847000" y="12711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68" name="PlaceHolder 10"/>
          <p:cNvSpPr>
            <a:spLocks noGrp="1"/>
          </p:cNvSpPr>
          <p:nvPr>
            <p:ph type="body"/>
          </p:nvPr>
        </p:nvSpPr>
        <p:spPr>
          <a:xfrm>
            <a:off x="8959680" y="137268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70" name="PlaceHolder 1"/>
          <p:cNvSpPr>
            <a:spLocks noGrp="1"/>
          </p:cNvSpPr>
          <p:nvPr>
            <p:ph type="sldNum" idx="22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C0FA05C-1613-4860-A3AB-A2CCB848C3E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71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5672" name="PlaceHolder 2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73" name="PlaceHolder 3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674" name="Рисунок 1" descr=""/>
          <p:cNvPicPr/>
          <p:nvPr/>
        </p:nvPicPr>
        <p:blipFill>
          <a:blip r:embed="rId4"/>
          <a:stretch/>
        </p:blipFill>
        <p:spPr>
          <a:xfrm>
            <a:off x="9118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75" name="PlaceHolder 4"/>
          <p:cNvSpPr>
            <a:spLocks noGrp="1"/>
          </p:cNvSpPr>
          <p:nvPr>
            <p:ph type="body"/>
          </p:nvPr>
        </p:nvSpPr>
        <p:spPr>
          <a:xfrm>
            <a:off x="101232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676" name="Рисунок 3" descr=""/>
          <p:cNvPicPr/>
          <p:nvPr/>
        </p:nvPicPr>
        <p:blipFill>
          <a:blip r:embed="rId5"/>
          <a:stretch/>
        </p:blipFill>
        <p:spPr>
          <a:xfrm>
            <a:off x="329040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77" name="PlaceHolder 5"/>
          <p:cNvSpPr>
            <a:spLocks noGrp="1"/>
          </p:cNvSpPr>
          <p:nvPr>
            <p:ph type="body"/>
          </p:nvPr>
        </p:nvSpPr>
        <p:spPr>
          <a:xfrm>
            <a:off x="339084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678" name="Рисунок 11" descr=""/>
          <p:cNvPicPr/>
          <p:nvPr/>
        </p:nvPicPr>
        <p:blipFill>
          <a:blip r:embed="rId6"/>
          <a:stretch/>
        </p:blipFill>
        <p:spPr>
          <a:xfrm>
            <a:off x="56692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79" name="PlaceHolder 6"/>
          <p:cNvSpPr>
            <a:spLocks noGrp="1"/>
          </p:cNvSpPr>
          <p:nvPr>
            <p:ph type="body"/>
          </p:nvPr>
        </p:nvSpPr>
        <p:spPr>
          <a:xfrm>
            <a:off x="576936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0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689040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81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82" name="PlaceHolder 1"/>
          <p:cNvSpPr>
            <a:spLocks noGrp="1"/>
          </p:cNvSpPr>
          <p:nvPr>
            <p:ph type="body"/>
          </p:nvPr>
        </p:nvSpPr>
        <p:spPr>
          <a:xfrm>
            <a:off x="7867800" y="2611440"/>
            <a:ext cx="371772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Несколько этапов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процесса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83" name="PlaceHolder 2"/>
          <p:cNvSpPr>
            <a:spLocks noGrp="1"/>
          </p:cNvSpPr>
          <p:nvPr>
            <p:ph type="body"/>
          </p:nvPr>
        </p:nvSpPr>
        <p:spPr>
          <a:xfrm>
            <a:off x="1555920" y="7369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84" name="PlaceHolder 3"/>
          <p:cNvSpPr>
            <a:spLocks noGrp="1"/>
          </p:cNvSpPr>
          <p:nvPr>
            <p:ph type="body"/>
          </p:nvPr>
        </p:nvSpPr>
        <p:spPr>
          <a:xfrm>
            <a:off x="1555920" y="10036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85" name="PlaceHolder 4"/>
          <p:cNvSpPr>
            <a:spLocks noGrp="1"/>
          </p:cNvSpPr>
          <p:nvPr>
            <p:ph type="body"/>
          </p:nvPr>
        </p:nvSpPr>
        <p:spPr>
          <a:xfrm>
            <a:off x="1555920" y="221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86" name="PlaceHolder 5"/>
          <p:cNvSpPr>
            <a:spLocks noGrp="1"/>
          </p:cNvSpPr>
          <p:nvPr>
            <p:ph type="body"/>
          </p:nvPr>
        </p:nvSpPr>
        <p:spPr>
          <a:xfrm>
            <a:off x="1555920" y="249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87" name="PlaceHolder 6"/>
          <p:cNvSpPr>
            <a:spLocks noGrp="1"/>
          </p:cNvSpPr>
          <p:nvPr>
            <p:ph type="body"/>
          </p:nvPr>
        </p:nvSpPr>
        <p:spPr>
          <a:xfrm>
            <a:off x="1555920" y="3705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88" name="PlaceHolder 7"/>
          <p:cNvSpPr>
            <a:spLocks noGrp="1"/>
          </p:cNvSpPr>
          <p:nvPr>
            <p:ph type="body"/>
          </p:nvPr>
        </p:nvSpPr>
        <p:spPr>
          <a:xfrm>
            <a:off x="1555920" y="39934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89" name="PlaceHolder 8"/>
          <p:cNvSpPr>
            <a:spLocks noGrp="1"/>
          </p:cNvSpPr>
          <p:nvPr>
            <p:ph type="body"/>
          </p:nvPr>
        </p:nvSpPr>
        <p:spPr>
          <a:xfrm>
            <a:off x="1555920" y="5200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90" name="PlaceHolder 9"/>
          <p:cNvSpPr>
            <a:spLocks noGrp="1"/>
          </p:cNvSpPr>
          <p:nvPr>
            <p:ph type="body"/>
          </p:nvPr>
        </p:nvSpPr>
        <p:spPr>
          <a:xfrm>
            <a:off x="1555920" y="54882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91" name="PlaceHolder 10"/>
          <p:cNvSpPr>
            <a:spLocks noGrp="1"/>
          </p:cNvSpPr>
          <p:nvPr>
            <p:ph type="sldNum" idx="22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4FE1984-FFB7-4529-A869-BC29BE28123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93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94" name="PlaceHolder 2"/>
          <p:cNvSpPr>
            <a:spLocks noGrp="1"/>
          </p:cNvSpPr>
          <p:nvPr>
            <p:ph type="body"/>
          </p:nvPr>
        </p:nvSpPr>
        <p:spPr>
          <a:xfrm>
            <a:off x="8643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95" name="PlaceHolder 3"/>
          <p:cNvSpPr>
            <a:spLocks noGrp="1"/>
          </p:cNvSpPr>
          <p:nvPr>
            <p:ph type="body"/>
          </p:nvPr>
        </p:nvSpPr>
        <p:spPr>
          <a:xfrm>
            <a:off x="453888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96" name="PlaceHolder 4"/>
          <p:cNvSpPr>
            <a:spLocks noGrp="1"/>
          </p:cNvSpPr>
          <p:nvPr>
            <p:ph type="body"/>
          </p:nvPr>
        </p:nvSpPr>
        <p:spPr>
          <a:xfrm>
            <a:off x="82677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97" name="PlaceHolder 5"/>
          <p:cNvSpPr>
            <a:spLocks noGrp="1"/>
          </p:cNvSpPr>
          <p:nvPr>
            <p:ph type="body"/>
          </p:nvPr>
        </p:nvSpPr>
        <p:spPr>
          <a:xfrm>
            <a:off x="8643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98" name="PlaceHolder 6"/>
          <p:cNvSpPr>
            <a:spLocks noGrp="1"/>
          </p:cNvSpPr>
          <p:nvPr>
            <p:ph type="body"/>
          </p:nvPr>
        </p:nvSpPr>
        <p:spPr>
          <a:xfrm>
            <a:off x="453888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99" name="PlaceHolder 7"/>
          <p:cNvSpPr>
            <a:spLocks noGrp="1"/>
          </p:cNvSpPr>
          <p:nvPr>
            <p:ph type="body"/>
          </p:nvPr>
        </p:nvSpPr>
        <p:spPr>
          <a:xfrm>
            <a:off x="82677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00" name="PlaceHolder 8"/>
          <p:cNvSpPr>
            <a:spLocks noGrp="1"/>
          </p:cNvSpPr>
          <p:nvPr>
            <p:ph type="sldNum" idx="23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0A7853E-68A3-4DE2-8B34-815BF6FD3C2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1" name="Shape 0"/>
          <p:cNvSpPr/>
          <p:nvPr/>
        </p:nvSpPr>
        <p:spPr>
          <a:xfrm>
            <a:off x="688968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02" name="Shape 1"/>
          <p:cNvSpPr/>
          <p:nvPr/>
        </p:nvSpPr>
        <p:spPr>
          <a:xfrm>
            <a:off x="200664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03" name="Shape 2"/>
          <p:cNvSpPr/>
          <p:nvPr/>
        </p:nvSpPr>
        <p:spPr>
          <a:xfrm>
            <a:off x="688968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04" name="Shape 3"/>
          <p:cNvSpPr/>
          <p:nvPr/>
        </p:nvSpPr>
        <p:spPr>
          <a:xfrm>
            <a:off x="200664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705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17824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06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17824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07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89256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08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89256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09" name="Text 10"/>
          <p:cNvSpPr/>
          <p:nvPr/>
        </p:nvSpPr>
        <p:spPr>
          <a:xfrm>
            <a:off x="7363080" y="2180520"/>
            <a:ext cx="57960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W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10" name="Text 14"/>
          <p:cNvSpPr/>
          <p:nvPr/>
        </p:nvSpPr>
        <p:spPr>
          <a:xfrm>
            <a:off x="5579640" y="4059000"/>
            <a:ext cx="5162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11" name="Text 15"/>
          <p:cNvSpPr/>
          <p:nvPr/>
        </p:nvSpPr>
        <p:spPr>
          <a:xfrm>
            <a:off x="5662080" y="2180520"/>
            <a:ext cx="4334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12" name="Text 16"/>
          <p:cNvSpPr/>
          <p:nvPr/>
        </p:nvSpPr>
        <p:spPr>
          <a:xfrm>
            <a:off x="7545240" y="4059000"/>
            <a:ext cx="41436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T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713" name="Image 17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112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14" name="PlaceHolder 1"/>
          <p:cNvSpPr>
            <a:spLocks noGrp="1"/>
          </p:cNvSpPr>
          <p:nvPr>
            <p:ph type="body"/>
          </p:nvPr>
        </p:nvSpPr>
        <p:spPr>
          <a:xfrm>
            <a:off x="226044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Strengths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15" name="PlaceHolder 2"/>
          <p:cNvSpPr>
            <a:spLocks noGrp="1"/>
          </p:cNvSpPr>
          <p:nvPr>
            <p:ph type="body"/>
          </p:nvPr>
        </p:nvSpPr>
        <p:spPr>
          <a:xfrm>
            <a:off x="2260440" y="377820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Opportunities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16" name="PlaceHolder 3"/>
          <p:cNvSpPr>
            <a:spLocks noGrp="1"/>
          </p:cNvSpPr>
          <p:nvPr>
            <p:ph type="body"/>
          </p:nvPr>
        </p:nvSpPr>
        <p:spPr>
          <a:xfrm>
            <a:off x="850860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Weakness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17" name="PlaceHolder 4"/>
          <p:cNvSpPr>
            <a:spLocks noGrp="1"/>
          </p:cNvSpPr>
          <p:nvPr>
            <p:ph type="body"/>
          </p:nvPr>
        </p:nvSpPr>
        <p:spPr>
          <a:xfrm>
            <a:off x="8508600" y="37850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Threats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18" name="PlaceHolder 5"/>
          <p:cNvSpPr>
            <a:spLocks noGrp="1"/>
          </p:cNvSpPr>
          <p:nvPr>
            <p:ph type="body"/>
          </p:nvPr>
        </p:nvSpPr>
        <p:spPr>
          <a:xfrm rot="16200000">
            <a:off x="2265840" y="-453600"/>
            <a:ext cx="4990680" cy="84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3750" spc="1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SWOT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19" name="PlaceHolder 6"/>
          <p:cNvSpPr>
            <a:spLocks noGrp="1"/>
          </p:cNvSpPr>
          <p:nvPr>
            <p:ph type="sldNum" idx="23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F26AEBB-2A34-4641-8BAD-8BC54A1CF0B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721" name="Прямая соединительная линия 1"/>
          <p:cNvCxnSpPr/>
          <p:nvPr/>
        </p:nvCxnSpPr>
        <p:spPr>
          <a:xfrm flipH="1">
            <a:off x="608040" y="3429000"/>
            <a:ext cx="10974600" cy="3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arrow" w="lg"/>
          </a:ln>
        </p:spPr>
      </p:cxnSp>
      <p:sp>
        <p:nvSpPr>
          <p:cNvPr id="5722" name="Shape 0"/>
          <p:cNvSpPr/>
          <p:nvPr/>
        </p:nvSpPr>
        <p:spPr>
          <a:xfrm>
            <a:off x="15368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3" name="Shape 1"/>
          <p:cNvSpPr/>
          <p:nvPr/>
        </p:nvSpPr>
        <p:spPr>
          <a:xfrm>
            <a:off x="429876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4" name="Shape 2"/>
          <p:cNvSpPr/>
          <p:nvPr/>
        </p:nvSpPr>
        <p:spPr>
          <a:xfrm>
            <a:off x="70610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5" name="Text 13"/>
          <p:cNvSpPr/>
          <p:nvPr/>
        </p:nvSpPr>
        <p:spPr>
          <a:xfrm rot="16200000">
            <a:off x="4718160" y="33199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2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6" name="Text 15"/>
          <p:cNvSpPr/>
          <p:nvPr/>
        </p:nvSpPr>
        <p:spPr>
          <a:xfrm rot="16200000">
            <a:off x="7480440" y="331776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3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7" name="Text 11"/>
          <p:cNvSpPr/>
          <p:nvPr/>
        </p:nvSpPr>
        <p:spPr>
          <a:xfrm rot="16200000">
            <a:off x="1137960" y="33181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1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8" name="Text 17"/>
          <p:cNvSpPr/>
          <p:nvPr/>
        </p:nvSpPr>
        <p:spPr>
          <a:xfrm rot="16200000">
            <a:off x="10247040" y="331848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4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729" name="Группа 25"/>
          <p:cNvGrpSpPr/>
          <p:nvPr/>
        </p:nvGrpSpPr>
        <p:grpSpPr>
          <a:xfrm>
            <a:off x="3107160" y="3204000"/>
            <a:ext cx="449640" cy="449640"/>
            <a:chOff x="3107160" y="3204000"/>
            <a:chExt cx="449640" cy="449640"/>
          </a:xfrm>
        </p:grpSpPr>
        <p:sp>
          <p:nvSpPr>
            <p:cNvPr id="5730" name="Овал 26"/>
            <p:cNvSpPr/>
            <p:nvPr/>
          </p:nvSpPr>
          <p:spPr>
            <a:xfrm>
              <a:off x="310716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5731" name="Рисунок 27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26232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5732" name="Группа 28"/>
          <p:cNvGrpSpPr/>
          <p:nvPr/>
        </p:nvGrpSpPr>
        <p:grpSpPr>
          <a:xfrm>
            <a:off x="5869440" y="3204000"/>
            <a:ext cx="449640" cy="449640"/>
            <a:chOff x="5869440" y="3204000"/>
            <a:chExt cx="449640" cy="449640"/>
          </a:xfrm>
        </p:grpSpPr>
        <p:sp>
          <p:nvSpPr>
            <p:cNvPr id="5733" name="Овал 29"/>
            <p:cNvSpPr/>
            <p:nvPr/>
          </p:nvSpPr>
          <p:spPr>
            <a:xfrm>
              <a:off x="586944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5734" name="Рисунок 30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602460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5735" name="Группа 31"/>
          <p:cNvGrpSpPr/>
          <p:nvPr/>
        </p:nvGrpSpPr>
        <p:grpSpPr>
          <a:xfrm>
            <a:off x="8631720" y="3204000"/>
            <a:ext cx="449640" cy="449640"/>
            <a:chOff x="8631720" y="3204000"/>
            <a:chExt cx="449640" cy="449640"/>
          </a:xfrm>
        </p:grpSpPr>
        <p:sp>
          <p:nvSpPr>
            <p:cNvPr id="5736" name="Овал 32"/>
            <p:cNvSpPr/>
            <p:nvPr/>
          </p:nvSpPr>
          <p:spPr>
            <a:xfrm>
              <a:off x="863172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5737" name="Рисунок 33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878688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5738" name="Прямая соединительная линия 34"/>
          <p:cNvCxnSpPr/>
          <p:nvPr/>
        </p:nvCxnSpPr>
        <p:spPr>
          <a:xfrm>
            <a:off x="609408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5739" name="Прямая соединительная линия 35"/>
          <p:cNvCxnSpPr/>
          <p:nvPr/>
        </p:nvCxnSpPr>
        <p:spPr>
          <a:xfrm>
            <a:off x="885636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5740" name="Прямая соединительная линия 36"/>
          <p:cNvCxnSpPr/>
          <p:nvPr/>
        </p:nvCxnSpPr>
        <p:spPr>
          <a:xfrm>
            <a:off x="333180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sp>
        <p:nvSpPr>
          <p:cNvPr id="5741" name="PlaceHolder 1"/>
          <p:cNvSpPr>
            <a:spLocks noGrp="1"/>
          </p:cNvSpPr>
          <p:nvPr>
            <p:ph type="sldNum" idx="23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B778F73-A6A4-4F47-B39B-0D83EC9CE85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2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 rot="10800000">
            <a:off x="4603680" y="1879560"/>
            <a:ext cx="6279840" cy="139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43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6699240" y="4794840"/>
            <a:ext cx="2088720" cy="145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44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 rot="10800000">
            <a:off x="5645160" y="3333960"/>
            <a:ext cx="4190760" cy="139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45" name="Овал 23"/>
          <p:cNvSpPr/>
          <p:nvPr/>
        </p:nvSpPr>
        <p:spPr>
          <a:xfrm>
            <a:off x="7518960" y="24368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6" name="Овал 24"/>
          <p:cNvSpPr/>
          <p:nvPr/>
        </p:nvSpPr>
        <p:spPr>
          <a:xfrm>
            <a:off x="7518960" y="378396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7" name="Овал 37"/>
          <p:cNvSpPr/>
          <p:nvPr/>
        </p:nvSpPr>
        <p:spPr>
          <a:xfrm>
            <a:off x="7518960" y="52412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48" name="Image 44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49" name="PlaceHolder 1"/>
          <p:cNvSpPr>
            <a:spLocks noGrp="1"/>
          </p:cNvSpPr>
          <p:nvPr>
            <p:ph type="body"/>
          </p:nvPr>
        </p:nvSpPr>
        <p:spPr>
          <a:xfrm>
            <a:off x="1308240" y="43812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50" name="PlaceHolder 2"/>
          <p:cNvSpPr>
            <a:spLocks noGrp="1"/>
          </p:cNvSpPr>
          <p:nvPr>
            <p:ph type="body"/>
          </p:nvPr>
        </p:nvSpPr>
        <p:spPr>
          <a:xfrm>
            <a:off x="1308240" y="2324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51" name="PlaceHolder 3"/>
          <p:cNvSpPr>
            <a:spLocks noGrp="1"/>
          </p:cNvSpPr>
          <p:nvPr>
            <p:ph type="body"/>
          </p:nvPr>
        </p:nvSpPr>
        <p:spPr>
          <a:xfrm>
            <a:off x="1308240" y="265428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52" name="PlaceHolder 4"/>
          <p:cNvSpPr>
            <a:spLocks noGrp="1"/>
          </p:cNvSpPr>
          <p:nvPr>
            <p:ph type="body"/>
          </p:nvPr>
        </p:nvSpPr>
        <p:spPr>
          <a:xfrm>
            <a:off x="1308240" y="560412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53" name="PlaceHolder 5"/>
          <p:cNvSpPr>
            <a:spLocks noGrp="1"/>
          </p:cNvSpPr>
          <p:nvPr>
            <p:ph type="body"/>
          </p:nvPr>
        </p:nvSpPr>
        <p:spPr>
          <a:xfrm>
            <a:off x="1308240" y="5267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54" name="PlaceHolder 6"/>
          <p:cNvSpPr>
            <a:spLocks noGrp="1"/>
          </p:cNvSpPr>
          <p:nvPr>
            <p:ph type="body"/>
          </p:nvPr>
        </p:nvSpPr>
        <p:spPr>
          <a:xfrm>
            <a:off x="1308240" y="3810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55" name="PlaceHolder 7"/>
          <p:cNvSpPr>
            <a:spLocks noGrp="1"/>
          </p:cNvSpPr>
          <p:nvPr>
            <p:ph type="body"/>
          </p:nvPr>
        </p:nvSpPr>
        <p:spPr>
          <a:xfrm>
            <a:off x="1308240" y="414684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56" name="PlaceHolder 8"/>
          <p:cNvSpPr>
            <a:spLocks noGrp="1"/>
          </p:cNvSpPr>
          <p:nvPr>
            <p:ph type="sldNum" idx="23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58EC7D6-7D75-40BE-95EF-24CCBCA2111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зис_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3" name="Прямая соединительная линия 1"/>
          <p:cNvCxnSpPr/>
          <p:nvPr/>
        </p:nvCxnSpPr>
        <p:spPr>
          <a:xfrm>
            <a:off x="0" y="2063520"/>
            <a:ext cx="1219212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pic>
        <p:nvPicPr>
          <p:cNvPr id="83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5" name="Shape 0"/>
          <p:cNvSpPr/>
          <p:nvPr/>
        </p:nvSpPr>
        <p:spPr>
          <a:xfrm>
            <a:off x="2006640" y="1746360"/>
            <a:ext cx="63468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36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942920" y="1682640"/>
            <a:ext cx="76176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7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2109600" y="1851120"/>
            <a:ext cx="426960" cy="39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8" name="Shape 1"/>
          <p:cNvSpPr/>
          <p:nvPr/>
        </p:nvSpPr>
        <p:spPr>
          <a:xfrm>
            <a:off x="2006640" y="2762280"/>
            <a:ext cx="7575120" cy="20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9" name="PlaceHolder 1"/>
          <p:cNvSpPr>
            <a:spLocks noGrp="1"/>
          </p:cNvSpPr>
          <p:nvPr>
            <p:ph type="body"/>
          </p:nvPr>
        </p:nvSpPr>
        <p:spPr>
          <a:xfrm>
            <a:off x="2006640" y="276228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40" name="PlaceHolder 2"/>
          <p:cNvSpPr>
            <a:spLocks noGrp="1"/>
          </p:cNvSpPr>
          <p:nvPr>
            <p:ph type="body"/>
          </p:nvPr>
        </p:nvSpPr>
        <p:spPr>
          <a:xfrm>
            <a:off x="2006640" y="411480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58" name="PlaceHolder 1"/>
          <p:cNvSpPr>
            <a:spLocks noGrp="1"/>
          </p:cNvSpPr>
          <p:nvPr>
            <p:ph type="body"/>
          </p:nvPr>
        </p:nvSpPr>
        <p:spPr>
          <a:xfrm>
            <a:off x="10634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59" name="PlaceHolder 2"/>
          <p:cNvSpPr>
            <a:spLocks noGrp="1"/>
          </p:cNvSpPr>
          <p:nvPr>
            <p:ph type="body"/>
          </p:nvPr>
        </p:nvSpPr>
        <p:spPr>
          <a:xfrm>
            <a:off x="10634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60" name="PlaceHolder 3"/>
          <p:cNvSpPr>
            <a:spLocks noGrp="1"/>
          </p:cNvSpPr>
          <p:nvPr>
            <p:ph type="body"/>
          </p:nvPr>
        </p:nvSpPr>
        <p:spPr>
          <a:xfrm>
            <a:off x="47120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61" name="PlaceHolder 4"/>
          <p:cNvSpPr>
            <a:spLocks noGrp="1"/>
          </p:cNvSpPr>
          <p:nvPr>
            <p:ph type="body"/>
          </p:nvPr>
        </p:nvSpPr>
        <p:spPr>
          <a:xfrm>
            <a:off x="47120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62" name="PlaceHolder 5"/>
          <p:cNvSpPr>
            <a:spLocks noGrp="1"/>
          </p:cNvSpPr>
          <p:nvPr>
            <p:ph type="body"/>
          </p:nvPr>
        </p:nvSpPr>
        <p:spPr>
          <a:xfrm>
            <a:off x="836100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63" name="PlaceHolder 6"/>
          <p:cNvSpPr>
            <a:spLocks noGrp="1"/>
          </p:cNvSpPr>
          <p:nvPr>
            <p:ph type="body"/>
          </p:nvPr>
        </p:nvSpPr>
        <p:spPr>
          <a:xfrm>
            <a:off x="836100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64" name="PlaceHolder 7"/>
          <p:cNvSpPr>
            <a:spLocks noGrp="1"/>
          </p:cNvSpPr>
          <p:nvPr>
            <p:ph type="body"/>
          </p:nvPr>
        </p:nvSpPr>
        <p:spPr>
          <a:xfrm>
            <a:off x="28879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65" name="PlaceHolder 8"/>
          <p:cNvSpPr>
            <a:spLocks noGrp="1"/>
          </p:cNvSpPr>
          <p:nvPr>
            <p:ph type="body"/>
          </p:nvPr>
        </p:nvSpPr>
        <p:spPr>
          <a:xfrm>
            <a:off x="28879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66" name="PlaceHolder 9"/>
          <p:cNvSpPr>
            <a:spLocks noGrp="1"/>
          </p:cNvSpPr>
          <p:nvPr>
            <p:ph type="body"/>
          </p:nvPr>
        </p:nvSpPr>
        <p:spPr>
          <a:xfrm>
            <a:off x="65365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67" name="PlaceHolder 10"/>
          <p:cNvSpPr>
            <a:spLocks noGrp="1"/>
          </p:cNvSpPr>
          <p:nvPr>
            <p:ph type="body"/>
          </p:nvPr>
        </p:nvSpPr>
        <p:spPr>
          <a:xfrm>
            <a:off x="65365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68" name="PlaceHolder 11"/>
          <p:cNvSpPr>
            <a:spLocks noGrp="1"/>
          </p:cNvSpPr>
          <p:nvPr>
            <p:ph type="body"/>
          </p:nvPr>
        </p:nvSpPr>
        <p:spPr>
          <a:xfrm>
            <a:off x="1018548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69" name="PlaceHolder 12"/>
          <p:cNvSpPr>
            <a:spLocks noGrp="1"/>
          </p:cNvSpPr>
          <p:nvPr>
            <p:ph type="body"/>
          </p:nvPr>
        </p:nvSpPr>
        <p:spPr>
          <a:xfrm>
            <a:off x="1018548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70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71" name="PlaceHolder 14"/>
          <p:cNvSpPr>
            <a:spLocks noGrp="1"/>
          </p:cNvSpPr>
          <p:nvPr>
            <p:ph type="sldNum" idx="23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07F7A63-F71E-424A-84DF-8CF91AADD1A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2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5773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74" name="PlaceHolder 2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75" name="PlaceHolder 3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76" name="PlaceHolder 4"/>
          <p:cNvSpPr>
            <a:spLocks noGrp="1"/>
          </p:cNvSpPr>
          <p:nvPr>
            <p:ph type="body"/>
          </p:nvPr>
        </p:nvSpPr>
        <p:spPr>
          <a:xfrm>
            <a:off x="1063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77" name="PlaceHolder 5"/>
          <p:cNvSpPr>
            <a:spLocks noGrp="1"/>
          </p:cNvSpPr>
          <p:nvPr>
            <p:ph type="body"/>
          </p:nvPr>
        </p:nvSpPr>
        <p:spPr>
          <a:xfrm>
            <a:off x="1063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78" name="PlaceHolder 6"/>
          <p:cNvSpPr>
            <a:spLocks noGrp="1"/>
          </p:cNvSpPr>
          <p:nvPr>
            <p:ph type="body"/>
          </p:nvPr>
        </p:nvSpPr>
        <p:spPr>
          <a:xfrm>
            <a:off x="3858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79" name="PlaceHolder 7"/>
          <p:cNvSpPr>
            <a:spLocks noGrp="1"/>
          </p:cNvSpPr>
          <p:nvPr>
            <p:ph type="body"/>
          </p:nvPr>
        </p:nvSpPr>
        <p:spPr>
          <a:xfrm>
            <a:off x="3858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80" name="PlaceHolder 8"/>
          <p:cNvSpPr>
            <a:spLocks noGrp="1"/>
          </p:cNvSpPr>
          <p:nvPr>
            <p:ph type="body"/>
          </p:nvPr>
        </p:nvSpPr>
        <p:spPr>
          <a:xfrm>
            <a:off x="6652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81" name="PlaceHolder 9"/>
          <p:cNvSpPr>
            <a:spLocks noGrp="1"/>
          </p:cNvSpPr>
          <p:nvPr>
            <p:ph type="body"/>
          </p:nvPr>
        </p:nvSpPr>
        <p:spPr>
          <a:xfrm>
            <a:off x="6652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82" name="PlaceHolder 10"/>
          <p:cNvSpPr>
            <a:spLocks noGrp="1"/>
          </p:cNvSpPr>
          <p:nvPr>
            <p:ph type="body"/>
          </p:nvPr>
        </p:nvSpPr>
        <p:spPr>
          <a:xfrm>
            <a:off x="9447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83" name="PlaceHolder 11"/>
          <p:cNvSpPr>
            <a:spLocks noGrp="1"/>
          </p:cNvSpPr>
          <p:nvPr>
            <p:ph type="body"/>
          </p:nvPr>
        </p:nvSpPr>
        <p:spPr>
          <a:xfrm>
            <a:off x="9447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78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85" name="PlaceHolder 12"/>
          <p:cNvSpPr>
            <a:spLocks noGrp="1"/>
          </p:cNvSpPr>
          <p:nvPr>
            <p:ph type="sldNum" idx="23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3DD6676-12A7-482A-A8B4-19D37218E5A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0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6" name="PlaceHolder 1"/>
          <p:cNvSpPr>
            <a:spLocks noGrp="1"/>
          </p:cNvSpPr>
          <p:nvPr>
            <p:ph type="body"/>
          </p:nvPr>
        </p:nvSpPr>
        <p:spPr>
          <a:xfrm>
            <a:off x="5968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5787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5788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5789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5790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579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92" name="PlaceHolder 2"/>
          <p:cNvSpPr>
            <a:spLocks noGrp="1"/>
          </p:cNvSpPr>
          <p:nvPr>
            <p:ph type="body"/>
          </p:nvPr>
        </p:nvSpPr>
        <p:spPr>
          <a:xfrm>
            <a:off x="5968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93" name="PlaceHolder 3"/>
          <p:cNvSpPr>
            <a:spLocks noGrp="1"/>
          </p:cNvSpPr>
          <p:nvPr>
            <p:ph type="body"/>
          </p:nvPr>
        </p:nvSpPr>
        <p:spPr>
          <a:xfrm>
            <a:off x="63244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94" name="PlaceHolder 4"/>
          <p:cNvSpPr>
            <a:spLocks noGrp="1"/>
          </p:cNvSpPr>
          <p:nvPr>
            <p:ph type="body"/>
          </p:nvPr>
        </p:nvSpPr>
        <p:spPr>
          <a:xfrm>
            <a:off x="63244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95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96" name="PlaceHolder 6"/>
          <p:cNvSpPr>
            <a:spLocks noGrp="1"/>
          </p:cNvSpPr>
          <p:nvPr>
            <p:ph type="sldNum" idx="23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B9F43D1-9DA1-46DC-8DBB-D5D96BC4A45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97" name="Прямая соединительная линия 25"/>
          <p:cNvCxnSpPr/>
          <p:nvPr/>
        </p:nvCxnSpPr>
        <p:spPr>
          <a:xfrm>
            <a:off x="609480" y="1546920"/>
            <a:ext cx="106768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5798" name="Прямая соединительная линия 26"/>
          <p:cNvCxnSpPr/>
          <p:nvPr/>
        </p:nvCxnSpPr>
        <p:spPr>
          <a:xfrm>
            <a:off x="11575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5799" name="Прямая соединительная линия 27"/>
          <p:cNvCxnSpPr/>
          <p:nvPr/>
        </p:nvCxnSpPr>
        <p:spPr>
          <a:xfrm>
            <a:off x="11575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5800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01" name="PlaceHolder 1"/>
          <p:cNvSpPr>
            <a:spLocks noGrp="1"/>
          </p:cNvSpPr>
          <p:nvPr>
            <p:ph type="body"/>
          </p:nvPr>
        </p:nvSpPr>
        <p:spPr>
          <a:xfrm>
            <a:off x="609480" y="-89172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2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109724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80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04" name="PlaceHolder 2"/>
          <p:cNvSpPr>
            <a:spLocks noGrp="1"/>
          </p:cNvSpPr>
          <p:nvPr>
            <p:ph type="body"/>
          </p:nvPr>
        </p:nvSpPr>
        <p:spPr>
          <a:xfrm>
            <a:off x="609480" y="129420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05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06" name="PlaceHolder 4"/>
          <p:cNvSpPr>
            <a:spLocks noGrp="1"/>
          </p:cNvSpPr>
          <p:nvPr>
            <p:ph type="sldNum" idx="23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3AF6275-5CCB-4020-AF72-6715D449DC4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7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8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54860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80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10" name="PlaceHolder 2"/>
          <p:cNvSpPr>
            <a:spLocks noGrp="1"/>
          </p:cNvSpPr>
          <p:nvPr>
            <p:ph type="body"/>
          </p:nvPr>
        </p:nvSpPr>
        <p:spPr>
          <a:xfrm>
            <a:off x="7174080" y="188604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11" name="PlaceHolder 3"/>
          <p:cNvSpPr>
            <a:spLocks noGrp="1"/>
          </p:cNvSpPr>
          <p:nvPr>
            <p:ph type="body"/>
          </p:nvPr>
        </p:nvSpPr>
        <p:spPr>
          <a:xfrm>
            <a:off x="7174080" y="401940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12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13" name="PlaceHolder 5"/>
          <p:cNvSpPr>
            <a:spLocks noGrp="1"/>
          </p:cNvSpPr>
          <p:nvPr>
            <p:ph type="sldNum" idx="23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2FAB1C7-DB9B-44E0-8058-389D91CFC04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15" name="PlaceHolder 2"/>
          <p:cNvSpPr>
            <a:spLocks noGrp="1"/>
          </p:cNvSpPr>
          <p:nvPr>
            <p:ph type="body"/>
          </p:nvPr>
        </p:nvSpPr>
        <p:spPr>
          <a:xfrm>
            <a:off x="60948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81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817" name="Прямая соединительная линия 60"/>
          <p:cNvCxnSpPr/>
          <p:nvPr/>
        </p:nvCxnSpPr>
        <p:spPr>
          <a:xfrm>
            <a:off x="606240" y="60627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5818" name="Прямая соединительная линия 61"/>
          <p:cNvCxnSpPr/>
          <p:nvPr/>
        </p:nvCxnSpPr>
        <p:spPr>
          <a:xfrm>
            <a:off x="606240" y="533124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5819" name="Прямая соединительная линия 62"/>
          <p:cNvCxnSpPr/>
          <p:nvPr/>
        </p:nvCxnSpPr>
        <p:spPr>
          <a:xfrm>
            <a:off x="606240" y="459972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5820" name="Прямая соединительная линия 63"/>
          <p:cNvCxnSpPr/>
          <p:nvPr/>
        </p:nvCxnSpPr>
        <p:spPr>
          <a:xfrm>
            <a:off x="606240" y="386820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5821" name="Прямая соединительная линия 64"/>
          <p:cNvCxnSpPr/>
          <p:nvPr/>
        </p:nvCxnSpPr>
        <p:spPr>
          <a:xfrm>
            <a:off x="606240" y="313668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5822" name="Прямая соединительная линия 65"/>
          <p:cNvCxnSpPr/>
          <p:nvPr/>
        </p:nvCxnSpPr>
        <p:spPr>
          <a:xfrm>
            <a:off x="606240" y="24051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sp>
        <p:nvSpPr>
          <p:cNvPr id="5823" name="PlaceHolder 3"/>
          <p:cNvSpPr>
            <a:spLocks noGrp="1"/>
          </p:cNvSpPr>
          <p:nvPr>
            <p:ph type="body"/>
          </p:nvPr>
        </p:nvSpPr>
        <p:spPr>
          <a:xfrm>
            <a:off x="60948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24" name="PlaceHolder 4"/>
          <p:cNvSpPr>
            <a:spLocks noGrp="1"/>
          </p:cNvSpPr>
          <p:nvPr>
            <p:ph type="body"/>
          </p:nvPr>
        </p:nvSpPr>
        <p:spPr>
          <a:xfrm>
            <a:off x="60948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25" name="PlaceHolder 5"/>
          <p:cNvSpPr>
            <a:spLocks noGrp="1"/>
          </p:cNvSpPr>
          <p:nvPr>
            <p:ph type="body"/>
          </p:nvPr>
        </p:nvSpPr>
        <p:spPr>
          <a:xfrm>
            <a:off x="60948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26" name="PlaceHolder 6"/>
          <p:cNvSpPr>
            <a:spLocks noGrp="1"/>
          </p:cNvSpPr>
          <p:nvPr>
            <p:ph type="body"/>
          </p:nvPr>
        </p:nvSpPr>
        <p:spPr>
          <a:xfrm>
            <a:off x="60948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27" name="PlaceHolder 7"/>
          <p:cNvSpPr>
            <a:spLocks noGrp="1"/>
          </p:cNvSpPr>
          <p:nvPr>
            <p:ph type="body"/>
          </p:nvPr>
        </p:nvSpPr>
        <p:spPr>
          <a:xfrm>
            <a:off x="339732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28" name="PlaceHolder 8"/>
          <p:cNvSpPr>
            <a:spLocks noGrp="1"/>
          </p:cNvSpPr>
          <p:nvPr>
            <p:ph type="body"/>
          </p:nvPr>
        </p:nvSpPr>
        <p:spPr>
          <a:xfrm>
            <a:off x="339732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29" name="PlaceHolder 9"/>
          <p:cNvSpPr>
            <a:spLocks noGrp="1"/>
          </p:cNvSpPr>
          <p:nvPr>
            <p:ph type="body"/>
          </p:nvPr>
        </p:nvSpPr>
        <p:spPr>
          <a:xfrm>
            <a:off x="339732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30" name="PlaceHolder 10"/>
          <p:cNvSpPr>
            <a:spLocks noGrp="1"/>
          </p:cNvSpPr>
          <p:nvPr>
            <p:ph type="body"/>
          </p:nvPr>
        </p:nvSpPr>
        <p:spPr>
          <a:xfrm>
            <a:off x="339732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31" name="PlaceHolder 11"/>
          <p:cNvSpPr>
            <a:spLocks noGrp="1"/>
          </p:cNvSpPr>
          <p:nvPr>
            <p:ph type="body"/>
          </p:nvPr>
        </p:nvSpPr>
        <p:spPr>
          <a:xfrm>
            <a:off x="339732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32" name="PlaceHolder 12"/>
          <p:cNvSpPr>
            <a:spLocks noGrp="1"/>
          </p:cNvSpPr>
          <p:nvPr>
            <p:ph type="body"/>
          </p:nvPr>
        </p:nvSpPr>
        <p:spPr>
          <a:xfrm>
            <a:off x="618480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33" name="PlaceHolder 13"/>
          <p:cNvSpPr>
            <a:spLocks noGrp="1"/>
          </p:cNvSpPr>
          <p:nvPr>
            <p:ph type="body"/>
          </p:nvPr>
        </p:nvSpPr>
        <p:spPr>
          <a:xfrm>
            <a:off x="618480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34" name="PlaceHolder 14"/>
          <p:cNvSpPr>
            <a:spLocks noGrp="1"/>
          </p:cNvSpPr>
          <p:nvPr>
            <p:ph type="body"/>
          </p:nvPr>
        </p:nvSpPr>
        <p:spPr>
          <a:xfrm>
            <a:off x="618480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35" name="PlaceHolder 15"/>
          <p:cNvSpPr>
            <a:spLocks noGrp="1"/>
          </p:cNvSpPr>
          <p:nvPr>
            <p:ph type="body"/>
          </p:nvPr>
        </p:nvSpPr>
        <p:spPr>
          <a:xfrm>
            <a:off x="618480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36" name="PlaceHolder 16"/>
          <p:cNvSpPr>
            <a:spLocks noGrp="1"/>
          </p:cNvSpPr>
          <p:nvPr>
            <p:ph type="body"/>
          </p:nvPr>
        </p:nvSpPr>
        <p:spPr>
          <a:xfrm>
            <a:off x="618480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37" name="PlaceHolder 17"/>
          <p:cNvSpPr>
            <a:spLocks noGrp="1"/>
          </p:cNvSpPr>
          <p:nvPr>
            <p:ph type="body"/>
          </p:nvPr>
        </p:nvSpPr>
        <p:spPr>
          <a:xfrm>
            <a:off x="897264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38" name="PlaceHolder 18"/>
          <p:cNvSpPr>
            <a:spLocks noGrp="1"/>
          </p:cNvSpPr>
          <p:nvPr>
            <p:ph type="body"/>
          </p:nvPr>
        </p:nvSpPr>
        <p:spPr>
          <a:xfrm>
            <a:off x="897264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39" name="PlaceHolder 19"/>
          <p:cNvSpPr>
            <a:spLocks noGrp="1"/>
          </p:cNvSpPr>
          <p:nvPr>
            <p:ph type="body"/>
          </p:nvPr>
        </p:nvSpPr>
        <p:spPr>
          <a:xfrm>
            <a:off x="897264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40" name="PlaceHolder 20"/>
          <p:cNvSpPr>
            <a:spLocks noGrp="1"/>
          </p:cNvSpPr>
          <p:nvPr>
            <p:ph type="body"/>
          </p:nvPr>
        </p:nvSpPr>
        <p:spPr>
          <a:xfrm>
            <a:off x="897264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41" name="PlaceHolder 21"/>
          <p:cNvSpPr>
            <a:spLocks noGrp="1"/>
          </p:cNvSpPr>
          <p:nvPr>
            <p:ph type="body"/>
          </p:nvPr>
        </p:nvSpPr>
        <p:spPr>
          <a:xfrm>
            <a:off x="897264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42" name="PlaceHolder 22"/>
          <p:cNvSpPr>
            <a:spLocks noGrp="1"/>
          </p:cNvSpPr>
          <p:nvPr>
            <p:ph type="body"/>
          </p:nvPr>
        </p:nvSpPr>
        <p:spPr>
          <a:xfrm>
            <a:off x="60948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1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43" name="PlaceHolder 23"/>
          <p:cNvSpPr>
            <a:spLocks noGrp="1"/>
          </p:cNvSpPr>
          <p:nvPr>
            <p:ph type="body"/>
          </p:nvPr>
        </p:nvSpPr>
        <p:spPr>
          <a:xfrm>
            <a:off x="339732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2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44" name="PlaceHolder 24"/>
          <p:cNvSpPr>
            <a:spLocks noGrp="1"/>
          </p:cNvSpPr>
          <p:nvPr>
            <p:ph type="body"/>
          </p:nvPr>
        </p:nvSpPr>
        <p:spPr>
          <a:xfrm>
            <a:off x="618480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3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45" name="PlaceHolder 25"/>
          <p:cNvSpPr>
            <a:spLocks noGrp="1"/>
          </p:cNvSpPr>
          <p:nvPr>
            <p:ph type="body"/>
          </p:nvPr>
        </p:nvSpPr>
        <p:spPr>
          <a:xfrm>
            <a:off x="897264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4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46" name="PlaceHolder 26"/>
          <p:cNvSpPr>
            <a:spLocks noGrp="1"/>
          </p:cNvSpPr>
          <p:nvPr>
            <p:ph type="sldNum" idx="23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E695907-9D63-4AFC-A126-37243E4EBF0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84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849" name="Группа 1"/>
          <p:cNvGrpSpPr/>
          <p:nvPr/>
        </p:nvGrpSpPr>
        <p:grpSpPr>
          <a:xfrm>
            <a:off x="609480" y="1879560"/>
            <a:ext cx="10972800" cy="4368600"/>
            <a:chOff x="609480" y="1879560"/>
            <a:chExt cx="10972800" cy="4368600"/>
          </a:xfrm>
        </p:grpSpPr>
        <p:sp>
          <p:nvSpPr>
            <p:cNvPr id="5850" name="Прямоугольник с двумя скругленными противолежащими углами 2"/>
            <p:cNvSpPr/>
            <p:nvPr/>
          </p:nvSpPr>
          <p:spPr>
            <a:xfrm>
              <a:off x="609480" y="1879560"/>
              <a:ext cx="10972440" cy="4368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51" name="Shape 3"/>
            <p:cNvSpPr/>
            <p:nvPr/>
          </p:nvSpPr>
          <p:spPr>
            <a:xfrm>
              <a:off x="78732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2" name="Shape 4"/>
            <p:cNvSpPr/>
            <p:nvPr/>
          </p:nvSpPr>
          <p:spPr>
            <a:xfrm>
              <a:off x="96516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3" name="Shape 5"/>
            <p:cNvSpPr/>
            <p:nvPr/>
          </p:nvSpPr>
          <p:spPr>
            <a:xfrm>
              <a:off x="114300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854" name="Прямая соединительная линия 6"/>
            <p:cNvCxnSpPr/>
            <p:nvPr/>
          </p:nvCxnSpPr>
          <p:spPr>
            <a:xfrm>
              <a:off x="609480" y="2285280"/>
              <a:ext cx="10973160" cy="360"/>
            </a:xfrm>
            <a:prstGeom prst="straightConnector1">
              <a:avLst/>
            </a:prstGeom>
            <a:ln w="25400">
              <a:solidFill>
                <a:srgbClr val="fafafa"/>
              </a:solidFill>
            </a:ln>
          </p:spPr>
        </p:cxnSp>
      </p:grpSp>
      <p:sp>
        <p:nvSpPr>
          <p:cNvPr id="5855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56" name="PlaceHolder 3"/>
          <p:cNvSpPr>
            <a:spLocks noGrp="1"/>
          </p:cNvSpPr>
          <p:nvPr>
            <p:ph type="sldNum" idx="24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DE1AF66-D484-49D9-99F5-90DAB64CF6E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85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59" name="Прямоугольник с двумя скругленными противолежащими углами 2"/>
          <p:cNvSpPr/>
          <p:nvPr/>
        </p:nvSpPr>
        <p:spPr>
          <a:xfrm>
            <a:off x="609480" y="925560"/>
            <a:ext cx="10972440" cy="5329800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5860" name="Shape 3"/>
          <p:cNvSpPr/>
          <p:nvPr/>
        </p:nvSpPr>
        <p:spPr>
          <a:xfrm>
            <a:off x="78732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1" name="Shape 4"/>
          <p:cNvSpPr/>
          <p:nvPr/>
        </p:nvSpPr>
        <p:spPr>
          <a:xfrm>
            <a:off x="96516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2" name="Shape 5"/>
          <p:cNvSpPr/>
          <p:nvPr/>
        </p:nvSpPr>
        <p:spPr>
          <a:xfrm>
            <a:off x="114300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863" name="Прямая соединительная линия 6"/>
          <p:cNvCxnSpPr/>
          <p:nvPr/>
        </p:nvCxnSpPr>
        <p:spPr>
          <a:xfrm>
            <a:off x="609480" y="1330920"/>
            <a:ext cx="1097316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5864" name="PlaceHolder 1"/>
          <p:cNvSpPr>
            <a:spLocks noGrp="1"/>
          </p:cNvSpPr>
          <p:nvPr>
            <p:ph type="sldNum" idx="24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E685188-4FEF-4909-8593-075F3F586B9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866" name="Группа 1"/>
          <p:cNvGrpSpPr/>
          <p:nvPr/>
        </p:nvGrpSpPr>
        <p:grpSpPr>
          <a:xfrm>
            <a:off x="4692240" y="1490760"/>
            <a:ext cx="6893280" cy="4262040"/>
            <a:chOff x="4692240" y="1490760"/>
            <a:chExt cx="6893280" cy="4262040"/>
          </a:xfrm>
        </p:grpSpPr>
        <p:sp>
          <p:nvSpPr>
            <p:cNvPr id="5867" name="Прямоугольник с двумя скругленными противолежащими углами 2"/>
            <p:cNvSpPr/>
            <p:nvPr/>
          </p:nvSpPr>
          <p:spPr>
            <a:xfrm>
              <a:off x="4692240" y="1490760"/>
              <a:ext cx="6892920" cy="4262040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68" name="Shape 3"/>
            <p:cNvSpPr/>
            <p:nvPr/>
          </p:nvSpPr>
          <p:spPr>
            <a:xfrm>
              <a:off x="487008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9" name="Shape 4"/>
            <p:cNvSpPr/>
            <p:nvPr/>
          </p:nvSpPr>
          <p:spPr>
            <a:xfrm>
              <a:off x="504792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0" name="Shape 5"/>
            <p:cNvSpPr/>
            <p:nvPr/>
          </p:nvSpPr>
          <p:spPr>
            <a:xfrm>
              <a:off x="522576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871" name="Прямая соединительная линия 7"/>
            <p:cNvCxnSpPr/>
            <p:nvPr/>
          </p:nvCxnSpPr>
          <p:spPr>
            <a:xfrm>
              <a:off x="4692240" y="1896480"/>
              <a:ext cx="6893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5872" name="PlaceHolder 1"/>
          <p:cNvSpPr>
            <a:spLocks noGrp="1"/>
          </p:cNvSpPr>
          <p:nvPr>
            <p:ph type="body"/>
          </p:nvPr>
        </p:nvSpPr>
        <p:spPr>
          <a:xfrm>
            <a:off x="609480" y="2412000"/>
            <a:ext cx="373284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73" name="PlaceHolder 2"/>
          <p:cNvSpPr>
            <a:spLocks noGrp="1"/>
          </p:cNvSpPr>
          <p:nvPr>
            <p:ph type="body"/>
          </p:nvPr>
        </p:nvSpPr>
        <p:spPr>
          <a:xfrm>
            <a:off x="609480" y="1526760"/>
            <a:ext cx="373284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74" name="PlaceHolder 3"/>
          <p:cNvSpPr>
            <a:spLocks noGrp="1"/>
          </p:cNvSpPr>
          <p:nvPr>
            <p:ph type="sldNum" idx="24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DF41C00-A69E-44E1-A7AE-BB988924A09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зис_7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1" name="Прямая соединительная линия 3"/>
          <p:cNvCxnSpPr/>
          <p:nvPr/>
        </p:nvCxnSpPr>
        <p:spPr>
          <a:xfrm>
            <a:off x="0" y="3924000"/>
            <a:ext cx="1219212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842" name="Shape 0"/>
          <p:cNvSpPr/>
          <p:nvPr/>
        </p:nvSpPr>
        <p:spPr>
          <a:xfrm>
            <a:off x="2006640" y="3695760"/>
            <a:ext cx="456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3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942920" y="3632040"/>
            <a:ext cx="58392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4" name="Image 2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2079720" y="3770280"/>
            <a:ext cx="309240" cy="28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5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6" name="PlaceHolder 1"/>
          <p:cNvSpPr>
            <a:spLocks noGrp="1"/>
          </p:cNvSpPr>
          <p:nvPr>
            <p:ph type="body"/>
          </p:nvPr>
        </p:nvSpPr>
        <p:spPr>
          <a:xfrm>
            <a:off x="2006640" y="163836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Большой заголовок:</a:t>
            </a:r>
            <a:br>
              <a:rPr sz="3750"/>
            </a:b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2006640" y="453384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76" name="Прямоугольник с двумя скругленными противолежащими углами 4"/>
          <p:cNvSpPr/>
          <p:nvPr/>
        </p:nvSpPr>
        <p:spPr>
          <a:xfrm>
            <a:off x="6006240" y="2069640"/>
            <a:ext cx="5578920" cy="4185360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5877" name="Shape 3"/>
          <p:cNvSpPr/>
          <p:nvPr/>
        </p:nvSpPr>
        <p:spPr>
          <a:xfrm>
            <a:off x="618408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8" name="Shape 4"/>
          <p:cNvSpPr/>
          <p:nvPr/>
        </p:nvSpPr>
        <p:spPr>
          <a:xfrm>
            <a:off x="636192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9" name="Shape 5"/>
          <p:cNvSpPr/>
          <p:nvPr/>
        </p:nvSpPr>
        <p:spPr>
          <a:xfrm>
            <a:off x="653976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880" name="Прямая соединительная линия 8"/>
          <p:cNvCxnSpPr/>
          <p:nvPr/>
        </p:nvCxnSpPr>
        <p:spPr>
          <a:xfrm>
            <a:off x="6006240" y="2475360"/>
            <a:ext cx="557964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5881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2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83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84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85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86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87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88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89" name="PlaceHolder 8"/>
          <p:cNvSpPr>
            <a:spLocks noGrp="1"/>
          </p:cNvSpPr>
          <p:nvPr>
            <p:ph type="sldNum" idx="24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8028A00-F6AB-4BAB-A66E-85AF47B6D11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91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892" name="Группа 2"/>
          <p:cNvGrpSpPr/>
          <p:nvPr/>
        </p:nvGrpSpPr>
        <p:grpSpPr>
          <a:xfrm>
            <a:off x="6006240" y="1051200"/>
            <a:ext cx="5579280" cy="1847520"/>
            <a:chOff x="6006240" y="1051200"/>
            <a:chExt cx="5579280" cy="1847520"/>
          </a:xfrm>
        </p:grpSpPr>
        <p:sp>
          <p:nvSpPr>
            <p:cNvPr id="5893" name="Прямоугольник с двумя скругленными противолежащими углами 4"/>
            <p:cNvSpPr/>
            <p:nvPr/>
          </p:nvSpPr>
          <p:spPr>
            <a:xfrm>
              <a:off x="6006240" y="1051200"/>
              <a:ext cx="5578920" cy="1847520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894" name="Shape 3"/>
            <p:cNvSpPr/>
            <p:nvPr/>
          </p:nvSpPr>
          <p:spPr>
            <a:xfrm>
              <a:off x="618408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5" name="Shape 4"/>
            <p:cNvSpPr/>
            <p:nvPr/>
          </p:nvSpPr>
          <p:spPr>
            <a:xfrm>
              <a:off x="636192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6" name="Shape 5"/>
            <p:cNvSpPr/>
            <p:nvPr/>
          </p:nvSpPr>
          <p:spPr>
            <a:xfrm>
              <a:off x="653976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5897" name="Прямая соединительная линия 8"/>
            <p:cNvCxnSpPr/>
            <p:nvPr/>
          </p:nvCxnSpPr>
          <p:spPr>
            <a:xfrm>
              <a:off x="6006240" y="1456920"/>
              <a:ext cx="5579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5898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99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00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01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02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03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04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05" name="PlaceHolder 8"/>
          <p:cNvSpPr>
            <a:spLocks noGrp="1"/>
          </p:cNvSpPr>
          <p:nvPr>
            <p:ph type="body"/>
          </p:nvPr>
        </p:nvSpPr>
        <p:spPr>
          <a:xfrm>
            <a:off x="6006240" y="3331440"/>
            <a:ext cx="5578920" cy="292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06" name="PlaceHolder 9"/>
          <p:cNvSpPr>
            <a:spLocks noGrp="1"/>
          </p:cNvSpPr>
          <p:nvPr>
            <p:ph type="sldNum" idx="24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62FCF83-1637-4212-A7F7-5A9C14708B4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08" name="Shape 26"/>
          <p:cNvSpPr/>
          <p:nvPr/>
        </p:nvSpPr>
        <p:spPr>
          <a:xfrm>
            <a:off x="60948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5909" name="PlaceHolder 1"/>
          <p:cNvSpPr>
            <a:spLocks noGrp="1"/>
          </p:cNvSpPr>
          <p:nvPr>
            <p:ph type="body"/>
          </p:nvPr>
        </p:nvSpPr>
        <p:spPr>
          <a:xfrm>
            <a:off x="8636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10" name="Shape 26"/>
          <p:cNvSpPr/>
          <p:nvPr/>
        </p:nvSpPr>
        <p:spPr>
          <a:xfrm>
            <a:off x="340236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5911" name="PlaceHolder 2"/>
          <p:cNvSpPr>
            <a:spLocks noGrp="1"/>
          </p:cNvSpPr>
          <p:nvPr>
            <p:ph type="body"/>
          </p:nvPr>
        </p:nvSpPr>
        <p:spPr>
          <a:xfrm>
            <a:off x="36565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12" name="Shape 26"/>
          <p:cNvSpPr/>
          <p:nvPr/>
        </p:nvSpPr>
        <p:spPr>
          <a:xfrm>
            <a:off x="619524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5913" name="PlaceHolder 3"/>
          <p:cNvSpPr>
            <a:spLocks noGrp="1"/>
          </p:cNvSpPr>
          <p:nvPr>
            <p:ph type="body"/>
          </p:nvPr>
        </p:nvSpPr>
        <p:spPr>
          <a:xfrm>
            <a:off x="64490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14" name="Shape 26"/>
          <p:cNvSpPr/>
          <p:nvPr/>
        </p:nvSpPr>
        <p:spPr>
          <a:xfrm>
            <a:off x="898812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5915" name="PlaceHolder 4"/>
          <p:cNvSpPr>
            <a:spLocks noGrp="1"/>
          </p:cNvSpPr>
          <p:nvPr>
            <p:ph type="body"/>
          </p:nvPr>
        </p:nvSpPr>
        <p:spPr>
          <a:xfrm>
            <a:off x="92419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16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17" name="PlaceHolder 6"/>
          <p:cNvSpPr>
            <a:spLocks noGrp="1"/>
          </p:cNvSpPr>
          <p:nvPr>
            <p:ph type="body"/>
          </p:nvPr>
        </p:nvSpPr>
        <p:spPr>
          <a:xfrm>
            <a:off x="92419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18" name="PlaceHolder 7"/>
          <p:cNvSpPr>
            <a:spLocks noGrp="1"/>
          </p:cNvSpPr>
          <p:nvPr>
            <p:ph type="body"/>
          </p:nvPr>
        </p:nvSpPr>
        <p:spPr>
          <a:xfrm>
            <a:off x="92419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19" name="PlaceHolder 8"/>
          <p:cNvSpPr>
            <a:spLocks noGrp="1"/>
          </p:cNvSpPr>
          <p:nvPr>
            <p:ph type="body"/>
          </p:nvPr>
        </p:nvSpPr>
        <p:spPr>
          <a:xfrm>
            <a:off x="8636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20" name="PlaceHolder 9"/>
          <p:cNvSpPr>
            <a:spLocks noGrp="1"/>
          </p:cNvSpPr>
          <p:nvPr>
            <p:ph type="body"/>
          </p:nvPr>
        </p:nvSpPr>
        <p:spPr>
          <a:xfrm>
            <a:off x="8636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21" name="PlaceHolder 10"/>
          <p:cNvSpPr>
            <a:spLocks noGrp="1"/>
          </p:cNvSpPr>
          <p:nvPr>
            <p:ph type="body"/>
          </p:nvPr>
        </p:nvSpPr>
        <p:spPr>
          <a:xfrm>
            <a:off x="36565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22" name="PlaceHolder 11"/>
          <p:cNvSpPr>
            <a:spLocks noGrp="1"/>
          </p:cNvSpPr>
          <p:nvPr>
            <p:ph type="body"/>
          </p:nvPr>
        </p:nvSpPr>
        <p:spPr>
          <a:xfrm>
            <a:off x="36565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23" name="PlaceHolder 12"/>
          <p:cNvSpPr>
            <a:spLocks noGrp="1"/>
          </p:cNvSpPr>
          <p:nvPr>
            <p:ph type="body"/>
          </p:nvPr>
        </p:nvSpPr>
        <p:spPr>
          <a:xfrm>
            <a:off x="64490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24" name="PlaceHolder 13"/>
          <p:cNvSpPr>
            <a:spLocks noGrp="1"/>
          </p:cNvSpPr>
          <p:nvPr>
            <p:ph type="body"/>
          </p:nvPr>
        </p:nvSpPr>
        <p:spPr>
          <a:xfrm>
            <a:off x="64490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25" name="PlaceHolder 14"/>
          <p:cNvSpPr>
            <a:spLocks noGrp="1"/>
          </p:cNvSpPr>
          <p:nvPr>
            <p:ph type="body"/>
          </p:nvPr>
        </p:nvSpPr>
        <p:spPr>
          <a:xfrm>
            <a:off x="92419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26" name="PlaceHolder 15"/>
          <p:cNvSpPr>
            <a:spLocks noGrp="1"/>
          </p:cNvSpPr>
          <p:nvPr>
            <p:ph type="body"/>
          </p:nvPr>
        </p:nvSpPr>
        <p:spPr>
          <a:xfrm>
            <a:off x="64490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27" name="PlaceHolder 16"/>
          <p:cNvSpPr>
            <a:spLocks noGrp="1"/>
          </p:cNvSpPr>
          <p:nvPr>
            <p:ph type="body"/>
          </p:nvPr>
        </p:nvSpPr>
        <p:spPr>
          <a:xfrm>
            <a:off x="36565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28" name="PlaceHolder 17"/>
          <p:cNvSpPr>
            <a:spLocks noGrp="1"/>
          </p:cNvSpPr>
          <p:nvPr>
            <p:ph type="body"/>
          </p:nvPr>
        </p:nvSpPr>
        <p:spPr>
          <a:xfrm>
            <a:off x="8636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29" name="PlaceHolder 18"/>
          <p:cNvSpPr>
            <a:spLocks noGrp="1"/>
          </p:cNvSpPr>
          <p:nvPr>
            <p:ph type="sldNum" idx="24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4E36BA6-6B6F-40E8-84FE-A579D2CC204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0" name="PlaceHolder 1"/>
          <p:cNvSpPr>
            <a:spLocks noGrp="1"/>
          </p:cNvSpPr>
          <p:nvPr>
            <p:ph type="body"/>
          </p:nvPr>
        </p:nvSpPr>
        <p:spPr>
          <a:xfrm>
            <a:off x="41022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31" name="PlaceHolder 2"/>
          <p:cNvSpPr>
            <a:spLocks noGrp="1"/>
          </p:cNvSpPr>
          <p:nvPr>
            <p:ph type="body"/>
          </p:nvPr>
        </p:nvSpPr>
        <p:spPr>
          <a:xfrm>
            <a:off x="397512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32" name="PlaceHolder 3"/>
          <p:cNvSpPr>
            <a:spLocks noGrp="1"/>
          </p:cNvSpPr>
          <p:nvPr>
            <p:ph type="body"/>
          </p:nvPr>
        </p:nvSpPr>
        <p:spPr>
          <a:xfrm>
            <a:off x="39816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33" name="PlaceHolder 4"/>
          <p:cNvSpPr>
            <a:spLocks noGrp="1"/>
          </p:cNvSpPr>
          <p:nvPr>
            <p:ph type="body"/>
          </p:nvPr>
        </p:nvSpPr>
        <p:spPr>
          <a:xfrm>
            <a:off x="41022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34" name="PlaceHolder 5"/>
          <p:cNvSpPr>
            <a:spLocks noGrp="1"/>
          </p:cNvSpPr>
          <p:nvPr>
            <p:ph type="body"/>
          </p:nvPr>
        </p:nvSpPr>
        <p:spPr>
          <a:xfrm>
            <a:off x="397512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35" name="PlaceHolder 6"/>
          <p:cNvSpPr>
            <a:spLocks noGrp="1"/>
          </p:cNvSpPr>
          <p:nvPr>
            <p:ph type="body"/>
          </p:nvPr>
        </p:nvSpPr>
        <p:spPr>
          <a:xfrm>
            <a:off x="39816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36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37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38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39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40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41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42" name="PlaceHolder 13"/>
          <p:cNvSpPr>
            <a:spLocks noGrp="1"/>
          </p:cNvSpPr>
          <p:nvPr>
            <p:ph type="body"/>
          </p:nvPr>
        </p:nvSpPr>
        <p:spPr>
          <a:xfrm>
            <a:off x="69976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43" name="PlaceHolder 14"/>
          <p:cNvSpPr>
            <a:spLocks noGrp="1"/>
          </p:cNvSpPr>
          <p:nvPr>
            <p:ph type="body"/>
          </p:nvPr>
        </p:nvSpPr>
        <p:spPr>
          <a:xfrm>
            <a:off x="687060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44" name="PlaceHolder 15"/>
          <p:cNvSpPr>
            <a:spLocks noGrp="1"/>
          </p:cNvSpPr>
          <p:nvPr>
            <p:ph type="body"/>
          </p:nvPr>
        </p:nvSpPr>
        <p:spPr>
          <a:xfrm>
            <a:off x="68770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45" name="PlaceHolder 16"/>
          <p:cNvSpPr>
            <a:spLocks noGrp="1"/>
          </p:cNvSpPr>
          <p:nvPr>
            <p:ph type="body"/>
          </p:nvPr>
        </p:nvSpPr>
        <p:spPr>
          <a:xfrm>
            <a:off x="69976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46" name="PlaceHolder 17"/>
          <p:cNvSpPr>
            <a:spLocks noGrp="1"/>
          </p:cNvSpPr>
          <p:nvPr>
            <p:ph type="body"/>
          </p:nvPr>
        </p:nvSpPr>
        <p:spPr>
          <a:xfrm>
            <a:off x="68706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47" name="PlaceHolder 18"/>
          <p:cNvSpPr>
            <a:spLocks noGrp="1"/>
          </p:cNvSpPr>
          <p:nvPr>
            <p:ph type="body"/>
          </p:nvPr>
        </p:nvSpPr>
        <p:spPr>
          <a:xfrm>
            <a:off x="687708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5948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49" name="PlaceHolder 19"/>
          <p:cNvSpPr>
            <a:spLocks noGrp="1"/>
          </p:cNvSpPr>
          <p:nvPr>
            <p:ph type="body"/>
          </p:nvPr>
        </p:nvSpPr>
        <p:spPr>
          <a:xfrm>
            <a:off x="609480" y="3939480"/>
            <a:ext cx="3069360" cy="260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000"/>
              </a:lnSpc>
              <a:buNone/>
              <a:tabLst>
                <a:tab algn="l" pos="0"/>
              </a:tabLst>
            </a:pPr>
            <a:r>
              <a:rPr b="1" lang="ru-RU" sz="3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 заголовок</a:t>
            </a:r>
            <a:endParaRPr b="0" lang="ru-RU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50" name="PlaceHolder 20"/>
          <p:cNvSpPr>
            <a:spLocks noGrp="1"/>
          </p:cNvSpPr>
          <p:nvPr>
            <p:ph type="body"/>
          </p:nvPr>
        </p:nvSpPr>
        <p:spPr>
          <a:xfrm>
            <a:off x="609480" y="5109480"/>
            <a:ext cx="306936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51" name="PlaceHolder 21"/>
          <p:cNvSpPr>
            <a:spLocks noGrp="1"/>
          </p:cNvSpPr>
          <p:nvPr>
            <p:ph type="sldNum" idx="24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615A852-9ACE-452B-93CC-B2D1DC807A1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53" name="PlaceHolder 1"/>
          <p:cNvSpPr>
            <a:spLocks noGrp="1"/>
          </p:cNvSpPr>
          <p:nvPr>
            <p:ph type="sldNum" idx="24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A36CE5A-945B-4260-980B-33C0D81BAD0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4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09572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955" name="Прямая соединительная линия 2"/>
          <p:cNvCxnSpPr/>
          <p:nvPr/>
        </p:nvCxnSpPr>
        <p:spPr>
          <a:xfrm>
            <a:off x="3441240" y="5841720"/>
            <a:ext cx="360" cy="4140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5956" name="Прямая соединительная линия 3"/>
          <p:cNvCxnSpPr/>
          <p:nvPr/>
        </p:nvCxnSpPr>
        <p:spPr>
          <a:xfrm>
            <a:off x="3736800" y="5553720"/>
            <a:ext cx="78490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5957" name="Прямая соединительная линия 4"/>
          <p:cNvCxnSpPr/>
          <p:nvPr/>
        </p:nvCxnSpPr>
        <p:spPr>
          <a:xfrm>
            <a:off x="3441240" y="602280"/>
            <a:ext cx="360" cy="465228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5958" name="Группа 5"/>
          <p:cNvGrpSpPr/>
          <p:nvPr/>
        </p:nvGrpSpPr>
        <p:grpSpPr>
          <a:xfrm>
            <a:off x="609480" y="609480"/>
            <a:ext cx="2215800" cy="5639040"/>
            <a:chOff x="609480" y="609480"/>
            <a:chExt cx="2215800" cy="5639040"/>
          </a:xfrm>
        </p:grpSpPr>
        <p:sp>
          <p:nvSpPr>
            <p:cNvPr id="5959" name="Полилиния 6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60" name="Полилиния 7"/>
            <p:cNvSpPr/>
            <p:nvPr/>
          </p:nvSpPr>
          <p:spPr>
            <a:xfrm>
              <a:off x="60948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61" name="Полилиния 8"/>
            <p:cNvSpPr/>
            <p:nvPr/>
          </p:nvSpPr>
          <p:spPr>
            <a:xfrm>
              <a:off x="60948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62" name="Полилиния 9"/>
            <p:cNvSpPr/>
            <p:nvPr/>
          </p:nvSpPr>
          <p:spPr>
            <a:xfrm>
              <a:off x="60948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63" name="Полилиния 10"/>
            <p:cNvSpPr/>
            <p:nvPr/>
          </p:nvSpPr>
          <p:spPr>
            <a:xfrm>
              <a:off x="60948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64" name="Полилиния 11"/>
            <p:cNvSpPr/>
            <p:nvPr/>
          </p:nvSpPr>
          <p:spPr>
            <a:xfrm>
              <a:off x="60948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65" name="Полилиния 12"/>
            <p:cNvSpPr/>
            <p:nvPr/>
          </p:nvSpPr>
          <p:spPr>
            <a:xfrm>
              <a:off x="60948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66" name="Полилиния 13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67" name="Полилиния 14"/>
            <p:cNvSpPr/>
            <p:nvPr/>
          </p:nvSpPr>
          <p:spPr>
            <a:xfrm>
              <a:off x="60948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68" name="Полилиния 15"/>
            <p:cNvSpPr/>
            <p:nvPr/>
          </p:nvSpPr>
          <p:spPr>
            <a:xfrm>
              <a:off x="60948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69" name="Полилиния 16"/>
            <p:cNvSpPr/>
            <p:nvPr/>
          </p:nvSpPr>
          <p:spPr>
            <a:xfrm>
              <a:off x="60948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70" name="Полилиния 17"/>
            <p:cNvSpPr/>
            <p:nvPr/>
          </p:nvSpPr>
          <p:spPr>
            <a:xfrm>
              <a:off x="60948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71" name="Полилиния 18"/>
            <p:cNvSpPr/>
            <p:nvPr/>
          </p:nvSpPr>
          <p:spPr>
            <a:xfrm>
              <a:off x="60948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72" name="Полилиния 19"/>
            <p:cNvSpPr/>
            <p:nvPr/>
          </p:nvSpPr>
          <p:spPr>
            <a:xfrm>
              <a:off x="60948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73" name="Полилиния 20"/>
            <p:cNvSpPr/>
            <p:nvPr/>
          </p:nvSpPr>
          <p:spPr>
            <a:xfrm>
              <a:off x="164448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74" name="Полилиния 21"/>
            <p:cNvSpPr/>
            <p:nvPr/>
          </p:nvSpPr>
          <p:spPr>
            <a:xfrm>
              <a:off x="164448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75" name="Полилиния 22"/>
            <p:cNvSpPr/>
            <p:nvPr/>
          </p:nvSpPr>
          <p:spPr>
            <a:xfrm>
              <a:off x="160668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76" name="Полилиния 23"/>
            <p:cNvSpPr/>
            <p:nvPr/>
          </p:nvSpPr>
          <p:spPr>
            <a:xfrm>
              <a:off x="156852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5977" name="Полилиния 24"/>
            <p:cNvSpPr/>
            <p:nvPr/>
          </p:nvSpPr>
          <p:spPr>
            <a:xfrm>
              <a:off x="156852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5978" name="PlaceHolder 1"/>
          <p:cNvSpPr>
            <a:spLocks noGrp="1"/>
          </p:cNvSpPr>
          <p:nvPr>
            <p:ph type="body"/>
          </p:nvPr>
        </p:nvSpPr>
        <p:spPr>
          <a:xfrm>
            <a:off x="4095720" y="-352944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79" name="PlaceHolder 2"/>
          <p:cNvSpPr>
            <a:spLocks noGrp="1"/>
          </p:cNvSpPr>
          <p:nvPr>
            <p:ph type="body"/>
          </p:nvPr>
        </p:nvSpPr>
        <p:spPr>
          <a:xfrm>
            <a:off x="4095720" y="141264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80" name="Прямоугольник 28"/>
          <p:cNvSpPr/>
          <p:nvPr/>
        </p:nvSpPr>
        <p:spPr>
          <a:xfrm>
            <a:off x="409572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5981" name="PlaceHolder 3"/>
          <p:cNvSpPr>
            <a:spLocks noGrp="1"/>
          </p:cNvSpPr>
          <p:nvPr>
            <p:ph type="body"/>
          </p:nvPr>
        </p:nvSpPr>
        <p:spPr>
          <a:xfrm>
            <a:off x="422640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51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2" name="PlaceHolder 1"/>
          <p:cNvSpPr>
            <a:spLocks noGrp="1"/>
          </p:cNvSpPr>
          <p:nvPr>
            <p:ph type="body"/>
          </p:nvPr>
        </p:nvSpPr>
        <p:spPr>
          <a:xfrm>
            <a:off x="48574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83" name="PlaceHolder 2"/>
          <p:cNvSpPr>
            <a:spLocks noGrp="1"/>
          </p:cNvSpPr>
          <p:nvPr>
            <p:ph type="body"/>
          </p:nvPr>
        </p:nvSpPr>
        <p:spPr>
          <a:xfrm>
            <a:off x="473040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84" name="PlaceHolder 3"/>
          <p:cNvSpPr>
            <a:spLocks noGrp="1"/>
          </p:cNvSpPr>
          <p:nvPr>
            <p:ph type="body"/>
          </p:nvPr>
        </p:nvSpPr>
        <p:spPr>
          <a:xfrm>
            <a:off x="47368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85" name="PlaceHolder 4"/>
          <p:cNvSpPr>
            <a:spLocks noGrp="1"/>
          </p:cNvSpPr>
          <p:nvPr>
            <p:ph type="body"/>
          </p:nvPr>
        </p:nvSpPr>
        <p:spPr>
          <a:xfrm>
            <a:off x="48574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86" name="PlaceHolder 5"/>
          <p:cNvSpPr>
            <a:spLocks noGrp="1"/>
          </p:cNvSpPr>
          <p:nvPr>
            <p:ph type="body"/>
          </p:nvPr>
        </p:nvSpPr>
        <p:spPr>
          <a:xfrm>
            <a:off x="47304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87" name="PlaceHolder 6"/>
          <p:cNvSpPr>
            <a:spLocks noGrp="1"/>
          </p:cNvSpPr>
          <p:nvPr>
            <p:ph type="body"/>
          </p:nvPr>
        </p:nvSpPr>
        <p:spPr>
          <a:xfrm>
            <a:off x="473688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88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89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90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91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92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93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94" name="PlaceHolder 13"/>
          <p:cNvSpPr>
            <a:spLocks noGrp="1"/>
          </p:cNvSpPr>
          <p:nvPr>
            <p:ph type="body"/>
          </p:nvPr>
        </p:nvSpPr>
        <p:spPr>
          <a:xfrm>
            <a:off x="73749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95" name="PlaceHolder 14"/>
          <p:cNvSpPr>
            <a:spLocks noGrp="1"/>
          </p:cNvSpPr>
          <p:nvPr>
            <p:ph type="body"/>
          </p:nvPr>
        </p:nvSpPr>
        <p:spPr>
          <a:xfrm>
            <a:off x="724824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96" name="PlaceHolder 15"/>
          <p:cNvSpPr>
            <a:spLocks noGrp="1"/>
          </p:cNvSpPr>
          <p:nvPr>
            <p:ph type="body"/>
          </p:nvPr>
        </p:nvSpPr>
        <p:spPr>
          <a:xfrm>
            <a:off x="72543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97" name="PlaceHolder 16"/>
          <p:cNvSpPr>
            <a:spLocks noGrp="1"/>
          </p:cNvSpPr>
          <p:nvPr>
            <p:ph type="body"/>
          </p:nvPr>
        </p:nvSpPr>
        <p:spPr>
          <a:xfrm>
            <a:off x="73749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98" name="PlaceHolder 17"/>
          <p:cNvSpPr>
            <a:spLocks noGrp="1"/>
          </p:cNvSpPr>
          <p:nvPr>
            <p:ph type="body"/>
          </p:nvPr>
        </p:nvSpPr>
        <p:spPr>
          <a:xfrm>
            <a:off x="724824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99" name="PlaceHolder 18"/>
          <p:cNvSpPr>
            <a:spLocks noGrp="1"/>
          </p:cNvSpPr>
          <p:nvPr>
            <p:ph type="body"/>
          </p:nvPr>
        </p:nvSpPr>
        <p:spPr>
          <a:xfrm>
            <a:off x="72543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000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01" name="PlaceHolder 19"/>
          <p:cNvSpPr>
            <a:spLocks noGrp="1"/>
          </p:cNvSpPr>
          <p:nvPr>
            <p:ph type="body"/>
          </p:nvPr>
        </p:nvSpPr>
        <p:spPr>
          <a:xfrm>
            <a:off x="23328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02" name="PlaceHolder 20"/>
          <p:cNvSpPr>
            <a:spLocks noGrp="1"/>
          </p:cNvSpPr>
          <p:nvPr>
            <p:ph type="body"/>
          </p:nvPr>
        </p:nvSpPr>
        <p:spPr>
          <a:xfrm>
            <a:off x="220608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03" name="PlaceHolder 21"/>
          <p:cNvSpPr>
            <a:spLocks noGrp="1"/>
          </p:cNvSpPr>
          <p:nvPr>
            <p:ph type="body"/>
          </p:nvPr>
        </p:nvSpPr>
        <p:spPr>
          <a:xfrm>
            <a:off x="22122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04" name="PlaceHolder 22"/>
          <p:cNvSpPr>
            <a:spLocks noGrp="1"/>
          </p:cNvSpPr>
          <p:nvPr>
            <p:ph type="body"/>
          </p:nvPr>
        </p:nvSpPr>
        <p:spPr>
          <a:xfrm>
            <a:off x="23328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05" name="PlaceHolder 23"/>
          <p:cNvSpPr>
            <a:spLocks noGrp="1"/>
          </p:cNvSpPr>
          <p:nvPr>
            <p:ph type="body"/>
          </p:nvPr>
        </p:nvSpPr>
        <p:spPr>
          <a:xfrm>
            <a:off x="220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06" name="PlaceHolder 24"/>
          <p:cNvSpPr>
            <a:spLocks noGrp="1"/>
          </p:cNvSpPr>
          <p:nvPr>
            <p:ph type="body"/>
          </p:nvPr>
        </p:nvSpPr>
        <p:spPr>
          <a:xfrm>
            <a:off x="22122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07" name="PlaceHolder 25"/>
          <p:cNvSpPr>
            <a:spLocks noGrp="1"/>
          </p:cNvSpPr>
          <p:nvPr>
            <p:ph type="body"/>
          </p:nvPr>
        </p:nvSpPr>
        <p:spPr>
          <a:xfrm rot="16200000">
            <a:off x="4013280" y="-1517040"/>
            <a:ext cx="43333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08" name="PlaceHolder 26"/>
          <p:cNvSpPr>
            <a:spLocks noGrp="1"/>
          </p:cNvSpPr>
          <p:nvPr>
            <p:ph type="sldNum" idx="24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92D0F81-C382-44B4-861A-6C6AF7C832E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10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011" name="Группа 4"/>
          <p:cNvGrpSpPr/>
          <p:nvPr/>
        </p:nvGrpSpPr>
        <p:grpSpPr>
          <a:xfrm>
            <a:off x="609480" y="2902320"/>
            <a:ext cx="4103640" cy="3046680"/>
            <a:chOff x="609480" y="2902320"/>
            <a:chExt cx="4103640" cy="3046680"/>
          </a:xfrm>
        </p:grpSpPr>
        <p:sp>
          <p:nvSpPr>
            <p:cNvPr id="6012" name="Полилиния 5"/>
            <p:cNvSpPr/>
            <p:nvPr/>
          </p:nvSpPr>
          <p:spPr>
            <a:xfrm>
              <a:off x="3319200" y="5021640"/>
              <a:ext cx="1393920" cy="893880"/>
            </a:xfrm>
            <a:custGeom>
              <a:avLst/>
              <a:gdLst>
                <a:gd name="textAreaLeft" fmla="*/ 0 w 1393920"/>
                <a:gd name="textAreaRight" fmla="*/ 1394280 w 1393920"/>
                <a:gd name="textAreaTop" fmla="*/ 0 h 893880"/>
                <a:gd name="textAreaBottom" fmla="*/ 894240 h 893880"/>
                <a:gd name="GluePoint1X" fmla="*/ 0 w 2788841"/>
                <a:gd name="GluePoint1Y" fmla="*/ 1788211 h 1788406"/>
                <a:gd name="GluePoint2X" fmla="*/ 1896424 w 2788841"/>
                <a:gd name="GluePoint2Y" fmla="*/ 1788407 h 1788406"/>
                <a:gd name="GluePoint3X" fmla="*/ 2788842 w 2788841"/>
                <a:gd name="GluePoint3Y" fmla="*/ 894196 h 1788406"/>
                <a:gd name="GluePoint4X" fmla="*/ 1896424 w 2788841"/>
                <a:gd name="GluePoint4Y" fmla="*/ 0 h 1788406"/>
                <a:gd name="GluePoint5X" fmla="*/ 1885400 w 2788841"/>
                <a:gd name="GluePoint5Y" fmla="*/ 99 h 17884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13" name="Полилиния 6"/>
            <p:cNvSpPr/>
            <p:nvPr/>
          </p:nvSpPr>
          <p:spPr>
            <a:xfrm>
              <a:off x="609480" y="4680360"/>
              <a:ext cx="910800" cy="844200"/>
            </a:xfrm>
            <a:custGeom>
              <a:avLst/>
              <a:gdLst>
                <a:gd name="textAreaLeft" fmla="*/ 0 w 910800"/>
                <a:gd name="textAreaRight" fmla="*/ 911160 w 910800"/>
                <a:gd name="textAreaTop" fmla="*/ 0 h 844200"/>
                <a:gd name="textAreaBottom" fmla="*/ 844560 h 844200"/>
                <a:gd name="GluePoint1X" fmla="*/ 1709956 w 1822303"/>
                <a:gd name="GluePoint1Y" fmla="*/ 0 h 1689377"/>
                <a:gd name="GluePoint2X" fmla="*/ 475930 w 1822303"/>
                <a:gd name="GluePoint2Y" fmla="*/ 0 h 1689377"/>
                <a:gd name="GluePoint3X" fmla="*/ 475930 w 1822303"/>
                <a:gd name="GluePoint3Y" fmla="*/ 344698 h 1689377"/>
                <a:gd name="GluePoint4X" fmla="*/ 245853 w 1822303"/>
                <a:gd name="GluePoint4Y" fmla="*/ 344698 h 1689377"/>
                <a:gd name="GluePoint5X" fmla="*/ 0 w 1822303"/>
                <a:gd name="GluePoint5Y" fmla="*/ 591040 h 1689377"/>
                <a:gd name="GluePoint6X" fmla="*/ 116964 w 1822303"/>
                <a:gd name="GluePoint6Y" fmla="*/ 1100051 h 1689377"/>
                <a:gd name="GluePoint7X" fmla="*/ 362816 w 1822303"/>
                <a:gd name="GluePoint7Y" fmla="*/ 1346395 h 1689377"/>
                <a:gd name="GluePoint8X" fmla="*/ 475930 w 1822303"/>
                <a:gd name="GluePoint8Y" fmla="*/ 1346395 h 1689377"/>
                <a:gd name="GluePoint9X" fmla="*/ 475930 w 1822303"/>
                <a:gd name="GluePoint9Y" fmla="*/ 1689378 h 1689377"/>
                <a:gd name="GluePoint10X" fmla="*/ 1822303 w 1822303"/>
                <a:gd name="GluePoint10Y" fmla="*/ 1689378 h 1689377"/>
                <a:gd name="GluePoint11X" fmla="*/ 1822303 w 1822303"/>
                <a:gd name="GluePoint11Y" fmla="*/ 112389 h 1689377"/>
                <a:gd name="GluePoint12X" fmla="*/ 1709956 w 1822303"/>
                <a:gd name="GluePoint12Y" fmla="*/ 0 h 1689377"/>
                <a:gd name="GluePoint13X" fmla="*/ 475930 w 1822303"/>
                <a:gd name="GluePoint13Y" fmla="*/ 503953 h 1689377"/>
                <a:gd name="GluePoint14X" fmla="*/ 475930 w 1822303"/>
                <a:gd name="GluePoint14Y" fmla="*/ 1187139 h 1689377"/>
                <a:gd name="GluePoint15X" fmla="*/ 385694 w 1822303"/>
                <a:gd name="GluePoint15Y" fmla="*/ 1187139 h 1689377"/>
                <a:gd name="GluePoint16X" fmla="*/ 275899 w 1822303"/>
                <a:gd name="GluePoint16Y" fmla="*/ 1100051 h 1689377"/>
                <a:gd name="GluePoint17X" fmla="*/ 158935 w 1822303"/>
                <a:gd name="GluePoint17Y" fmla="*/ 591040 h 1689377"/>
                <a:gd name="GluePoint18X" fmla="*/ 245853 w 1822303"/>
                <a:gd name="GluePoint18Y" fmla="*/ 503953 h 1689377"/>
                <a:gd name="GluePoint19X" fmla="*/ 475930 w 1822303"/>
                <a:gd name="GluePoint19Y" fmla="*/ 503953 h 16893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14" name="Полилиния 7"/>
            <p:cNvSpPr/>
            <p:nvPr/>
          </p:nvSpPr>
          <p:spPr>
            <a:xfrm>
              <a:off x="3637080" y="3674160"/>
              <a:ext cx="762480" cy="1731960"/>
            </a:xfrm>
            <a:custGeom>
              <a:avLst/>
              <a:gdLst>
                <a:gd name="textAreaLeft" fmla="*/ 0 w 762480"/>
                <a:gd name="textAreaRight" fmla="*/ 762840 w 762480"/>
                <a:gd name="textAreaTop" fmla="*/ 0 h 1731960"/>
                <a:gd name="textAreaBottom" fmla="*/ 1732320 h 1731960"/>
                <a:gd name="GluePoint1X" fmla="*/ 109286 w 1526071"/>
                <a:gd name="GluePoint1Y" fmla="*/ 0 h 3464354"/>
                <a:gd name="GluePoint2X" fmla="*/ 1472790 w 1526071"/>
                <a:gd name="GluePoint2Y" fmla="*/ 0 h 3464354"/>
                <a:gd name="GluePoint3X" fmla="*/ 1526071 w 1526071"/>
                <a:gd name="GluePoint3Y" fmla="*/ 169104 h 3464354"/>
                <a:gd name="GluePoint4X" fmla="*/ 1526071 w 1526071"/>
                <a:gd name="GluePoint4Y" fmla="*/ 3117479 h 3464354"/>
                <a:gd name="GluePoint5X" fmla="*/ 1416785 w 1526071"/>
                <a:gd name="GluePoint5Y" fmla="*/ 3464355 h 3464354"/>
                <a:gd name="GluePoint6X" fmla="*/ 53280 w 1526071"/>
                <a:gd name="GluePoint6Y" fmla="*/ 3464355 h 3464354"/>
                <a:gd name="GluePoint7X" fmla="*/ 0 w 1526071"/>
                <a:gd name="GluePoint7Y" fmla="*/ 3295251 h 3464354"/>
                <a:gd name="GluePoint8X" fmla="*/ 0 w 1526071"/>
                <a:gd name="GluePoint8Y" fmla="*/ 346875 h 3464354"/>
                <a:gd name="GluePoint9X" fmla="*/ 109286 w 1526071"/>
                <a:gd name="GluePoint9Y" fmla="*/ 0 h 34643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15" name="Полилиния 8"/>
            <p:cNvSpPr/>
            <p:nvPr/>
          </p:nvSpPr>
          <p:spPr>
            <a:xfrm>
              <a:off x="2058480" y="3753720"/>
              <a:ext cx="2251440" cy="1617120"/>
            </a:xfrm>
            <a:custGeom>
              <a:avLst/>
              <a:gdLst>
                <a:gd name="textAreaLeft" fmla="*/ 0 w 2251440"/>
                <a:gd name="textAreaRight" fmla="*/ 2251800 w 2251440"/>
                <a:gd name="textAreaTop" fmla="*/ 0 h 1617120"/>
                <a:gd name="textAreaBottom" fmla="*/ 1617480 h 1617120"/>
                <a:gd name="GluePoint1X" fmla="*/ 192198 w 4503909"/>
                <a:gd name="GluePoint1Y" fmla="*/ 0 h 3234939"/>
                <a:gd name="GluePoint2X" fmla="*/ 4503910 w 4503909"/>
                <a:gd name="GluePoint2Y" fmla="*/ 0 h 3234939"/>
                <a:gd name="GluePoint3X" fmla="*/ 4503910 w 4503909"/>
                <a:gd name="GluePoint3Y" fmla="*/ 3042333 h 3234939"/>
                <a:gd name="GluePoint4X" fmla="*/ 4311697 w 4503909"/>
                <a:gd name="GluePoint4Y" fmla="*/ 3234940 h 3234939"/>
                <a:gd name="GluePoint5X" fmla="*/ 0 w 4503909"/>
                <a:gd name="GluePoint5Y" fmla="*/ 3234940 h 3234939"/>
                <a:gd name="GluePoint6X" fmla="*/ 0 w 4503909"/>
                <a:gd name="GluePoint6Y" fmla="*/ 192593 h 3234939"/>
                <a:gd name="GluePoint7X" fmla="*/ 192198 w 4503909"/>
                <a:gd name="GluePoint7Y" fmla="*/ 0 h 32349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16" name="Полилиния 9"/>
            <p:cNvSpPr/>
            <p:nvPr/>
          </p:nvSpPr>
          <p:spPr>
            <a:xfrm>
              <a:off x="1360800" y="3187080"/>
              <a:ext cx="2140200" cy="1366200"/>
            </a:xfrm>
            <a:custGeom>
              <a:avLst/>
              <a:gdLst>
                <a:gd name="textAreaLeft" fmla="*/ 0 w 2140200"/>
                <a:gd name="textAreaRight" fmla="*/ 2140560 w 2140200"/>
                <a:gd name="textAreaTop" fmla="*/ 0 h 1366200"/>
                <a:gd name="textAreaBottom" fmla="*/ 1366560 h 1366200"/>
                <a:gd name="GluePoint1X" fmla="*/ 554772 w 4281391"/>
                <a:gd name="GluePoint1Y" fmla="*/ 0 h 2733091"/>
                <a:gd name="GluePoint2X" fmla="*/ 4281392 w 4281391"/>
                <a:gd name="GluePoint2Y" fmla="*/ 0 h 2733091"/>
                <a:gd name="GluePoint3X" fmla="*/ 4281392 w 4281391"/>
                <a:gd name="GluePoint3Y" fmla="*/ 2185461 h 2733091"/>
                <a:gd name="GluePoint4X" fmla="*/ 3726732 w 4281391"/>
                <a:gd name="GluePoint4Y" fmla="*/ 2733092 h 2733091"/>
                <a:gd name="GluePoint5X" fmla="*/ 0 w 4281391"/>
                <a:gd name="GluePoint5Y" fmla="*/ 2733092 h 2733091"/>
                <a:gd name="GluePoint6X" fmla="*/ 0 w 4281391"/>
                <a:gd name="GluePoint6Y" fmla="*/ 547621 h 2733091"/>
                <a:gd name="GluePoint7X" fmla="*/ 554659 w 4281391"/>
                <a:gd name="GluePoint7Y" fmla="*/ 0 h 2733091"/>
                <a:gd name="GluePoint8X" fmla="*/ 554772 w 4281391"/>
                <a:gd name="GluePoint8Y" fmla="*/ 0 h 27330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17" name="Полилиния 10"/>
            <p:cNvSpPr/>
            <p:nvPr/>
          </p:nvSpPr>
          <p:spPr>
            <a:xfrm>
              <a:off x="2161440" y="3847320"/>
              <a:ext cx="2048400" cy="1437480"/>
            </a:xfrm>
            <a:custGeom>
              <a:avLst/>
              <a:gdLst>
                <a:gd name="textAreaLeft" fmla="*/ 0 w 2048400"/>
                <a:gd name="textAreaRight" fmla="*/ 2048760 w 2048400"/>
                <a:gd name="textAreaTop" fmla="*/ 0 h 1437480"/>
                <a:gd name="textAreaBottom" fmla="*/ 1437840 h 1437480"/>
                <a:gd name="GluePoint1X" fmla="*/ 0 w 4097885"/>
                <a:gd name="GluePoint1Y" fmla="*/ 112361 h 2875828"/>
                <a:gd name="GluePoint2X" fmla="*/ 112347 w 4097885"/>
                <a:gd name="GluePoint2Y" fmla="*/ 0 h 2875828"/>
                <a:gd name="GluePoint3X" fmla="*/ 4097886 w 4097885"/>
                <a:gd name="GluePoint3Y" fmla="*/ 0 h 2875828"/>
                <a:gd name="GluePoint4X" fmla="*/ 4097886 w 4097885"/>
                <a:gd name="GluePoint4Y" fmla="*/ 2763439 h 2875828"/>
                <a:gd name="GluePoint5X" fmla="*/ 3987336 w 4097885"/>
                <a:gd name="GluePoint5Y" fmla="*/ 2875828 h 2875828"/>
                <a:gd name="GluePoint6X" fmla="*/ 0 w 4097885"/>
                <a:gd name="GluePoint6Y" fmla="*/ 2875815 h 2875828"/>
                <a:gd name="GluePoint7X" fmla="*/ 0 w 4097885"/>
                <a:gd name="GluePoint7Y" fmla="*/ 112361 h 287582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18" name="Полилиния 11"/>
            <p:cNvSpPr/>
            <p:nvPr/>
          </p:nvSpPr>
          <p:spPr>
            <a:xfrm>
              <a:off x="3427920" y="5104440"/>
              <a:ext cx="645840" cy="63360"/>
            </a:xfrm>
            <a:custGeom>
              <a:avLst/>
              <a:gdLst>
                <a:gd name="textAreaLeft" fmla="*/ 0 w 645840"/>
                <a:gd name="textAreaRight" fmla="*/ 646200 w 645840"/>
                <a:gd name="textAreaTop" fmla="*/ 0 h 63360"/>
                <a:gd name="textAreaBottom" fmla="*/ 63720 h 63360"/>
                <a:gd name="GluePoint1X" fmla="*/ 1228779 w 1292405"/>
                <a:gd name="GluePoint1Y" fmla="*/ 0 h 127299"/>
                <a:gd name="GluePoint2X" fmla="*/ 1292405 w 1292405"/>
                <a:gd name="GluePoint2Y" fmla="*/ 0 h 127299"/>
                <a:gd name="GluePoint3X" fmla="*/ 1292405 w 1292405"/>
                <a:gd name="GluePoint3Y" fmla="*/ 127299 h 127299"/>
                <a:gd name="GluePoint4X" fmla="*/ 1228779 w 1292405"/>
                <a:gd name="GluePoint4Y" fmla="*/ 127299 h 127299"/>
                <a:gd name="GluePoint5X" fmla="*/ 63626 w 1292405"/>
                <a:gd name="GluePoint5Y" fmla="*/ 127299 h 127299"/>
                <a:gd name="GluePoint6X" fmla="*/ 0 w 1292405"/>
                <a:gd name="GluePoint6Y" fmla="*/ 127299 h 127299"/>
                <a:gd name="GluePoint7X" fmla="*/ 0 w 1292405"/>
                <a:gd name="GluePoint7Y" fmla="*/ 0 h 127299"/>
                <a:gd name="GluePoint8X" fmla="*/ 63626 w 1292405"/>
                <a:gd name="GluePoint8Y" fmla="*/ 0 h 1272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19" name="Полилиния 12"/>
            <p:cNvSpPr/>
            <p:nvPr/>
          </p:nvSpPr>
          <p:spPr>
            <a:xfrm>
              <a:off x="979200" y="5371200"/>
              <a:ext cx="2251080" cy="146160"/>
            </a:xfrm>
            <a:custGeom>
              <a:avLst/>
              <a:gdLst>
                <a:gd name="textAreaLeft" fmla="*/ 0 w 2251080"/>
                <a:gd name="textAreaRight" fmla="*/ 2251440 w 2251080"/>
                <a:gd name="textAreaTop" fmla="*/ 0 h 146160"/>
                <a:gd name="textAreaBottom" fmla="*/ 146520 h 146160"/>
                <a:gd name="GluePoint1X" fmla="*/ 121387 w 4503822"/>
                <a:gd name="GluePoint1Y" fmla="*/ 0 h 292717"/>
                <a:gd name="GluePoint2X" fmla="*/ 4503823 w 4503822"/>
                <a:gd name="GluePoint2Y" fmla="*/ 0 h 292717"/>
                <a:gd name="GluePoint3X" fmla="*/ 4503823 w 4503822"/>
                <a:gd name="GluePoint3Y" fmla="*/ 171000 h 292717"/>
                <a:gd name="GluePoint4X" fmla="*/ 4382333 w 4503822"/>
                <a:gd name="GluePoint4Y" fmla="*/ 292718 h 292717"/>
                <a:gd name="GluePoint5X" fmla="*/ 0 w 4503822"/>
                <a:gd name="GluePoint5Y" fmla="*/ 292718 h 292717"/>
                <a:gd name="GluePoint6X" fmla="*/ 0 w 4503822"/>
                <a:gd name="GluePoint6Y" fmla="*/ 121731 h 292717"/>
                <a:gd name="GluePoint7X" fmla="*/ 121487 w 4503822"/>
                <a:gd name="GluePoint7Y" fmla="*/ 0 h 292717"/>
                <a:gd name="GluePoint8X" fmla="*/ 121387 w 4503822"/>
                <a:gd name="GluePoint8Y" fmla="*/ 0 h 2927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20" name="Полилиния 13"/>
            <p:cNvSpPr/>
            <p:nvPr/>
          </p:nvSpPr>
          <p:spPr>
            <a:xfrm>
              <a:off x="979200" y="5370840"/>
              <a:ext cx="3330360" cy="146160"/>
            </a:xfrm>
            <a:custGeom>
              <a:avLst/>
              <a:gdLst>
                <a:gd name="textAreaLeft" fmla="*/ 0 w 3330360"/>
                <a:gd name="textAreaRight" fmla="*/ 3330720 w 3330360"/>
                <a:gd name="textAreaTop" fmla="*/ 0 h 146160"/>
                <a:gd name="textAreaBottom" fmla="*/ 146520 h 146160"/>
                <a:gd name="GluePoint1X" fmla="*/ 123572 w 6662353"/>
                <a:gd name="GluePoint1Y" fmla="*/ 98 h 292731"/>
                <a:gd name="GluePoint2X" fmla="*/ 6585663 w 6662353"/>
                <a:gd name="GluePoint2Y" fmla="*/ 98 h 292731"/>
                <a:gd name="GluePoint3X" fmla="*/ 6662354 w 6662353"/>
                <a:gd name="GluePoint3Y" fmla="*/ 76931 h 292731"/>
                <a:gd name="GluePoint4X" fmla="*/ 6662354 w 6662353"/>
                <a:gd name="GluePoint4Y" fmla="*/ 292732 h 292731"/>
                <a:gd name="GluePoint5X" fmla="*/ 0 w 6662353"/>
                <a:gd name="GluePoint5Y" fmla="*/ 292732 h 292731"/>
                <a:gd name="GluePoint6X" fmla="*/ 0 w 6662353"/>
                <a:gd name="GluePoint6Y" fmla="*/ 123811 h 292731"/>
                <a:gd name="GluePoint7X" fmla="*/ 123572 w 6662353"/>
                <a:gd name="GluePoint7Y" fmla="*/ 0 h 292731"/>
                <a:gd name="GluePoint8X" fmla="*/ 123572 w 6662353"/>
                <a:gd name="GluePoint8Y" fmla="*/ 98 h 2927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21" name="Полилиния 14"/>
            <p:cNvSpPr/>
            <p:nvPr/>
          </p:nvSpPr>
          <p:spPr>
            <a:xfrm>
              <a:off x="3286080" y="5884200"/>
              <a:ext cx="64440" cy="6480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64800"/>
                <a:gd name="textAreaBottom" fmla="*/ 65160 h 64800"/>
                <a:gd name="GluePoint1X" fmla="*/ 64866 w 129732"/>
                <a:gd name="GluePoint1Y" fmla="*/ 129992 h 129992"/>
                <a:gd name="GluePoint2X" fmla="*/ 129733 w 129732"/>
                <a:gd name="GluePoint2Y" fmla="*/ 64989 h 129992"/>
                <a:gd name="GluePoint3X" fmla="*/ 64866 w 129732"/>
                <a:gd name="GluePoint3Y" fmla="*/ 0 h 129992"/>
                <a:gd name="GluePoint4X" fmla="*/ 0 w 129732"/>
                <a:gd name="GluePoint4Y" fmla="*/ 64989 h 129992"/>
                <a:gd name="GluePoint5X" fmla="*/ 64866 w 129732"/>
                <a:gd name="GluePoint5Y" fmla="*/ 129992 h 129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22" name="Полилиния 15"/>
            <p:cNvSpPr/>
            <p:nvPr/>
          </p:nvSpPr>
          <p:spPr>
            <a:xfrm>
              <a:off x="1361160" y="3187080"/>
              <a:ext cx="2066760" cy="1283040"/>
            </a:xfrm>
            <a:custGeom>
              <a:avLst/>
              <a:gdLst>
                <a:gd name="textAreaLeft" fmla="*/ 0 w 2066760"/>
                <a:gd name="textAreaRight" fmla="*/ 2067120 w 2066760"/>
                <a:gd name="textAreaTop" fmla="*/ 0 h 1283040"/>
                <a:gd name="textAreaBottom" fmla="*/ 1283400 h 1283040"/>
                <a:gd name="GluePoint1X" fmla="*/ 0 w 4134426"/>
                <a:gd name="GluePoint1Y" fmla="*/ 112389 h 2566727"/>
                <a:gd name="GluePoint2X" fmla="*/ 112347 w 4134426"/>
                <a:gd name="GluePoint2Y" fmla="*/ 0 h 2566727"/>
                <a:gd name="GluePoint3X" fmla="*/ 4134427 w 4134426"/>
                <a:gd name="GluePoint3Y" fmla="*/ 0 h 2566727"/>
                <a:gd name="GluePoint4X" fmla="*/ 4134427 w 4134426"/>
                <a:gd name="GluePoint4Y" fmla="*/ 2454338 h 2566727"/>
                <a:gd name="GluePoint5X" fmla="*/ 4022080 w 4134426"/>
                <a:gd name="GluePoint5Y" fmla="*/ 2566728 h 2566727"/>
                <a:gd name="GluePoint6X" fmla="*/ 0 w 4134426"/>
                <a:gd name="GluePoint6Y" fmla="*/ 2566728 h 2566727"/>
                <a:gd name="GluePoint7X" fmla="*/ 0 w 4134426"/>
                <a:gd name="GluePoint7Y" fmla="*/ 112389 h 25667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23" name="Полилиния 16"/>
            <p:cNvSpPr/>
            <p:nvPr/>
          </p:nvSpPr>
          <p:spPr>
            <a:xfrm>
              <a:off x="1291320" y="3117960"/>
              <a:ext cx="702000" cy="388080"/>
            </a:xfrm>
            <a:custGeom>
              <a:avLst/>
              <a:gdLst>
                <a:gd name="textAreaLeft" fmla="*/ 0 w 702000"/>
                <a:gd name="textAreaRight" fmla="*/ 702360 w 702000"/>
                <a:gd name="textAreaTop" fmla="*/ 0 h 388080"/>
                <a:gd name="textAreaBottom" fmla="*/ 388440 h 388080"/>
                <a:gd name="GluePoint1X" fmla="*/ 1404753 w 1404752"/>
                <a:gd name="GluePoint1Y" fmla="*/ 0 h 776953"/>
                <a:gd name="GluePoint2X" fmla="*/ 140437 w 1404752"/>
                <a:gd name="GluePoint2Y" fmla="*/ 0 h 776953"/>
                <a:gd name="GluePoint3X" fmla="*/ 0 w 1404752"/>
                <a:gd name="GluePoint3Y" fmla="*/ 140486 h 776953"/>
                <a:gd name="GluePoint4X" fmla="*/ 0 w 1404752"/>
                <a:gd name="GluePoint4Y" fmla="*/ 776954 h 7769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24" name="Полилиния 17"/>
            <p:cNvSpPr/>
            <p:nvPr/>
          </p:nvSpPr>
          <p:spPr>
            <a:xfrm>
              <a:off x="152064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0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25" name="Полилиния 18"/>
            <p:cNvSpPr/>
            <p:nvPr/>
          </p:nvSpPr>
          <p:spPr>
            <a:xfrm>
              <a:off x="168732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24 w 164434"/>
                <a:gd name="GluePoint1Y" fmla="*/ 164493 h 164492"/>
                <a:gd name="GluePoint2X" fmla="*/ 164434 w 164434"/>
                <a:gd name="GluePoint2Y" fmla="*/ 82246 h 164492"/>
                <a:gd name="GluePoint3X" fmla="*/ 82224 w 164434"/>
                <a:gd name="GluePoint3Y" fmla="*/ 0 h 164492"/>
                <a:gd name="GluePoint4X" fmla="*/ 0 w 164434"/>
                <a:gd name="GluePoint4Y" fmla="*/ 82246 h 164492"/>
                <a:gd name="GluePoint5X" fmla="*/ 82224 w 164434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26" name="Полилиния 19"/>
            <p:cNvSpPr/>
            <p:nvPr/>
          </p:nvSpPr>
          <p:spPr>
            <a:xfrm>
              <a:off x="185400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1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27" name="Полилиния 20"/>
            <p:cNvSpPr/>
            <p:nvPr/>
          </p:nvSpPr>
          <p:spPr>
            <a:xfrm>
              <a:off x="3698280" y="2902320"/>
              <a:ext cx="569520" cy="569520"/>
            </a:xfrm>
            <a:custGeom>
              <a:avLst/>
              <a:gdLst>
                <a:gd name="textAreaLeft" fmla="*/ 0 w 569520"/>
                <a:gd name="textAreaRight" fmla="*/ 569880 w 569520"/>
                <a:gd name="textAreaTop" fmla="*/ 0 h 569520"/>
                <a:gd name="textAreaBottom" fmla="*/ 569880 h 569520"/>
                <a:gd name="GluePoint1X" fmla="*/ 1139666 w 1139665"/>
                <a:gd name="GluePoint1Y" fmla="*/ 570045 h 1140088"/>
                <a:gd name="GluePoint2X" fmla="*/ 569840 w 1139665"/>
                <a:gd name="GluePoint2Y" fmla="*/ 1140089 h 1140088"/>
                <a:gd name="GluePoint3X" fmla="*/ 0 w 1139665"/>
                <a:gd name="GluePoint3Y" fmla="*/ 570045 h 1140088"/>
                <a:gd name="GluePoint4X" fmla="*/ 569840 w 1139665"/>
                <a:gd name="GluePoint4Y" fmla="*/ 0 h 1140088"/>
                <a:gd name="GluePoint5X" fmla="*/ 1139666 w 1139665"/>
                <a:gd name="GluePoint5Y" fmla="*/ 570045 h 114008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28" name="Полилиния 21"/>
            <p:cNvSpPr/>
            <p:nvPr/>
          </p:nvSpPr>
          <p:spPr>
            <a:xfrm>
              <a:off x="3986280" y="3028680"/>
              <a:ext cx="6840" cy="3164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316440"/>
                <a:gd name="textAreaBottom" fmla="*/ 316800 h 316440"/>
                <a:gd name="GluePoint1X" fmla="*/ 0 w 14043"/>
                <a:gd name="GluePoint1Y" fmla="*/ 0 h 633949"/>
                <a:gd name="GluePoint2X" fmla="*/ 0 w 14043"/>
                <a:gd name="GluePoint2Y" fmla="*/ 633949 h 63394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29" name="Полилиния 22"/>
            <p:cNvSpPr/>
            <p:nvPr/>
          </p:nvSpPr>
          <p:spPr>
            <a:xfrm>
              <a:off x="3862080" y="3028680"/>
              <a:ext cx="241920" cy="123840"/>
            </a:xfrm>
            <a:custGeom>
              <a:avLst/>
              <a:gdLst>
                <a:gd name="textAreaLeft" fmla="*/ 0 w 241920"/>
                <a:gd name="textAreaRight" fmla="*/ 242280 w 241920"/>
                <a:gd name="textAreaTop" fmla="*/ 0 h 123840"/>
                <a:gd name="textAreaBottom" fmla="*/ 124200 h 123840"/>
                <a:gd name="GluePoint1X" fmla="*/ 0 w 484568"/>
                <a:gd name="GluePoint1Y" fmla="*/ 248193 h 248193"/>
                <a:gd name="GluePoint2X" fmla="*/ 248105 w 484568"/>
                <a:gd name="GluePoint2Y" fmla="*/ 0 h 248193"/>
                <a:gd name="GluePoint3X" fmla="*/ 484569 w 484568"/>
                <a:gd name="GluePoint3Y" fmla="*/ 236548 h 2481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6030" name="PlaceHolder 1"/>
          <p:cNvSpPr>
            <a:spLocks noGrp="1"/>
          </p:cNvSpPr>
          <p:nvPr>
            <p:ph type="body"/>
          </p:nvPr>
        </p:nvSpPr>
        <p:spPr>
          <a:xfrm>
            <a:off x="609480" y="9086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Список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литературы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31" name="PlaceHolder 2"/>
          <p:cNvSpPr>
            <a:spLocks noGrp="1"/>
          </p:cNvSpPr>
          <p:nvPr>
            <p:ph type="body"/>
          </p:nvPr>
        </p:nvSpPr>
        <p:spPr>
          <a:xfrm>
            <a:off x="6899400" y="1115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32" name="PlaceHolder 3"/>
          <p:cNvSpPr>
            <a:spLocks noGrp="1"/>
          </p:cNvSpPr>
          <p:nvPr>
            <p:ph type="body"/>
          </p:nvPr>
        </p:nvSpPr>
        <p:spPr>
          <a:xfrm>
            <a:off x="6899400" y="142056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33" name="PlaceHolder 4"/>
          <p:cNvSpPr>
            <a:spLocks noGrp="1"/>
          </p:cNvSpPr>
          <p:nvPr>
            <p:ph type="body"/>
          </p:nvPr>
        </p:nvSpPr>
        <p:spPr>
          <a:xfrm>
            <a:off x="6899400" y="267552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34" name="PlaceHolder 5"/>
          <p:cNvSpPr>
            <a:spLocks noGrp="1"/>
          </p:cNvSpPr>
          <p:nvPr>
            <p:ph type="body"/>
          </p:nvPr>
        </p:nvSpPr>
        <p:spPr>
          <a:xfrm>
            <a:off x="6899400" y="393048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35" name="PlaceHolder 6"/>
          <p:cNvSpPr>
            <a:spLocks noGrp="1"/>
          </p:cNvSpPr>
          <p:nvPr>
            <p:ph type="body"/>
          </p:nvPr>
        </p:nvSpPr>
        <p:spPr>
          <a:xfrm>
            <a:off x="6899400" y="518544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36" name="PlaceHolder 7"/>
          <p:cNvSpPr>
            <a:spLocks noGrp="1"/>
          </p:cNvSpPr>
          <p:nvPr>
            <p:ph type="body"/>
          </p:nvPr>
        </p:nvSpPr>
        <p:spPr>
          <a:xfrm>
            <a:off x="6899400" y="23774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37" name="PlaceHolder 8"/>
          <p:cNvSpPr>
            <a:spLocks noGrp="1"/>
          </p:cNvSpPr>
          <p:nvPr>
            <p:ph type="body"/>
          </p:nvPr>
        </p:nvSpPr>
        <p:spPr>
          <a:xfrm>
            <a:off x="6899400" y="363240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38" name="PlaceHolder 9"/>
          <p:cNvSpPr>
            <a:spLocks noGrp="1"/>
          </p:cNvSpPr>
          <p:nvPr>
            <p:ph type="body"/>
          </p:nvPr>
        </p:nvSpPr>
        <p:spPr>
          <a:xfrm>
            <a:off x="6899400" y="48873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39" name="PlaceHolder 10"/>
          <p:cNvSpPr>
            <a:spLocks noGrp="1"/>
          </p:cNvSpPr>
          <p:nvPr>
            <p:ph type="sldNum" idx="24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CF9D2BA-695D-4D47-8757-9C4AF022982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0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41" name="Рисунок 2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2564640"/>
            <a:ext cx="3663360" cy="2906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42" name="Image 4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43" name="PlaceHolder 1"/>
          <p:cNvSpPr>
            <a:spLocks noGrp="1"/>
          </p:cNvSpPr>
          <p:nvPr>
            <p:ph type="body"/>
          </p:nvPr>
        </p:nvSpPr>
        <p:spPr>
          <a:xfrm>
            <a:off x="609480" y="1178640"/>
            <a:ext cx="3663360" cy="1586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44" name="PlaceHolder 2"/>
          <p:cNvSpPr>
            <a:spLocks noGrp="1"/>
          </p:cNvSpPr>
          <p:nvPr>
            <p:ph type="body"/>
          </p:nvPr>
        </p:nvSpPr>
        <p:spPr>
          <a:xfrm>
            <a:off x="6540480" y="11473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45" name="PlaceHolder 3"/>
          <p:cNvSpPr>
            <a:spLocks noGrp="1"/>
          </p:cNvSpPr>
          <p:nvPr>
            <p:ph type="body"/>
          </p:nvPr>
        </p:nvSpPr>
        <p:spPr>
          <a:xfrm>
            <a:off x="6540480" y="19771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46" name="PlaceHolder 4"/>
          <p:cNvSpPr>
            <a:spLocks noGrp="1"/>
          </p:cNvSpPr>
          <p:nvPr>
            <p:ph type="body"/>
          </p:nvPr>
        </p:nvSpPr>
        <p:spPr>
          <a:xfrm>
            <a:off x="6540480" y="28065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47" name="PlaceHolder 5"/>
          <p:cNvSpPr>
            <a:spLocks noGrp="1"/>
          </p:cNvSpPr>
          <p:nvPr>
            <p:ph type="body"/>
          </p:nvPr>
        </p:nvSpPr>
        <p:spPr>
          <a:xfrm>
            <a:off x="6540480" y="36363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48" name="PlaceHolder 6"/>
          <p:cNvSpPr>
            <a:spLocks noGrp="1"/>
          </p:cNvSpPr>
          <p:nvPr>
            <p:ph type="body"/>
          </p:nvPr>
        </p:nvSpPr>
        <p:spPr>
          <a:xfrm>
            <a:off x="6540480" y="44658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49" name="PlaceHolder 7"/>
          <p:cNvSpPr>
            <a:spLocks noGrp="1"/>
          </p:cNvSpPr>
          <p:nvPr>
            <p:ph type="body"/>
          </p:nvPr>
        </p:nvSpPr>
        <p:spPr>
          <a:xfrm>
            <a:off x="6540480" y="52956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50" name="PlaceHolder 8"/>
          <p:cNvSpPr>
            <a:spLocks noGrp="1"/>
          </p:cNvSpPr>
          <p:nvPr>
            <p:ph type="sldNum" idx="25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86BCB30-FD6B-407B-BB9A-B8A47BE2068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7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1" name="Группа 4"/>
          <p:cNvGrpSpPr/>
          <p:nvPr/>
        </p:nvGrpSpPr>
        <p:grpSpPr>
          <a:xfrm>
            <a:off x="6969240" y="1457280"/>
            <a:ext cx="3943080" cy="3943080"/>
            <a:chOff x="6969240" y="1457280"/>
            <a:chExt cx="3943080" cy="3943080"/>
          </a:xfrm>
        </p:grpSpPr>
        <p:pic>
          <p:nvPicPr>
            <p:cNvPr id="6052" name="Image 8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96924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053" name="Image 9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027116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054" name="Image 10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1027116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055" name="Image 11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96924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056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057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58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зис_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0"/>
          <p:cNvSpPr/>
          <p:nvPr/>
        </p:nvSpPr>
        <p:spPr>
          <a:xfrm>
            <a:off x="0" y="0"/>
            <a:ext cx="12191400" cy="3428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9" name="Shape 1"/>
          <p:cNvSpPr/>
          <p:nvPr/>
        </p:nvSpPr>
        <p:spPr>
          <a:xfrm>
            <a:off x="5492880" y="4616280"/>
            <a:ext cx="5320800" cy="10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0" name="Shape 4"/>
          <p:cNvSpPr/>
          <p:nvPr/>
        </p:nvSpPr>
        <p:spPr>
          <a:xfrm>
            <a:off x="1308240" y="895320"/>
            <a:ext cx="6813000" cy="16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1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1708200"/>
            <a:ext cx="11934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2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724800" y="2275560"/>
            <a:ext cx="546696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3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30280" y="155412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4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327880" y="212544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5" name="Image 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0" y="5422320"/>
            <a:ext cx="538452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6" name="Image 5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10902960" y="5422320"/>
            <a:ext cx="12888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7" name="Image 6" descr=" 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355284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8" name="Image 7" descr=" 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128592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9" name="Image 17" descr=" 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0" name="PlaceHolder 1"/>
          <p:cNvSpPr>
            <a:spLocks noGrp="1"/>
          </p:cNvSpPr>
          <p:nvPr>
            <p:ph type="body"/>
          </p:nvPr>
        </p:nvSpPr>
        <p:spPr>
          <a:xfrm>
            <a:off x="1308240" y="89532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Цитата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5492880" y="462060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Цитата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 type="body"/>
          </p:nvPr>
        </p:nvSpPr>
        <p:spPr>
          <a:xfrm>
            <a:off x="1308240" y="1390680"/>
            <a:ext cx="54162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 type="body"/>
          </p:nvPr>
        </p:nvSpPr>
        <p:spPr>
          <a:xfrm>
            <a:off x="5492880" y="5111640"/>
            <a:ext cx="53208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Think Big Start Small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8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9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06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61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62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6063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64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6065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6066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6067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6068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69" name="Рисунок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511960" y="1873080"/>
            <a:ext cx="6073560" cy="439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70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71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72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6073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6074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6075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76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77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78" name="PlaceHolder 3"/>
          <p:cNvSpPr>
            <a:spLocks noGrp="1"/>
          </p:cNvSpPr>
          <p:nvPr>
            <p:ph type="body"/>
          </p:nvPr>
        </p:nvSpPr>
        <p:spPr>
          <a:xfrm>
            <a:off x="5917320" y="609480"/>
            <a:ext cx="5659200" cy="565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79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6080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6081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6082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83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84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6085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6086" name="Группа 28"/>
          <p:cNvGrpSpPr/>
          <p:nvPr/>
        </p:nvGrpSpPr>
        <p:grpSpPr>
          <a:xfrm>
            <a:off x="6346080" y="1955520"/>
            <a:ext cx="5229360" cy="4293360"/>
            <a:chOff x="6346080" y="1955520"/>
            <a:chExt cx="5229360" cy="4293360"/>
          </a:xfrm>
        </p:grpSpPr>
        <p:sp>
          <p:nvSpPr>
            <p:cNvPr id="6087" name="Полилиния 12"/>
            <p:cNvSpPr/>
            <p:nvPr/>
          </p:nvSpPr>
          <p:spPr>
            <a:xfrm>
              <a:off x="6346080" y="1955520"/>
              <a:ext cx="1897560" cy="2290320"/>
            </a:xfrm>
            <a:custGeom>
              <a:avLst/>
              <a:gdLst>
                <a:gd name="textAreaLeft" fmla="*/ 0 w 1897560"/>
                <a:gd name="textAreaRight" fmla="*/ 1897920 w 1897560"/>
                <a:gd name="textAreaTop" fmla="*/ 0 h 2290320"/>
                <a:gd name="textAreaBottom" fmla="*/ 2290680 h 2290320"/>
                <a:gd name="GluePoint1X" fmla="*/ 3208893 w 3796607"/>
                <a:gd name="GluePoint1Y" fmla="*/ 4581474 h 4581473"/>
                <a:gd name="GluePoint2X" fmla="*/ 2292068 w 3796607"/>
                <a:gd name="GluePoint2Y" fmla="*/ 4581474 h 4581473"/>
                <a:gd name="GluePoint3X" fmla="*/ 0 w 3796607"/>
                <a:gd name="GluePoint3Y" fmla="*/ 2290732 h 4581473"/>
                <a:gd name="GluePoint4X" fmla="*/ 0 w 3796607"/>
                <a:gd name="GluePoint4Y" fmla="*/ 2290732 h 4581473"/>
                <a:gd name="GluePoint5X" fmla="*/ 2292068 w 3796607"/>
                <a:gd name="GluePoint5Y" fmla="*/ 0 h 4581473"/>
                <a:gd name="GluePoint6X" fmla="*/ 3796608 w 3796607"/>
                <a:gd name="GluePoint6Y" fmla="*/ 0 h 45814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88" name="Полилиния 13"/>
            <p:cNvSpPr/>
            <p:nvPr/>
          </p:nvSpPr>
          <p:spPr>
            <a:xfrm>
              <a:off x="825948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8"/>
                <a:gd name="GluePoint1Y" fmla="*/ 0 h 469893"/>
                <a:gd name="GluePoint2X" fmla="*/ 6499362 w 6629378"/>
                <a:gd name="GluePoint2Y" fmla="*/ 0 h 469893"/>
                <a:gd name="GluePoint3X" fmla="*/ 6629378 w 6629378"/>
                <a:gd name="GluePoint3Y" fmla="*/ 129941 h 469893"/>
                <a:gd name="GluePoint4X" fmla="*/ 6629378 w 6629378"/>
                <a:gd name="GluePoint4Y" fmla="*/ 469893 h 469893"/>
                <a:gd name="GluePoint5X" fmla="*/ 0 w 6629378"/>
                <a:gd name="GluePoint5Y" fmla="*/ 469893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89" name="Полилиния 14"/>
            <p:cNvSpPr/>
            <p:nvPr/>
          </p:nvSpPr>
          <p:spPr>
            <a:xfrm>
              <a:off x="661032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5"/>
                <a:gd name="GluePoint1Y" fmla="*/ 259882 h 469893"/>
                <a:gd name="GluePoint2X" fmla="*/ 260033 w 6629375"/>
                <a:gd name="GluePoint2Y" fmla="*/ 0 h 469893"/>
                <a:gd name="GluePoint3X" fmla="*/ 6629376 w 6629375"/>
                <a:gd name="GluePoint3Y" fmla="*/ 0 h 469893"/>
                <a:gd name="GluePoint4X" fmla="*/ 6629376 w 6629375"/>
                <a:gd name="GluePoint4Y" fmla="*/ 210011 h 469893"/>
                <a:gd name="GluePoint5X" fmla="*/ 6369343 w 6629375"/>
                <a:gd name="GluePoint5Y" fmla="*/ 469893 h 469893"/>
                <a:gd name="GluePoint6X" fmla="*/ 0 w 6629375"/>
                <a:gd name="GluePoint6Y" fmla="*/ 469893 h 469893"/>
                <a:gd name="GluePoint7X" fmla="*/ 0 w 6629375"/>
                <a:gd name="GluePoint7Y" fmla="*/ 259882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90" name="Полилиния 15"/>
            <p:cNvSpPr/>
            <p:nvPr/>
          </p:nvSpPr>
          <p:spPr>
            <a:xfrm>
              <a:off x="8261640" y="3547080"/>
              <a:ext cx="3313800" cy="2466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466720"/>
                <a:gd name="textAreaBottom" fmla="*/ 2467080 h 2466720"/>
                <a:gd name="GluePoint1X" fmla="*/ 0 w 6629378"/>
                <a:gd name="GluePoint1Y" fmla="*/ 259882 h 4933882"/>
                <a:gd name="GluePoint2X" fmla="*/ 260033 w 6629378"/>
                <a:gd name="GluePoint2Y" fmla="*/ 0 h 4933882"/>
                <a:gd name="GluePoint3X" fmla="*/ 6629379 w 6629378"/>
                <a:gd name="GluePoint3Y" fmla="*/ 0 h 4933882"/>
                <a:gd name="GluePoint4X" fmla="*/ 6629379 w 6629378"/>
                <a:gd name="GluePoint4Y" fmla="*/ 4674001 h 4933882"/>
                <a:gd name="GluePoint5X" fmla="*/ 6369346 w 6629378"/>
                <a:gd name="GluePoint5Y" fmla="*/ 4933883 h 4933882"/>
                <a:gd name="GluePoint6X" fmla="*/ 0 w 6629378"/>
                <a:gd name="GluePoint6Y" fmla="*/ 4933883 h 4933882"/>
                <a:gd name="GluePoint7X" fmla="*/ 0 w 6629378"/>
                <a:gd name="GluePoint7Y" fmla="*/ 259882 h 49338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91" name="Полилиния 16"/>
            <p:cNvSpPr/>
            <p:nvPr/>
          </p:nvSpPr>
          <p:spPr>
            <a:xfrm>
              <a:off x="7503480" y="3282840"/>
              <a:ext cx="3313800" cy="203184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031840"/>
                <a:gd name="textAreaBottom" fmla="*/ 2032200 h 2031840"/>
                <a:gd name="GluePoint1X" fmla="*/ 831417 w 6629378"/>
                <a:gd name="GluePoint1Y" fmla="*/ 0 h 4064591"/>
                <a:gd name="GluePoint2X" fmla="*/ 6629378 w 6629378"/>
                <a:gd name="GluePoint2Y" fmla="*/ 0 h 4064591"/>
                <a:gd name="GluePoint3X" fmla="*/ 6629378 w 6629378"/>
                <a:gd name="GluePoint3Y" fmla="*/ 3250173 h 4064591"/>
                <a:gd name="GluePoint4X" fmla="*/ 5798131 w 6629378"/>
                <a:gd name="GluePoint4Y" fmla="*/ 4064591 h 4064591"/>
                <a:gd name="GluePoint5X" fmla="*/ 0 w 6629378"/>
                <a:gd name="GluePoint5Y" fmla="*/ 4064591 h 4064591"/>
                <a:gd name="GluePoint6X" fmla="*/ 0 w 6629378"/>
                <a:gd name="GluePoint6Y" fmla="*/ 814405 h 4064591"/>
                <a:gd name="GluePoint7X" fmla="*/ 831261 w 6629378"/>
                <a:gd name="GluePoint7Y" fmla="*/ 0 h 4064591"/>
                <a:gd name="GluePoint8X" fmla="*/ 831417 w 6629378"/>
                <a:gd name="GluePoint8Y" fmla="*/ 0 h 40645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92" name="Полилиния 17"/>
            <p:cNvSpPr/>
            <p:nvPr/>
          </p:nvSpPr>
          <p:spPr>
            <a:xfrm>
              <a:off x="8379000" y="3664800"/>
              <a:ext cx="3078720" cy="223164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2231640"/>
                <a:gd name="textAreaBottom" fmla="*/ 2232000 h 2231640"/>
                <a:gd name="GluePoint1X" fmla="*/ 0 w 6159212"/>
                <a:gd name="GluePoint1Y" fmla="*/ 259882 h 4463990"/>
                <a:gd name="GluePoint2X" fmla="*/ 260033 w 6159212"/>
                <a:gd name="GluePoint2Y" fmla="*/ 0 h 4463990"/>
                <a:gd name="GluePoint3X" fmla="*/ 6159213 w 6159212"/>
                <a:gd name="GluePoint3Y" fmla="*/ 0 h 4463990"/>
                <a:gd name="GluePoint4X" fmla="*/ 6159213 w 6159212"/>
                <a:gd name="GluePoint4Y" fmla="*/ 4204109 h 4463990"/>
                <a:gd name="GluePoint5X" fmla="*/ 5899180 w 6159212"/>
                <a:gd name="GluePoint5Y" fmla="*/ 4463991 h 4463990"/>
                <a:gd name="GluePoint6X" fmla="*/ 0 w 6159212"/>
                <a:gd name="GluePoint6Y" fmla="*/ 4463991 h 4463990"/>
                <a:gd name="GluePoint7X" fmla="*/ 0 w 6159212"/>
                <a:gd name="GluePoint7Y" fmla="*/ 259882 h 44639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93" name="Полилиния 18"/>
            <p:cNvSpPr/>
            <p:nvPr/>
          </p:nvSpPr>
          <p:spPr>
            <a:xfrm>
              <a:off x="10318320" y="5555880"/>
              <a:ext cx="904680" cy="105480"/>
            </a:xfrm>
            <a:custGeom>
              <a:avLst/>
              <a:gdLst>
                <a:gd name="textAreaLeft" fmla="*/ 0 w 904680"/>
                <a:gd name="textAreaRight" fmla="*/ 905040 w 904680"/>
                <a:gd name="textAreaTop" fmla="*/ 0 h 105480"/>
                <a:gd name="textAreaBottom" fmla="*/ 105840 h 105480"/>
                <a:gd name="GluePoint1X" fmla="*/ 1704356 w 1810143"/>
                <a:gd name="GluePoint1Y" fmla="*/ 0 h 211452"/>
                <a:gd name="GluePoint2X" fmla="*/ 1810143 w 1810143"/>
                <a:gd name="GluePoint2Y" fmla="*/ 0 h 211452"/>
                <a:gd name="GluePoint3X" fmla="*/ 1810143 w 1810143"/>
                <a:gd name="GluePoint3Y" fmla="*/ 211453 h 211452"/>
                <a:gd name="GluePoint4X" fmla="*/ 1704356 w 1810143"/>
                <a:gd name="GluePoint4Y" fmla="*/ 211453 h 211452"/>
                <a:gd name="GluePoint5X" fmla="*/ 105788 w 1810143"/>
                <a:gd name="GluePoint5Y" fmla="*/ 211453 h 211452"/>
                <a:gd name="GluePoint6X" fmla="*/ 0 w 1810143"/>
                <a:gd name="GluePoint6Y" fmla="*/ 211453 h 211452"/>
                <a:gd name="GluePoint7X" fmla="*/ 0 w 1810143"/>
                <a:gd name="GluePoint7Y" fmla="*/ 0 h 211452"/>
                <a:gd name="GluePoint8X" fmla="*/ 105788 w 1810143"/>
                <a:gd name="GluePoint8Y" fmla="*/ 0 h 211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94" name="Полилиния 19"/>
            <p:cNvSpPr/>
            <p:nvPr/>
          </p:nvSpPr>
          <p:spPr>
            <a:xfrm>
              <a:off x="7621200" y="3294720"/>
              <a:ext cx="3078720" cy="190260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1902600"/>
                <a:gd name="textAreaBottom" fmla="*/ 1902960 h 1902600"/>
                <a:gd name="GluePoint1X" fmla="*/ 0 w 6159212"/>
                <a:gd name="GluePoint1Y" fmla="*/ 259882 h 3806138"/>
                <a:gd name="GluePoint2X" fmla="*/ 260033 w 6159212"/>
                <a:gd name="GluePoint2Y" fmla="*/ 0 h 3806138"/>
                <a:gd name="GluePoint3X" fmla="*/ 6159213 w 6159212"/>
                <a:gd name="GluePoint3Y" fmla="*/ 0 h 3806138"/>
                <a:gd name="GluePoint4X" fmla="*/ 6159213 w 6159212"/>
                <a:gd name="GluePoint4Y" fmla="*/ 3546257 h 3806138"/>
                <a:gd name="GluePoint5X" fmla="*/ 5899179 w 6159212"/>
                <a:gd name="GluePoint5Y" fmla="*/ 3806139 h 3806138"/>
                <a:gd name="GluePoint6X" fmla="*/ 0 w 6159212"/>
                <a:gd name="GluePoint6Y" fmla="*/ 3806139 h 3806138"/>
                <a:gd name="GluePoint7X" fmla="*/ 0 w 6159212"/>
                <a:gd name="GluePoint7Y" fmla="*/ 259882 h 3806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95" name="Полилиния 20"/>
            <p:cNvSpPr/>
            <p:nvPr/>
          </p:nvSpPr>
          <p:spPr>
            <a:xfrm>
              <a:off x="7503480" y="3177000"/>
              <a:ext cx="1045800" cy="575280"/>
            </a:xfrm>
            <a:custGeom>
              <a:avLst/>
              <a:gdLst>
                <a:gd name="textAreaLeft" fmla="*/ 0 w 1045800"/>
                <a:gd name="textAreaRight" fmla="*/ 1046160 w 1045800"/>
                <a:gd name="textAreaTop" fmla="*/ 0 h 575280"/>
                <a:gd name="textAreaBottom" fmla="*/ 575640 h 575280"/>
                <a:gd name="GluePoint1X" fmla="*/ 2092253 w 2092253"/>
                <a:gd name="GluePoint1Y" fmla="*/ 0 h 1151237"/>
                <a:gd name="GluePoint2X" fmla="*/ 390050 w 2092253"/>
                <a:gd name="GluePoint2Y" fmla="*/ 0 h 1151237"/>
                <a:gd name="GluePoint3X" fmla="*/ 0 w 2092253"/>
                <a:gd name="GluePoint3Y" fmla="*/ 389823 h 1151237"/>
                <a:gd name="GluePoint4X" fmla="*/ 0 w 2092253"/>
                <a:gd name="GluePoint4Y" fmla="*/ 1151238 h 1151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96" name="Полилиния 21"/>
            <p:cNvSpPr/>
            <p:nvPr/>
          </p:nvSpPr>
          <p:spPr>
            <a:xfrm>
              <a:off x="785628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48 w 235096"/>
                <a:gd name="GluePoint1Y" fmla="*/ 234946 h 234946"/>
                <a:gd name="GluePoint2X" fmla="*/ 235096 w 235096"/>
                <a:gd name="GluePoint2Y" fmla="*/ 117467 h 234946"/>
                <a:gd name="GluePoint3X" fmla="*/ 117548 w 235096"/>
                <a:gd name="GluePoint3Y" fmla="*/ 0 h 234946"/>
                <a:gd name="GluePoint4X" fmla="*/ 0 w 235096"/>
                <a:gd name="GluePoint4Y" fmla="*/ 117467 h 234946"/>
                <a:gd name="GluePoint5X" fmla="*/ 117548 w 235096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97" name="Полилиния 22"/>
            <p:cNvSpPr/>
            <p:nvPr/>
          </p:nvSpPr>
          <p:spPr>
            <a:xfrm>
              <a:off x="809136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3"/>
                <a:gd name="GluePoint1Y" fmla="*/ 234946 h 234946"/>
                <a:gd name="GluePoint2X" fmla="*/ 235083 w 235083"/>
                <a:gd name="GluePoint2Y" fmla="*/ 117467 h 234946"/>
                <a:gd name="GluePoint3X" fmla="*/ 117535 w 235083"/>
                <a:gd name="GluePoint3Y" fmla="*/ 0 h 234946"/>
                <a:gd name="GluePoint4X" fmla="*/ 0 w 235083"/>
                <a:gd name="GluePoint4Y" fmla="*/ 117467 h 234946"/>
                <a:gd name="GluePoint5X" fmla="*/ 117535 w 235083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98" name="Полилиния 23"/>
            <p:cNvSpPr/>
            <p:nvPr/>
          </p:nvSpPr>
          <p:spPr>
            <a:xfrm>
              <a:off x="832644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2"/>
                <a:gd name="GluePoint1Y" fmla="*/ 234946 h 234946"/>
                <a:gd name="GluePoint2X" fmla="*/ 235083 w 235082"/>
                <a:gd name="GluePoint2Y" fmla="*/ 117467 h 234946"/>
                <a:gd name="GluePoint3X" fmla="*/ 117535 w 235082"/>
                <a:gd name="GluePoint3Y" fmla="*/ 0 h 234946"/>
                <a:gd name="GluePoint4X" fmla="*/ 0 w 235082"/>
                <a:gd name="GluePoint4Y" fmla="*/ 117467 h 234946"/>
                <a:gd name="GluePoint5X" fmla="*/ 117535 w 235082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099" name="Полилиния 24"/>
            <p:cNvSpPr/>
            <p:nvPr/>
          </p:nvSpPr>
          <p:spPr>
            <a:xfrm>
              <a:off x="6463440" y="4786560"/>
              <a:ext cx="822240" cy="821880"/>
            </a:xfrm>
            <a:custGeom>
              <a:avLst/>
              <a:gdLst>
                <a:gd name="textAreaLeft" fmla="*/ 0 w 822240"/>
                <a:gd name="textAreaRight" fmla="*/ 822600 w 822240"/>
                <a:gd name="textAreaTop" fmla="*/ 0 h 821880"/>
                <a:gd name="textAreaBottom" fmla="*/ 822240 h 821880"/>
                <a:gd name="GluePoint1X" fmla="*/ 822793 w 1645585"/>
                <a:gd name="GluePoint1Y" fmla="*/ 1644624 h 1644623"/>
                <a:gd name="GluePoint2X" fmla="*/ 1645585 w 1645585"/>
                <a:gd name="GluePoint2Y" fmla="*/ 822305 h 1644623"/>
                <a:gd name="GluePoint3X" fmla="*/ 822793 w 1645585"/>
                <a:gd name="GluePoint3Y" fmla="*/ 0 h 1644623"/>
                <a:gd name="GluePoint4X" fmla="*/ 0 w 1645585"/>
                <a:gd name="GluePoint4Y" fmla="*/ 822305 h 1644623"/>
                <a:gd name="GluePoint5X" fmla="*/ 822793 w 1645585"/>
                <a:gd name="GluePoint5Y" fmla="*/ 1644624 h 164462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00" name="Полилиния 25"/>
            <p:cNvSpPr/>
            <p:nvPr/>
          </p:nvSpPr>
          <p:spPr>
            <a:xfrm>
              <a:off x="6874920" y="4969800"/>
              <a:ext cx="6120" cy="46260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62600"/>
                <a:gd name="textAreaBottom" fmla="*/ 462960 h 462600"/>
                <a:gd name="GluePoint1X" fmla="*/ 0 w 13001"/>
                <a:gd name="GluePoint1Y" fmla="*/ 925621 h 925620"/>
                <a:gd name="GluePoint2X" fmla="*/ 0 w 13001"/>
                <a:gd name="GluePoint2Y" fmla="*/ 0 h 9256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01" name="Полилиния 26"/>
            <p:cNvSpPr/>
            <p:nvPr/>
          </p:nvSpPr>
          <p:spPr>
            <a:xfrm>
              <a:off x="6704280" y="4962600"/>
              <a:ext cx="340560" cy="177480"/>
            </a:xfrm>
            <a:custGeom>
              <a:avLst/>
              <a:gdLst>
                <a:gd name="textAreaLeft" fmla="*/ 0 w 340560"/>
                <a:gd name="textAreaRight" fmla="*/ 340920 w 340560"/>
                <a:gd name="textAreaTop" fmla="*/ 0 h 177480"/>
                <a:gd name="textAreaBottom" fmla="*/ 177840 h 177480"/>
                <a:gd name="GluePoint1X" fmla="*/ 681741 w 681740"/>
                <a:gd name="GluePoint1Y" fmla="*/ 355999 h 355999"/>
                <a:gd name="GluePoint2X" fmla="*/ 340871 w 681740"/>
                <a:gd name="GluePoint2Y" fmla="*/ 0 h 355999"/>
                <a:gd name="GluePoint3X" fmla="*/ 0 w 681740"/>
                <a:gd name="GluePoint3Y" fmla="*/ 355999 h 3559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6102" name="Полилиния 27"/>
          <p:cNvSpPr/>
          <p:nvPr/>
        </p:nvSpPr>
        <p:spPr>
          <a:xfrm>
            <a:off x="8191080" y="1902600"/>
            <a:ext cx="105480" cy="105480"/>
          </a:xfrm>
          <a:custGeom>
            <a:avLst/>
            <a:gdLst>
              <a:gd name="textAreaLeft" fmla="*/ 0 w 105480"/>
              <a:gd name="textAreaRight" fmla="*/ 105840 w 105480"/>
              <a:gd name="textAreaTop" fmla="*/ 0 h 105480"/>
              <a:gd name="textAreaBottom" fmla="*/ 105840 h 105480"/>
              <a:gd name="GluePoint1X" fmla="*/ 105781 w 211575"/>
              <a:gd name="GluePoint1Y" fmla="*/ 211453 h 211452"/>
              <a:gd name="GluePoint2X" fmla="*/ 211576 w 211575"/>
              <a:gd name="GluePoint2Y" fmla="*/ 105726 h 211452"/>
              <a:gd name="GluePoint3X" fmla="*/ 105781 w 211575"/>
              <a:gd name="GluePoint3Y" fmla="*/ 0 h 211452"/>
              <a:gd name="GluePoint4X" fmla="*/ 0 w 211575"/>
              <a:gd name="GluePoint4Y" fmla="*/ 105726 h 211452"/>
              <a:gd name="GluePoint5X" fmla="*/ 105781 w 211575"/>
              <a:gd name="GluePoint5Y" fmla="*/ 211453 h 211452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04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Гайд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5" name="TextBox 2"/>
          <p:cNvSpPr/>
          <p:nvPr/>
        </p:nvSpPr>
        <p:spPr>
          <a:xfrm>
            <a:off x="609480" y="1166400"/>
            <a:ext cx="5671080" cy="18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сборки макетов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шаг –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4"/>
              </a:rPr>
              <a:t>скачать шрифт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owerpoint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расширенная версия гайда лежат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5"/>
              </a:rPr>
              <a:t>здесь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сохранения макета в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выбираем вкладку «файл»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«экспорт»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формат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Вопросы по шаблону можно задать в тайм – 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p.s.filimonova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07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Образец слайдов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8" name="TextBox 32"/>
          <p:cNvSpPr/>
          <p:nvPr/>
        </p:nvSpPr>
        <p:spPr>
          <a:xfrm>
            <a:off x="609480" y="1166400"/>
            <a:ext cx="5196960" cy="12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используются фиксированные элементы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(например: логотип, сокращенный логотип, перекрестие)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их размер и положение не должны изменяться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Подходящий шаблон для слайда выбирается через вкладку «главная»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«слайды»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вёрстки можно выбрать шаблон «темный слайд с лого»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«светлый слайд с лого»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09" name="Рисунок 33" descr=""/>
          <p:cNvPicPr/>
          <p:nvPr/>
        </p:nvPicPr>
        <p:blipFill>
          <a:blip r:embed="rId4"/>
          <a:srcRect l="0" t="0" r="4011" b="51329"/>
          <a:stretch/>
        </p:blipFill>
        <p:spPr>
          <a:xfrm>
            <a:off x="6095880" y="1166400"/>
            <a:ext cx="4873680" cy="298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10" name="TextBox 34"/>
          <p:cNvSpPr/>
          <p:nvPr/>
        </p:nvSpPr>
        <p:spPr>
          <a:xfrm>
            <a:off x="609480" y="4628880"/>
            <a:ext cx="5058720" cy="9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шаблонах слайдов могут находиться зафиксированные элементы, которые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«образец слайдов»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находим подходящий шаблон и нажимаем правой кнопкой «дублировать макет»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созданном дубликате меняем размер необходимых элементов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11" name="Рисунок 35" descr=""/>
          <p:cNvPicPr/>
          <p:nvPr/>
        </p:nvPicPr>
        <p:blipFill>
          <a:blip r:embed="rId5"/>
          <a:stretch/>
        </p:blipFill>
        <p:spPr>
          <a:xfrm>
            <a:off x="6095880" y="4628880"/>
            <a:ext cx="3715560" cy="1626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2" name="Рисунок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96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113" name="Прямая соединительная линия 6"/>
          <p:cNvCxnSpPr/>
          <p:nvPr/>
        </p:nvCxnSpPr>
        <p:spPr>
          <a:xfrm>
            <a:off x="606240" y="1546920"/>
            <a:ext cx="796860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6114" name="Прямая соединительная линия 7"/>
          <p:cNvCxnSpPr/>
          <p:nvPr/>
        </p:nvCxnSpPr>
        <p:spPr>
          <a:xfrm>
            <a:off x="8821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6115" name="Прямая соединительная линия 8"/>
          <p:cNvCxnSpPr/>
          <p:nvPr/>
        </p:nvCxnSpPr>
        <p:spPr>
          <a:xfrm>
            <a:off x="8821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6116" name="Группа 9"/>
          <p:cNvGrpSpPr/>
          <p:nvPr/>
        </p:nvGrpSpPr>
        <p:grpSpPr>
          <a:xfrm>
            <a:off x="9369360" y="609480"/>
            <a:ext cx="2215800" cy="5639040"/>
            <a:chOff x="9369360" y="609480"/>
            <a:chExt cx="2215800" cy="5639040"/>
          </a:xfrm>
        </p:grpSpPr>
        <p:sp>
          <p:nvSpPr>
            <p:cNvPr id="6117" name="Полилиния 10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18" name="Полилиния 11"/>
            <p:cNvSpPr/>
            <p:nvPr/>
          </p:nvSpPr>
          <p:spPr>
            <a:xfrm>
              <a:off x="936936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19" name="Полилиния 12"/>
            <p:cNvSpPr/>
            <p:nvPr/>
          </p:nvSpPr>
          <p:spPr>
            <a:xfrm>
              <a:off x="936936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20" name="Полилиния 13"/>
            <p:cNvSpPr/>
            <p:nvPr/>
          </p:nvSpPr>
          <p:spPr>
            <a:xfrm>
              <a:off x="936936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21" name="Полилиния 14"/>
            <p:cNvSpPr/>
            <p:nvPr/>
          </p:nvSpPr>
          <p:spPr>
            <a:xfrm>
              <a:off x="936936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22" name="Полилиния 15"/>
            <p:cNvSpPr/>
            <p:nvPr/>
          </p:nvSpPr>
          <p:spPr>
            <a:xfrm>
              <a:off x="936936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23" name="Полилиния 16"/>
            <p:cNvSpPr/>
            <p:nvPr/>
          </p:nvSpPr>
          <p:spPr>
            <a:xfrm>
              <a:off x="936936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24" name="Полилиния 17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25" name="Полилиния 18"/>
            <p:cNvSpPr/>
            <p:nvPr/>
          </p:nvSpPr>
          <p:spPr>
            <a:xfrm>
              <a:off x="936936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26" name="Полилиния 19"/>
            <p:cNvSpPr/>
            <p:nvPr/>
          </p:nvSpPr>
          <p:spPr>
            <a:xfrm>
              <a:off x="936936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27" name="Полилиния 20"/>
            <p:cNvSpPr/>
            <p:nvPr/>
          </p:nvSpPr>
          <p:spPr>
            <a:xfrm>
              <a:off x="936936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28" name="Полилиния 21"/>
            <p:cNvSpPr/>
            <p:nvPr/>
          </p:nvSpPr>
          <p:spPr>
            <a:xfrm>
              <a:off x="936936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29" name="Полилиния 22"/>
            <p:cNvSpPr/>
            <p:nvPr/>
          </p:nvSpPr>
          <p:spPr>
            <a:xfrm>
              <a:off x="936936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30" name="Полилиния 23"/>
            <p:cNvSpPr/>
            <p:nvPr/>
          </p:nvSpPr>
          <p:spPr>
            <a:xfrm>
              <a:off x="936936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31" name="Полилиния 24"/>
            <p:cNvSpPr/>
            <p:nvPr/>
          </p:nvSpPr>
          <p:spPr>
            <a:xfrm>
              <a:off x="1040472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32" name="Полилиния 25"/>
            <p:cNvSpPr/>
            <p:nvPr/>
          </p:nvSpPr>
          <p:spPr>
            <a:xfrm>
              <a:off x="1040472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33" name="Полилиния 26"/>
            <p:cNvSpPr/>
            <p:nvPr/>
          </p:nvSpPr>
          <p:spPr>
            <a:xfrm>
              <a:off x="1036656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34" name="Полилиния 27"/>
            <p:cNvSpPr/>
            <p:nvPr/>
          </p:nvSpPr>
          <p:spPr>
            <a:xfrm>
              <a:off x="1032840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35" name="Полилиния 28"/>
            <p:cNvSpPr/>
            <p:nvPr/>
          </p:nvSpPr>
          <p:spPr>
            <a:xfrm>
              <a:off x="1032840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6136" name="PlaceHolder 1"/>
          <p:cNvSpPr>
            <a:spLocks noGrp="1"/>
          </p:cNvSpPr>
          <p:nvPr>
            <p:ph type="body"/>
          </p:nvPr>
        </p:nvSpPr>
        <p:spPr>
          <a:xfrm>
            <a:off x="624960" y="-296172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37" name="PlaceHolder 2"/>
          <p:cNvSpPr>
            <a:spLocks noGrp="1"/>
          </p:cNvSpPr>
          <p:nvPr>
            <p:ph type="body"/>
          </p:nvPr>
        </p:nvSpPr>
        <p:spPr>
          <a:xfrm>
            <a:off x="624960" y="198072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8" name="Рисунок 28" descr=""/>
          <p:cNvPicPr/>
          <p:nvPr/>
        </p:nvPicPr>
        <p:blipFill>
          <a:blip r:embed="rId2"/>
          <a:stretch/>
        </p:blipFill>
        <p:spPr>
          <a:xfrm>
            <a:off x="0" y="-36720"/>
            <a:ext cx="12191760" cy="6882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39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Рабочая зона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0" name="TextBox 27"/>
          <p:cNvSpPr/>
          <p:nvPr/>
        </p:nvSpPr>
        <p:spPr>
          <a:xfrm>
            <a:off x="609480" y="1166400"/>
            <a:ext cx="60984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выравнивается строчными буквами по верхней направляющей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шаблоне на слайдах предусмотрены дополнительные направляющие,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которые помогут с выравниванием контента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42" name="Прямоугольник 1"/>
          <p:cNvSpPr/>
          <p:nvPr/>
        </p:nvSpPr>
        <p:spPr>
          <a:xfrm>
            <a:off x="6095880" y="1166400"/>
            <a:ext cx="4374000" cy="1142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6143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4" name="TextBox 4"/>
          <p:cNvSpPr/>
          <p:nvPr/>
        </p:nvSpPr>
        <p:spPr>
          <a:xfrm>
            <a:off x="609480" y="116640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презентациях используется полная версия логотипа на кириллице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 используется на титульном слайде, закрывающем слайде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разделителях (для разделов)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логотипа подобран под размер слайдов и не изменяется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темы слайда выбирается темное или светлое лого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45" name="Image 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543360" y="14320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46" name="Image 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543360" y="26686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47" name="TextBox 7"/>
          <p:cNvSpPr/>
          <p:nvPr/>
        </p:nvSpPr>
        <p:spPr>
          <a:xfrm>
            <a:off x="609480" y="3973680"/>
            <a:ext cx="4899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партнерства и кобрендинга используется знак умножения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Визуальные веса логотипов должны быть одинаковыми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148" name="Группа 8"/>
          <p:cNvGrpSpPr/>
          <p:nvPr/>
        </p:nvGrpSpPr>
        <p:grpSpPr>
          <a:xfrm>
            <a:off x="6060960" y="3761280"/>
            <a:ext cx="5524200" cy="827640"/>
            <a:chOff x="6060960" y="3761280"/>
            <a:chExt cx="5524200" cy="827640"/>
          </a:xfrm>
        </p:grpSpPr>
        <p:grpSp>
          <p:nvGrpSpPr>
            <p:cNvPr id="6149" name="Группа 9"/>
            <p:cNvGrpSpPr/>
            <p:nvPr/>
          </p:nvGrpSpPr>
          <p:grpSpPr>
            <a:xfrm>
              <a:off x="10102680" y="3761280"/>
              <a:ext cx="1482480" cy="827640"/>
              <a:chOff x="10102680" y="3761280"/>
              <a:chExt cx="1482480" cy="827640"/>
            </a:xfrm>
          </p:grpSpPr>
          <p:grpSp>
            <p:nvGrpSpPr>
              <p:cNvPr id="6150" name="Группа 11"/>
              <p:cNvGrpSpPr/>
              <p:nvPr/>
            </p:nvGrpSpPr>
            <p:grpSpPr>
              <a:xfrm>
                <a:off x="10102680" y="4098600"/>
                <a:ext cx="162720" cy="149400"/>
                <a:chOff x="10102680" y="4098600"/>
                <a:chExt cx="162720" cy="149400"/>
              </a:xfrm>
            </p:grpSpPr>
            <p:sp>
              <p:nvSpPr>
                <p:cNvPr id="6151" name="Полилиния 17"/>
                <p:cNvSpPr/>
                <p:nvPr/>
              </p:nvSpPr>
              <p:spPr>
                <a:xfrm>
                  <a:off x="10102680" y="410076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295162 h 295161"/>
                    <a:gd name="GluePoint2X" fmla="*/ 297094 w 297094"/>
                    <a:gd name="GluePoint2Y" fmla="*/ 0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6152" name="Полилиния 18"/>
                <p:cNvSpPr/>
                <p:nvPr/>
              </p:nvSpPr>
              <p:spPr>
                <a:xfrm>
                  <a:off x="10104480" y="409860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0 h 295161"/>
                    <a:gd name="GluePoint2X" fmla="*/ 297094 w 297094"/>
                    <a:gd name="GluePoint2Y" fmla="*/ 295162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  <p:grpSp>
            <p:nvGrpSpPr>
              <p:cNvPr id="6153" name="Рисунок 13"/>
              <p:cNvGrpSpPr/>
              <p:nvPr/>
            </p:nvGrpSpPr>
            <p:grpSpPr>
              <a:xfrm>
                <a:off x="10679760" y="3761280"/>
                <a:ext cx="905400" cy="827640"/>
                <a:chOff x="10679760" y="3761280"/>
                <a:chExt cx="905400" cy="827640"/>
              </a:xfrm>
            </p:grpSpPr>
            <p:sp>
              <p:nvSpPr>
                <p:cNvPr id="6154" name="Полилиния 13"/>
                <p:cNvSpPr/>
                <p:nvPr/>
              </p:nvSpPr>
              <p:spPr>
                <a:xfrm>
                  <a:off x="10679760" y="3761280"/>
                  <a:ext cx="905400" cy="827640"/>
                </a:xfrm>
                <a:custGeom>
                  <a:avLst/>
                  <a:gdLst>
                    <a:gd name="textAreaLeft" fmla="*/ 0 w 905400"/>
                    <a:gd name="textAreaRight" fmla="*/ 905760 w 905400"/>
                    <a:gd name="textAreaTop" fmla="*/ 0 h 827640"/>
                    <a:gd name="textAreaBottom" fmla="*/ 828000 h 827640"/>
                    <a:gd name="GluePoint1X" fmla="*/ 1667697 w 1667696"/>
                    <a:gd name="GluePoint1Y" fmla="*/ 0 h 1656847"/>
                    <a:gd name="GluePoint2X" fmla="*/ 0 w 1667696"/>
                    <a:gd name="GluePoint2Y" fmla="*/ 0 h 1656847"/>
                    <a:gd name="GluePoint3X" fmla="*/ 0 w 1667696"/>
                    <a:gd name="GluePoint3Y" fmla="*/ 1656848 h 1656847"/>
                    <a:gd name="GluePoint4X" fmla="*/ 1667697 w 1667696"/>
                    <a:gd name="GluePoint4Y" fmla="*/ 1656848 h 1656847"/>
                    <a:gd name="GluePoint5X" fmla="*/ 1667697 w 1667696"/>
                    <a:gd name="GluePoint5Y" fmla="*/ 0 h 1656847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</a:cxnLst>
                  <a:rect l="textAreaLeft" t="textAreaTop" r="textAreaRight" b="textAreaBottom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6155" name="Полилиния 14"/>
                <p:cNvSpPr/>
                <p:nvPr/>
              </p:nvSpPr>
              <p:spPr>
                <a:xfrm>
                  <a:off x="10749960" y="3825000"/>
                  <a:ext cx="278280" cy="190440"/>
                </a:xfrm>
                <a:custGeom>
                  <a:avLst/>
                  <a:gdLst>
                    <a:gd name="textAreaLeft" fmla="*/ 0 w 278280"/>
                    <a:gd name="textAreaRight" fmla="*/ 278640 w 278280"/>
                    <a:gd name="textAreaTop" fmla="*/ 0 h 190440"/>
                    <a:gd name="textAreaBottom" fmla="*/ 190800 h 190440"/>
                    <a:gd name="GluePoint1X" fmla="*/ 378439 w 512869"/>
                    <a:gd name="GluePoint1Y" fmla="*/ 0 h 382145"/>
                    <a:gd name="GluePoint2X" fmla="*/ 255987 w 512869"/>
                    <a:gd name="GluePoint2Y" fmla="*/ 253001 h 382145"/>
                    <a:gd name="GluePoint3X" fmla="*/ 133549 w 512869"/>
                    <a:gd name="GluePoint3Y" fmla="*/ 0 h 382145"/>
                    <a:gd name="GluePoint4X" fmla="*/ 0 w 512869"/>
                    <a:gd name="GluePoint4Y" fmla="*/ 0 h 382145"/>
                    <a:gd name="GluePoint5X" fmla="*/ 0 w 512869"/>
                    <a:gd name="GluePoint5Y" fmla="*/ 382145 h 382145"/>
                    <a:gd name="GluePoint6X" fmla="*/ 93618 w 512869"/>
                    <a:gd name="GluePoint6Y" fmla="*/ 382145 h 382145"/>
                    <a:gd name="GluePoint7X" fmla="*/ 93618 w 512869"/>
                    <a:gd name="GluePoint7Y" fmla="*/ 108428 h 382145"/>
                    <a:gd name="GluePoint8X" fmla="*/ 213398 w 512869"/>
                    <a:gd name="GluePoint8Y" fmla="*/ 339390 h 382145"/>
                    <a:gd name="GluePoint9X" fmla="*/ 299030 w 512869"/>
                    <a:gd name="GluePoint9Y" fmla="*/ 339390 h 382145"/>
                    <a:gd name="GluePoint10X" fmla="*/ 418811 w 512869"/>
                    <a:gd name="GluePoint10Y" fmla="*/ 108428 h 382145"/>
                    <a:gd name="GluePoint11X" fmla="*/ 418811 w 512869"/>
                    <a:gd name="GluePoint11Y" fmla="*/ 382145 h 382145"/>
                    <a:gd name="GluePoint12X" fmla="*/ 512869 w 512869"/>
                    <a:gd name="GluePoint12Y" fmla="*/ 382145 h 382145"/>
                    <a:gd name="GluePoint13X" fmla="*/ 512869 w 512869"/>
                    <a:gd name="GluePoint13Y" fmla="*/ 0 h 382145"/>
                    <a:gd name="GluePoint14X" fmla="*/ 378880 w 512869"/>
                    <a:gd name="GluePoint14Y" fmla="*/ 0 h 382145"/>
                    <a:gd name="GluePoint15X" fmla="*/ 378439 w 512869"/>
                    <a:gd name="GluePoint15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</a:cxnLst>
                  <a:rect l="textAreaLeft" t="textAreaTop" r="textAreaRight" b="textAreaBottom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6156" name="Полилиния 15"/>
                <p:cNvSpPr/>
                <p:nvPr/>
              </p:nvSpPr>
              <p:spPr>
                <a:xfrm>
                  <a:off x="11283480" y="3825000"/>
                  <a:ext cx="232560" cy="19044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0440"/>
                    <a:gd name="textAreaBottom" fmla="*/ 190800 h 190440"/>
                    <a:gd name="GluePoint1X" fmla="*/ 0 w 429014"/>
                    <a:gd name="GluePoint1Y" fmla="*/ 0 h 382145"/>
                    <a:gd name="GluePoint2X" fmla="*/ 0 w 429014"/>
                    <a:gd name="GluePoint2Y" fmla="*/ 76253 h 382145"/>
                    <a:gd name="GluePoint3X" fmla="*/ 167711 w 429014"/>
                    <a:gd name="GluePoint3Y" fmla="*/ 76253 h 382145"/>
                    <a:gd name="GluePoint4X" fmla="*/ 167711 w 429014"/>
                    <a:gd name="GluePoint4Y" fmla="*/ 382145 h 382145"/>
                    <a:gd name="GluePoint5X" fmla="*/ 260874 w 429014"/>
                    <a:gd name="GluePoint5Y" fmla="*/ 382145 h 382145"/>
                    <a:gd name="GluePoint6X" fmla="*/ 260874 w 429014"/>
                    <a:gd name="GluePoint6Y" fmla="*/ 76253 h 382145"/>
                    <a:gd name="GluePoint7X" fmla="*/ 429014 w 429014"/>
                    <a:gd name="GluePoint7Y" fmla="*/ 76253 h 382145"/>
                    <a:gd name="GluePoint8X" fmla="*/ 429014 w 429014"/>
                    <a:gd name="GluePoint8Y" fmla="*/ 0 h 382145"/>
                    <a:gd name="GluePoint9X" fmla="*/ 0 w 429014"/>
                    <a:gd name="GluePoint9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6157" name="Полилиния 16"/>
                <p:cNvSpPr/>
                <p:nvPr/>
              </p:nvSpPr>
              <p:spPr>
                <a:xfrm>
                  <a:off x="11283840" y="4330440"/>
                  <a:ext cx="232560" cy="19872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8720"/>
                    <a:gd name="textAreaBottom" fmla="*/ 199080 h 198720"/>
                    <a:gd name="GluePoint1X" fmla="*/ 334514 w 428573"/>
                    <a:gd name="GluePoint1Y" fmla="*/ 263141 h 398449"/>
                    <a:gd name="GluePoint2X" fmla="*/ 315884 w 428573"/>
                    <a:gd name="GluePoint2Y" fmla="*/ 300159 h 398449"/>
                    <a:gd name="GluePoint3X" fmla="*/ 278170 w 428573"/>
                    <a:gd name="GluePoint3Y" fmla="*/ 319119 h 398449"/>
                    <a:gd name="GluePoint4X" fmla="*/ 216056 w 428573"/>
                    <a:gd name="GluePoint4Y" fmla="*/ 324851 h 398449"/>
                    <a:gd name="GluePoint5X" fmla="*/ 150403 w 428573"/>
                    <a:gd name="GluePoint5Y" fmla="*/ 315152 h 398449"/>
                    <a:gd name="GluePoint6X" fmla="*/ 108255 w 428573"/>
                    <a:gd name="GluePoint6Y" fmla="*/ 283415 h 398449"/>
                    <a:gd name="GluePoint7X" fmla="*/ 93165 w 428573"/>
                    <a:gd name="GluePoint7Y" fmla="*/ 219065 h 398449"/>
                    <a:gd name="GluePoint8X" fmla="*/ 93165 w 428573"/>
                    <a:gd name="GluePoint8Y" fmla="*/ 179831 h 398449"/>
                    <a:gd name="GluePoint9X" fmla="*/ 108255 w 428573"/>
                    <a:gd name="GluePoint9Y" fmla="*/ 115481 h 398449"/>
                    <a:gd name="GluePoint10X" fmla="*/ 150403 w 428573"/>
                    <a:gd name="GluePoint10Y" fmla="*/ 83744 h 398449"/>
                    <a:gd name="GluePoint11X" fmla="*/ 216056 w 428573"/>
                    <a:gd name="GluePoint11Y" fmla="*/ 74049 h 398449"/>
                    <a:gd name="GluePoint12X" fmla="*/ 278170 w 428573"/>
                    <a:gd name="GluePoint12Y" fmla="*/ 79777 h 398449"/>
                    <a:gd name="GluePoint13X" fmla="*/ 315884 w 428573"/>
                    <a:gd name="GluePoint13Y" fmla="*/ 98736 h 398449"/>
                    <a:gd name="GluePoint14X" fmla="*/ 334514 w 428573"/>
                    <a:gd name="GluePoint14Y" fmla="*/ 135755 h 398449"/>
                    <a:gd name="GluePoint15X" fmla="*/ 428573 w 428573"/>
                    <a:gd name="GluePoint15Y" fmla="*/ 135755 h 398449"/>
                    <a:gd name="GluePoint16X" fmla="*/ 396628 w 428573"/>
                    <a:gd name="GluePoint16Y" fmla="*/ 55978 h 398449"/>
                    <a:gd name="GluePoint17X" fmla="*/ 326087 w 428573"/>
                    <a:gd name="GluePoint17Y" fmla="*/ 13223 h 398449"/>
                    <a:gd name="GluePoint18X" fmla="*/ 216950 w 428573"/>
                    <a:gd name="GluePoint18Y" fmla="*/ 0 h 398449"/>
                    <a:gd name="GluePoint19X" fmla="*/ 100709 w 428573"/>
                    <a:gd name="GluePoint19Y" fmla="*/ 18953 h 398449"/>
                    <a:gd name="GluePoint20X" fmla="*/ 25735 w 428573"/>
                    <a:gd name="GluePoint20Y" fmla="*/ 82868 h 398449"/>
                    <a:gd name="GluePoint21X" fmla="*/ 0 w 428573"/>
                    <a:gd name="GluePoint21Y" fmla="*/ 194824 h 398449"/>
                    <a:gd name="GluePoint22X" fmla="*/ 0 w 428573"/>
                    <a:gd name="GluePoint22Y" fmla="*/ 199229 h 398449"/>
                    <a:gd name="GluePoint23X" fmla="*/ 0 w 428573"/>
                    <a:gd name="GluePoint23Y" fmla="*/ 203634 h 398449"/>
                    <a:gd name="GluePoint24X" fmla="*/ 25735 w 428573"/>
                    <a:gd name="GluePoint24Y" fmla="*/ 315590 h 398449"/>
                    <a:gd name="GluePoint25X" fmla="*/ 100709 w 428573"/>
                    <a:gd name="GluePoint25Y" fmla="*/ 379502 h 398449"/>
                    <a:gd name="GluePoint26X" fmla="*/ 216950 w 428573"/>
                    <a:gd name="GluePoint26Y" fmla="*/ 398449 h 398449"/>
                    <a:gd name="GluePoint27X" fmla="*/ 326087 w 428573"/>
                    <a:gd name="GluePoint27Y" fmla="*/ 385234 h 398449"/>
                    <a:gd name="GluePoint28X" fmla="*/ 396628 w 428573"/>
                    <a:gd name="GluePoint28Y" fmla="*/ 342471 h 398449"/>
                    <a:gd name="GluePoint29X" fmla="*/ 428573 w 428573"/>
                    <a:gd name="GluePoint29Y" fmla="*/ 262703 h 398449"/>
                    <a:gd name="GluePoint30X" fmla="*/ 334514 w 428573"/>
                    <a:gd name="GluePoint30Y" fmla="*/ 262703 h 398449"/>
                    <a:gd name="GluePoint31X" fmla="*/ 334514 w 428573"/>
                    <a:gd name="GluePoint31Y" fmla="*/ 263141 h 398449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  <a:cxn ang="0">
                      <a:pos x="GluePoint16X" y="GluePoint16Y"/>
                    </a:cxn>
                    <a:cxn ang="0">
                      <a:pos x="GluePoint17X" y="GluePoint17Y"/>
                    </a:cxn>
                    <a:cxn ang="0">
                      <a:pos x="GluePoint18X" y="GluePoint18Y"/>
                    </a:cxn>
                    <a:cxn ang="0">
                      <a:pos x="GluePoint19X" y="GluePoint19Y"/>
                    </a:cxn>
                    <a:cxn ang="0">
                      <a:pos x="GluePoint20X" y="GluePoint20Y"/>
                    </a:cxn>
                    <a:cxn ang="0">
                      <a:pos x="GluePoint21X" y="GluePoint21Y"/>
                    </a:cxn>
                    <a:cxn ang="0">
                      <a:pos x="GluePoint22X" y="GluePoint22Y"/>
                    </a:cxn>
                    <a:cxn ang="0">
                      <a:pos x="GluePoint23X" y="GluePoint23Y"/>
                    </a:cxn>
                    <a:cxn ang="0">
                      <a:pos x="GluePoint24X" y="GluePoint24Y"/>
                    </a:cxn>
                    <a:cxn ang="0">
                      <a:pos x="GluePoint25X" y="GluePoint25Y"/>
                    </a:cxn>
                    <a:cxn ang="0">
                      <a:pos x="GluePoint26X" y="GluePoint26Y"/>
                    </a:cxn>
                    <a:cxn ang="0">
                      <a:pos x="GluePoint27X" y="GluePoint27Y"/>
                    </a:cxn>
                    <a:cxn ang="0">
                      <a:pos x="GluePoint28X" y="GluePoint28Y"/>
                    </a:cxn>
                    <a:cxn ang="0">
                      <a:pos x="GluePoint29X" y="GluePoint29Y"/>
                    </a:cxn>
                    <a:cxn ang="0">
                      <a:pos x="GluePoint30X" y="GluePoint30Y"/>
                    </a:cxn>
                    <a:cxn ang="0">
                      <a:pos x="GluePoint31X" y="GluePoint31Y"/>
                    </a:cxn>
                  </a:cxnLst>
                  <a:rect l="textAreaLeft" t="textAreaTop" r="textAreaRight" b="textAreaBottom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</p:grpSp>
        <p:pic>
          <p:nvPicPr>
            <p:cNvPr id="6158" name="Image 4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060960" y="3869280"/>
              <a:ext cx="3479400" cy="61128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6159" name="Прямая соединительная линия 19"/>
          <p:cNvCxnSpPr/>
          <p:nvPr/>
        </p:nvCxnSpPr>
        <p:spPr>
          <a:xfrm>
            <a:off x="609480" y="35352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6160" name="Прямая соединительная линия 20"/>
          <p:cNvCxnSpPr/>
          <p:nvPr/>
        </p:nvCxnSpPr>
        <p:spPr>
          <a:xfrm>
            <a:off x="609480" y="48146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6161" name="TextBox 21"/>
          <p:cNvSpPr/>
          <p:nvPr/>
        </p:nvSpPr>
        <p:spPr>
          <a:xfrm>
            <a:off x="609480" y="523512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всех слайдах используется сокращенная версия логотипа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 умолчанию размещается в верхнем правом углу слайда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верстки и контента на слайде, может быть перемещена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верхний левый, нижний правый или нижний левый углы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сложного фона (например, фотографии) используем подложку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2" name="Прямоугольник 22"/>
          <p:cNvSpPr/>
          <p:nvPr/>
        </p:nvSpPr>
        <p:spPr>
          <a:xfrm>
            <a:off x="6095880" y="5235120"/>
            <a:ext cx="1241280" cy="100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6163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47532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64" name="Image 44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780048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66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Цвет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7" name="TextBox 26"/>
          <p:cNvSpPr/>
          <p:nvPr/>
        </p:nvSpPr>
        <p:spPr>
          <a:xfrm>
            <a:off x="609480" y="1166400"/>
            <a:ext cx="4217760" cy="32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8" name="Прямоугольник 27"/>
          <p:cNvSpPr/>
          <p:nvPr/>
        </p:nvSpPr>
        <p:spPr>
          <a:xfrm>
            <a:off x="5574240" y="1166400"/>
            <a:ext cx="6011280" cy="1017360"/>
          </a:xfrm>
          <a:prstGeom prst="rect">
            <a:avLst/>
          </a:prstGeom>
          <a:solidFill>
            <a:schemeClr val="tx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6169" name="Прямоугольник 28"/>
          <p:cNvSpPr/>
          <p:nvPr/>
        </p:nvSpPr>
        <p:spPr>
          <a:xfrm>
            <a:off x="5574240" y="2184120"/>
            <a:ext cx="6011280" cy="1017360"/>
          </a:xfrm>
          <a:prstGeom prst="rect">
            <a:avLst/>
          </a:prstGeom>
          <a:solidFill>
            <a:schemeClr val="bg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6170" name="Прямоугольник 29"/>
          <p:cNvSpPr/>
          <p:nvPr/>
        </p:nvSpPr>
        <p:spPr>
          <a:xfrm>
            <a:off x="5574240" y="3201840"/>
            <a:ext cx="6011280" cy="1017360"/>
          </a:xfrm>
          <a:prstGeom prst="rect">
            <a:avLst/>
          </a:prstGeom>
          <a:solidFill>
            <a:schemeClr val="tx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6171" name="Прямоугольник 30"/>
          <p:cNvSpPr/>
          <p:nvPr/>
        </p:nvSpPr>
        <p:spPr>
          <a:xfrm>
            <a:off x="5574240" y="4219920"/>
            <a:ext cx="3606480" cy="101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6172" name="Прямоугольник 31"/>
          <p:cNvSpPr/>
          <p:nvPr/>
        </p:nvSpPr>
        <p:spPr>
          <a:xfrm>
            <a:off x="5574240" y="5237640"/>
            <a:ext cx="1202040" cy="1017360"/>
          </a:xfrm>
          <a:prstGeom prst="rect">
            <a:avLst/>
          </a:prstGeom>
          <a:solidFill>
            <a:srgbClr val="3044ff"/>
          </a:solidFill>
          <a:ln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6173" name="Прямоугольник 32"/>
          <p:cNvSpPr/>
          <p:nvPr/>
        </p:nvSpPr>
        <p:spPr>
          <a:xfrm>
            <a:off x="6776640" y="5237640"/>
            <a:ext cx="1202040" cy="1017360"/>
          </a:xfrm>
          <a:prstGeom prst="rect">
            <a:avLst/>
          </a:prstGeom>
          <a:solidFill>
            <a:schemeClr val="accent2"/>
          </a:solidFill>
          <a:ln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6174" name="Прямоугольник 33"/>
          <p:cNvSpPr/>
          <p:nvPr/>
        </p:nvSpPr>
        <p:spPr>
          <a:xfrm>
            <a:off x="7978680" y="5237640"/>
            <a:ext cx="1202040" cy="1017360"/>
          </a:xfrm>
          <a:prstGeom prst="rect">
            <a:avLst/>
          </a:prstGeom>
          <a:solidFill>
            <a:schemeClr val="accent3"/>
          </a:solidFill>
          <a:ln>
            <a:solidFill>
              <a:srgbClr val="db44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6175" name="Прямоугольник 34"/>
          <p:cNvSpPr/>
          <p:nvPr/>
        </p:nvSpPr>
        <p:spPr>
          <a:xfrm>
            <a:off x="9181080" y="5237640"/>
            <a:ext cx="1202040" cy="1017360"/>
          </a:xfrm>
          <a:prstGeom prst="rect">
            <a:avLst/>
          </a:prstGeom>
          <a:solidFill>
            <a:schemeClr val="accent4"/>
          </a:solidFill>
          <a:ln>
            <a:solidFill>
              <a:srgbClr val="e63f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6176" name="Прямоугольник 35"/>
          <p:cNvSpPr/>
          <p:nvPr/>
        </p:nvSpPr>
        <p:spPr>
          <a:xfrm>
            <a:off x="10383480" y="5237640"/>
            <a:ext cx="1202040" cy="1017360"/>
          </a:xfrm>
          <a:prstGeom prst="rect">
            <a:avLst/>
          </a:prstGeom>
          <a:solidFill>
            <a:schemeClr val="accent5"/>
          </a:solidFill>
          <a:ln>
            <a:solidFill>
              <a:srgbClr val="ffdd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6177" name="Прямоугольник 36"/>
          <p:cNvSpPr/>
          <p:nvPr/>
        </p:nvSpPr>
        <p:spPr>
          <a:xfrm>
            <a:off x="9181080" y="4219920"/>
            <a:ext cx="2404080" cy="1017360"/>
          </a:xfrm>
          <a:prstGeom prst="rect">
            <a:avLst/>
          </a:prstGeom>
          <a:solidFill>
            <a:schemeClr val="accent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6178" name="TextBox 37"/>
          <p:cNvSpPr/>
          <p:nvPr/>
        </p:nvSpPr>
        <p:spPr>
          <a:xfrm>
            <a:off x="5654520" y="12625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Темный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9" name="TextBox 38"/>
          <p:cNvSpPr/>
          <p:nvPr/>
        </p:nvSpPr>
        <p:spPr>
          <a:xfrm>
            <a:off x="5654520" y="19155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#141414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0" name="TextBox 39"/>
          <p:cNvSpPr/>
          <p:nvPr/>
        </p:nvSpPr>
        <p:spPr>
          <a:xfrm>
            <a:off x="5654520" y="22802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1" name="TextBox 40"/>
          <p:cNvSpPr/>
          <p:nvPr/>
        </p:nvSpPr>
        <p:spPr>
          <a:xfrm>
            <a:off x="5654520" y="29332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2" name="TextBox 41"/>
          <p:cNvSpPr/>
          <p:nvPr/>
        </p:nvSpPr>
        <p:spPr>
          <a:xfrm>
            <a:off x="5654520" y="32983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br>
              <a:rPr sz="1000"/>
            </a:b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3" name="TextBox 42"/>
          <p:cNvSpPr/>
          <p:nvPr/>
        </p:nvSpPr>
        <p:spPr>
          <a:xfrm>
            <a:off x="5654520" y="39513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E6E6E6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4" name="TextBox 43"/>
          <p:cNvSpPr/>
          <p:nvPr/>
        </p:nvSpPr>
        <p:spPr>
          <a:xfrm>
            <a:off x="5654520" y="43160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5" name="TextBox 44"/>
          <p:cNvSpPr/>
          <p:nvPr/>
        </p:nvSpPr>
        <p:spPr>
          <a:xfrm>
            <a:off x="565452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FFFFF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6" name="TextBox 45"/>
          <p:cNvSpPr/>
          <p:nvPr/>
        </p:nvSpPr>
        <p:spPr>
          <a:xfrm>
            <a:off x="9261360" y="4316040"/>
            <a:ext cx="12020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Вспомогательный 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7" name="TextBox 46"/>
          <p:cNvSpPr/>
          <p:nvPr/>
        </p:nvSpPr>
        <p:spPr>
          <a:xfrm>
            <a:off x="926136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#969696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8" name="TextBox 47"/>
          <p:cNvSpPr/>
          <p:nvPr/>
        </p:nvSpPr>
        <p:spPr>
          <a:xfrm>
            <a:off x="565452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Электрический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синий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89" name="TextBox 48"/>
          <p:cNvSpPr/>
          <p:nvPr/>
        </p:nvSpPr>
        <p:spPr>
          <a:xfrm>
            <a:off x="68565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Образова-тельный зелёный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0" name="TextBox 49"/>
          <p:cNvSpPr/>
          <p:nvPr/>
        </p:nvSpPr>
        <p:spPr>
          <a:xfrm>
            <a:off x="80589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Яркая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фуксия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1" name="TextBox 50"/>
          <p:cNvSpPr/>
          <p:nvPr/>
        </p:nvSpPr>
        <p:spPr>
          <a:xfrm>
            <a:off x="92613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Амбициозный красный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2" name="TextBox 51"/>
          <p:cNvSpPr/>
          <p:nvPr/>
        </p:nvSpPr>
        <p:spPr>
          <a:xfrm>
            <a:off x="1046340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Легендарный жёлтый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3" name="TextBox 52"/>
          <p:cNvSpPr/>
          <p:nvPr/>
        </p:nvSpPr>
        <p:spPr>
          <a:xfrm>
            <a:off x="92613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#E63F07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4" name="TextBox 53"/>
          <p:cNvSpPr/>
          <p:nvPr/>
        </p:nvSpPr>
        <p:spPr>
          <a:xfrm>
            <a:off x="1046340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#FFDD2D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5" name="TextBox 54"/>
          <p:cNvSpPr/>
          <p:nvPr/>
        </p:nvSpPr>
        <p:spPr>
          <a:xfrm>
            <a:off x="80589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#DB44E8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6" name="TextBox 55"/>
          <p:cNvSpPr/>
          <p:nvPr/>
        </p:nvSpPr>
        <p:spPr>
          <a:xfrm>
            <a:off x="68565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#009B40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7" name="TextBox 56"/>
          <p:cNvSpPr/>
          <p:nvPr/>
        </p:nvSpPr>
        <p:spPr>
          <a:xfrm>
            <a:off x="565452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#3044FF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98" name="Рисунок 1" descr=""/>
          <p:cNvPicPr/>
          <p:nvPr/>
        </p:nvPicPr>
        <p:blipFill>
          <a:blip r:embed="rId4"/>
          <a:stretch/>
        </p:blipFill>
        <p:spPr>
          <a:xfrm>
            <a:off x="627840" y="5260680"/>
            <a:ext cx="3307680" cy="994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99" name="TextBox 2"/>
          <p:cNvSpPr/>
          <p:nvPr/>
        </p:nvSpPr>
        <p:spPr>
          <a:xfrm>
            <a:off x="609480" y="4969080"/>
            <a:ext cx="421776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Фирменная палитра закреплена в данном шаблоне презентаций.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зис_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Image 5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5" name="Image 6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66" name="Прямая соединительная линия 8"/>
          <p:cNvCxnSpPr/>
          <p:nvPr/>
        </p:nvCxnSpPr>
        <p:spPr>
          <a:xfrm>
            <a:off x="609480" y="61704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867" name="Прямая соединительная линия 9"/>
          <p:cNvCxnSpPr/>
          <p:nvPr/>
        </p:nvCxnSpPr>
        <p:spPr>
          <a:xfrm>
            <a:off x="609480" y="624852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868" name="Прямая соединительная линия 10"/>
          <p:cNvCxnSpPr/>
          <p:nvPr/>
        </p:nvCxnSpPr>
        <p:spPr>
          <a:xfrm>
            <a:off x="8286480" y="6248520"/>
            <a:ext cx="32911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869" name="Прямая соединительная линия 11"/>
          <p:cNvCxnSpPr/>
          <p:nvPr/>
        </p:nvCxnSpPr>
        <p:spPr>
          <a:xfrm>
            <a:off x="8286480" y="617040"/>
            <a:ext cx="2597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870" name="Прямая соединительная линия 14"/>
          <p:cNvCxnSpPr/>
          <p:nvPr/>
        </p:nvCxnSpPr>
        <p:spPr>
          <a:xfrm>
            <a:off x="796680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871" name="PlaceHolder 1"/>
          <p:cNvSpPr>
            <a:spLocks noGrp="1"/>
          </p:cNvSpPr>
          <p:nvPr>
            <p:ph type="body"/>
          </p:nvPr>
        </p:nvSpPr>
        <p:spPr>
          <a:xfrm>
            <a:off x="8286840" y="4677120"/>
            <a:ext cx="329868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609480" y="-4311720"/>
            <a:ext cx="7067160" cy="805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01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Сочетания цветов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2" name="TextBox 2"/>
          <p:cNvSpPr/>
          <p:nvPr/>
        </p:nvSpPr>
        <p:spPr>
          <a:xfrm>
            <a:off x="609480" y="1166400"/>
            <a:ext cx="60948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одной презентации используются не более двух акцентных цветов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(все акценты внутри разделов должны соответствовать двум выбранным цветам)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и закрывающий слайды – всегда темно-серые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акцентных плашках текст набирается светлым цветом (#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fafafa),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желтом фоне – текст тёмный (#141414)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3" name="TextBox 4"/>
          <p:cNvSpPr/>
          <p:nvPr/>
        </p:nvSpPr>
        <p:spPr>
          <a:xfrm>
            <a:off x="609480" y="3381480"/>
            <a:ext cx="195264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Допустимые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4" name="TextBox 5"/>
          <p:cNvSpPr/>
          <p:nvPr/>
        </p:nvSpPr>
        <p:spPr>
          <a:xfrm>
            <a:off x="609480" y="5172840"/>
            <a:ext cx="227340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НЕДОПУСТИМЫЕ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205" name="Прямая соединительная линия 6"/>
          <p:cNvCxnSpPr/>
          <p:nvPr/>
        </p:nvCxnSpPr>
        <p:spPr>
          <a:xfrm>
            <a:off x="609480" y="2670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6206" name="Прямая соединительная линия 7"/>
          <p:cNvCxnSpPr/>
          <p:nvPr/>
        </p:nvCxnSpPr>
        <p:spPr>
          <a:xfrm>
            <a:off x="609480" y="4461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6207" name="Прямая соединительная линия 8"/>
          <p:cNvCxnSpPr/>
          <p:nvPr/>
        </p:nvCxnSpPr>
        <p:spPr>
          <a:xfrm>
            <a:off x="609480" y="62539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grpSp>
        <p:nvGrpSpPr>
          <p:cNvPr id="6208" name="Группа 9"/>
          <p:cNvGrpSpPr/>
          <p:nvPr/>
        </p:nvGrpSpPr>
        <p:grpSpPr>
          <a:xfrm>
            <a:off x="6640200" y="3737520"/>
            <a:ext cx="976320" cy="416880"/>
            <a:chOff x="6640200" y="3737520"/>
            <a:chExt cx="976320" cy="416880"/>
          </a:xfrm>
        </p:grpSpPr>
        <p:sp>
          <p:nvSpPr>
            <p:cNvPr id="6209" name="Полилиния 10"/>
            <p:cNvSpPr/>
            <p:nvPr/>
          </p:nvSpPr>
          <p:spPr>
            <a:xfrm>
              <a:off x="6640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10" name="Полилиния 11"/>
            <p:cNvSpPr/>
            <p:nvPr/>
          </p:nvSpPr>
          <p:spPr>
            <a:xfrm>
              <a:off x="712836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11" name="Группа 12"/>
          <p:cNvGrpSpPr/>
          <p:nvPr/>
        </p:nvGrpSpPr>
        <p:grpSpPr>
          <a:xfrm>
            <a:off x="5062680" y="3737520"/>
            <a:ext cx="976680" cy="416880"/>
            <a:chOff x="5062680" y="3737520"/>
            <a:chExt cx="976680" cy="416880"/>
          </a:xfrm>
        </p:grpSpPr>
        <p:sp>
          <p:nvSpPr>
            <p:cNvPr id="6212" name="Полилиния 13"/>
            <p:cNvSpPr/>
            <p:nvPr/>
          </p:nvSpPr>
          <p:spPr>
            <a:xfrm>
              <a:off x="506268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13" name="Полилиния 14"/>
            <p:cNvSpPr/>
            <p:nvPr/>
          </p:nvSpPr>
          <p:spPr>
            <a:xfrm>
              <a:off x="5551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14" name="Группа 15"/>
          <p:cNvGrpSpPr/>
          <p:nvPr/>
        </p:nvGrpSpPr>
        <p:grpSpPr>
          <a:xfrm>
            <a:off x="3483720" y="3739320"/>
            <a:ext cx="976680" cy="416880"/>
            <a:chOff x="3483720" y="3739320"/>
            <a:chExt cx="976680" cy="416880"/>
          </a:xfrm>
        </p:grpSpPr>
        <p:sp>
          <p:nvSpPr>
            <p:cNvPr id="6215" name="Полилиния 16"/>
            <p:cNvSpPr/>
            <p:nvPr/>
          </p:nvSpPr>
          <p:spPr>
            <a:xfrm>
              <a:off x="348372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16" name="Полилиния 17"/>
            <p:cNvSpPr/>
            <p:nvPr/>
          </p:nvSpPr>
          <p:spPr>
            <a:xfrm>
              <a:off x="397224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17" name="Группа 18"/>
          <p:cNvGrpSpPr/>
          <p:nvPr/>
        </p:nvGrpSpPr>
        <p:grpSpPr>
          <a:xfrm>
            <a:off x="3483720" y="2976480"/>
            <a:ext cx="978120" cy="416880"/>
            <a:chOff x="3483720" y="2976480"/>
            <a:chExt cx="978120" cy="416880"/>
          </a:xfrm>
        </p:grpSpPr>
        <p:sp>
          <p:nvSpPr>
            <p:cNvPr id="6218" name="Полилиния 19"/>
            <p:cNvSpPr/>
            <p:nvPr/>
          </p:nvSpPr>
          <p:spPr>
            <a:xfrm>
              <a:off x="348372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19" name="Полилиния 20"/>
            <p:cNvSpPr/>
            <p:nvPr/>
          </p:nvSpPr>
          <p:spPr>
            <a:xfrm>
              <a:off x="397296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20" name="Группа 21"/>
          <p:cNvGrpSpPr/>
          <p:nvPr/>
        </p:nvGrpSpPr>
        <p:grpSpPr>
          <a:xfrm>
            <a:off x="8218800" y="2976480"/>
            <a:ext cx="978120" cy="416880"/>
            <a:chOff x="8218800" y="2976480"/>
            <a:chExt cx="978120" cy="416880"/>
          </a:xfrm>
        </p:grpSpPr>
        <p:sp>
          <p:nvSpPr>
            <p:cNvPr id="6221" name="Полилиния 22"/>
            <p:cNvSpPr/>
            <p:nvPr/>
          </p:nvSpPr>
          <p:spPr>
            <a:xfrm>
              <a:off x="82188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22" name="Полилиния 23"/>
            <p:cNvSpPr/>
            <p:nvPr/>
          </p:nvSpPr>
          <p:spPr>
            <a:xfrm>
              <a:off x="870804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23" name="Группа 24"/>
          <p:cNvGrpSpPr/>
          <p:nvPr/>
        </p:nvGrpSpPr>
        <p:grpSpPr>
          <a:xfrm>
            <a:off x="6640200" y="2976480"/>
            <a:ext cx="977760" cy="416880"/>
            <a:chOff x="6640200" y="2976480"/>
            <a:chExt cx="977760" cy="416880"/>
          </a:xfrm>
        </p:grpSpPr>
        <p:sp>
          <p:nvSpPr>
            <p:cNvPr id="6224" name="Полилиния 25"/>
            <p:cNvSpPr/>
            <p:nvPr/>
          </p:nvSpPr>
          <p:spPr>
            <a:xfrm>
              <a:off x="66402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25" name="Полилиния 26"/>
            <p:cNvSpPr/>
            <p:nvPr/>
          </p:nvSpPr>
          <p:spPr>
            <a:xfrm>
              <a:off x="712908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26" name="Группа 27"/>
          <p:cNvGrpSpPr/>
          <p:nvPr/>
        </p:nvGrpSpPr>
        <p:grpSpPr>
          <a:xfrm>
            <a:off x="5062680" y="2976480"/>
            <a:ext cx="976680" cy="416880"/>
            <a:chOff x="5062680" y="2976480"/>
            <a:chExt cx="976680" cy="416880"/>
          </a:xfrm>
        </p:grpSpPr>
        <p:sp>
          <p:nvSpPr>
            <p:cNvPr id="6227" name="Полилиния 28"/>
            <p:cNvSpPr/>
            <p:nvPr/>
          </p:nvSpPr>
          <p:spPr>
            <a:xfrm>
              <a:off x="506268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28" name="Полилиния 29"/>
            <p:cNvSpPr/>
            <p:nvPr/>
          </p:nvSpPr>
          <p:spPr>
            <a:xfrm>
              <a:off x="555120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29" name="Группа 30"/>
          <p:cNvGrpSpPr/>
          <p:nvPr/>
        </p:nvGrpSpPr>
        <p:grpSpPr>
          <a:xfrm>
            <a:off x="3483720" y="5149440"/>
            <a:ext cx="978120" cy="416880"/>
            <a:chOff x="3483720" y="5149440"/>
            <a:chExt cx="978120" cy="416880"/>
          </a:xfrm>
        </p:grpSpPr>
        <p:sp>
          <p:nvSpPr>
            <p:cNvPr id="6230" name="Полилиния 31"/>
            <p:cNvSpPr/>
            <p:nvPr/>
          </p:nvSpPr>
          <p:spPr>
            <a:xfrm>
              <a:off x="348372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31" name="Полилиния 32"/>
            <p:cNvSpPr/>
            <p:nvPr/>
          </p:nvSpPr>
          <p:spPr>
            <a:xfrm>
              <a:off x="397296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32" name="Группа 33"/>
          <p:cNvGrpSpPr/>
          <p:nvPr/>
        </p:nvGrpSpPr>
        <p:grpSpPr>
          <a:xfrm>
            <a:off x="6640200" y="5149440"/>
            <a:ext cx="977760" cy="416880"/>
            <a:chOff x="6640200" y="5149440"/>
            <a:chExt cx="977760" cy="416880"/>
          </a:xfrm>
        </p:grpSpPr>
        <p:sp>
          <p:nvSpPr>
            <p:cNvPr id="6233" name="Полилиния 34"/>
            <p:cNvSpPr/>
            <p:nvPr/>
          </p:nvSpPr>
          <p:spPr>
            <a:xfrm>
              <a:off x="664020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34" name="Полилиния 35"/>
            <p:cNvSpPr/>
            <p:nvPr/>
          </p:nvSpPr>
          <p:spPr>
            <a:xfrm>
              <a:off x="712908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35" name="Группа 36"/>
          <p:cNvGrpSpPr/>
          <p:nvPr/>
        </p:nvGrpSpPr>
        <p:grpSpPr>
          <a:xfrm>
            <a:off x="5062680" y="5149440"/>
            <a:ext cx="976680" cy="416880"/>
            <a:chOff x="5062680" y="5149440"/>
            <a:chExt cx="976680" cy="416880"/>
          </a:xfrm>
        </p:grpSpPr>
        <p:sp>
          <p:nvSpPr>
            <p:cNvPr id="6236" name="Полилиния 37"/>
            <p:cNvSpPr/>
            <p:nvPr/>
          </p:nvSpPr>
          <p:spPr>
            <a:xfrm>
              <a:off x="506268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37" name="Полилиния 38"/>
            <p:cNvSpPr/>
            <p:nvPr/>
          </p:nvSpPr>
          <p:spPr>
            <a:xfrm>
              <a:off x="555120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6238" name="Рисунок 39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34160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39" name="Рисунок 40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9162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40" name="Рисунок 41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74966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42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Типографика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3" name="TextBox 31"/>
          <p:cNvSpPr/>
          <p:nvPr/>
        </p:nvSpPr>
        <p:spPr>
          <a:xfrm>
            <a:off x="609480" y="1365840"/>
            <a:ext cx="853272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5499"/>
              </a:lnSpc>
              <a:tabLst>
                <a:tab algn="l" pos="0"/>
              </a:tabLst>
            </a:pPr>
            <a:r>
              <a:rPr b="1" lang="ru-RU" sz="5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4" name="TextBox 32"/>
          <p:cNvSpPr/>
          <p:nvPr/>
        </p:nvSpPr>
        <p:spPr>
          <a:xfrm>
            <a:off x="609480" y="2517120"/>
            <a:ext cx="85327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2599"/>
              </a:lnSpc>
              <a:tabLst>
                <a:tab algn="l" pos="0"/>
              </a:tabLst>
            </a:pPr>
            <a:r>
              <a:rPr b="0" lang="ru-RU" sz="21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5" name="Text 0"/>
          <p:cNvSpPr/>
          <p:nvPr/>
        </p:nvSpPr>
        <p:spPr>
          <a:xfrm>
            <a:off x="609480" y="335052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слайда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6" name="TextBox 34"/>
          <p:cNvSpPr/>
          <p:nvPr/>
        </p:nvSpPr>
        <p:spPr>
          <a:xfrm>
            <a:off x="609480" y="4398840"/>
            <a:ext cx="28375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7" name="TextBox 35"/>
          <p:cNvSpPr/>
          <p:nvPr/>
        </p:nvSpPr>
        <p:spPr>
          <a:xfrm>
            <a:off x="609480" y="5141880"/>
            <a:ext cx="28375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2001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Наборный текст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48" name="TextBox 36"/>
          <p:cNvSpPr/>
          <p:nvPr/>
        </p:nvSpPr>
        <p:spPr>
          <a:xfrm>
            <a:off x="609480" y="5847480"/>
            <a:ext cx="283752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Ссылка/сноска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249" name="Группа 37"/>
          <p:cNvGrpSpPr/>
          <p:nvPr/>
        </p:nvGrpSpPr>
        <p:grpSpPr>
          <a:xfrm>
            <a:off x="6356880" y="5724000"/>
            <a:ext cx="1431000" cy="418680"/>
            <a:chOff x="6356880" y="5724000"/>
            <a:chExt cx="1431000" cy="418680"/>
          </a:xfrm>
        </p:grpSpPr>
        <p:sp>
          <p:nvSpPr>
            <p:cNvPr id="6250" name="Прямоугольник 38"/>
            <p:cNvSpPr/>
            <p:nvPr/>
          </p:nvSpPr>
          <p:spPr>
            <a:xfrm>
              <a:off x="6356880" y="5724000"/>
              <a:ext cx="1431000" cy="4186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51" name="Text 4"/>
            <p:cNvSpPr/>
            <p:nvPr/>
          </p:nvSpPr>
          <p:spPr>
            <a:xfrm>
              <a:off x="6503400" y="5796000"/>
              <a:ext cx="113796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150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ТЕГ</a:t>
              </a:r>
              <a:endPara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252" name="TextBox 40"/>
          <p:cNvSpPr/>
          <p:nvPr/>
        </p:nvSpPr>
        <p:spPr>
          <a:xfrm>
            <a:off x="9869040" y="14875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100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253" name="Прямая соединительная линия 41"/>
          <p:cNvCxnSpPr/>
          <p:nvPr/>
        </p:nvCxnSpPr>
        <p:spPr>
          <a:xfrm>
            <a:off x="609480" y="22712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6254" name="Прямая соединительная линия 42"/>
          <p:cNvCxnSpPr/>
          <p:nvPr/>
        </p:nvCxnSpPr>
        <p:spPr>
          <a:xfrm>
            <a:off x="609480" y="31147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6255" name="Прямая соединительная линия 43"/>
          <p:cNvCxnSpPr/>
          <p:nvPr/>
        </p:nvCxnSpPr>
        <p:spPr>
          <a:xfrm>
            <a:off x="609480" y="41630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6256" name="Прямая соединительная линия 44"/>
          <p:cNvCxnSpPr/>
          <p:nvPr/>
        </p:nvCxnSpPr>
        <p:spPr>
          <a:xfrm>
            <a:off x="609480" y="49060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6257" name="Прямая соединительная линия 45"/>
          <p:cNvCxnSpPr/>
          <p:nvPr/>
        </p:nvCxnSpPr>
        <p:spPr>
          <a:xfrm>
            <a:off x="609480" y="56116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6258" name="Прямая соединительная линия 46"/>
          <p:cNvCxnSpPr/>
          <p:nvPr/>
        </p:nvCxnSpPr>
        <p:spPr>
          <a:xfrm>
            <a:off x="609480" y="625536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6259" name="TextBox 47"/>
          <p:cNvSpPr/>
          <p:nvPr/>
        </p:nvSpPr>
        <p:spPr>
          <a:xfrm>
            <a:off x="9869040" y="24624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4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0" name="TextBox 48"/>
          <p:cNvSpPr/>
          <p:nvPr/>
        </p:nvSpPr>
        <p:spPr>
          <a:xfrm>
            <a:off x="9869040" y="340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75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1" name="TextBox 49"/>
          <p:cNvSpPr/>
          <p:nvPr/>
        </p:nvSpPr>
        <p:spPr>
          <a:xfrm>
            <a:off x="417780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36-30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2" name="TextBox 50"/>
          <p:cNvSpPr/>
          <p:nvPr/>
        </p:nvSpPr>
        <p:spPr>
          <a:xfrm>
            <a:off x="417780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30-24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3" name="TextBox 51"/>
          <p:cNvSpPr/>
          <p:nvPr/>
        </p:nvSpPr>
        <p:spPr>
          <a:xfrm>
            <a:off x="417780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20-18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5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264" name="Прямая соединительная линия 52"/>
          <p:cNvCxnSpPr/>
          <p:nvPr/>
        </p:nvCxnSpPr>
        <p:spPr>
          <a:xfrm>
            <a:off x="6095880" y="4159080"/>
            <a:ext cx="360" cy="209664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6265" name="TextBox 53"/>
          <p:cNvSpPr/>
          <p:nvPr/>
        </p:nvSpPr>
        <p:spPr>
          <a:xfrm>
            <a:off x="6356880" y="516672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Математический шрифт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6" name="TextBox 54"/>
          <p:cNvSpPr/>
          <p:nvPr/>
        </p:nvSpPr>
        <p:spPr>
          <a:xfrm>
            <a:off x="986904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STIX Two Math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7" name="TextBox 55"/>
          <p:cNvSpPr/>
          <p:nvPr/>
        </p:nvSpPr>
        <p:spPr>
          <a:xfrm>
            <a:off x="6356880" y="446616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1" lang="ru-RU" sz="1300" strike="noStrike" u="none">
                <a:solidFill>
                  <a:srgbClr val="141414"/>
                </a:solidFill>
                <a:effectLst/>
                <a:uFillTx/>
                <a:latin typeface="Courier New"/>
                <a:ea typeface="STIX Two Math Regular"/>
              </a:rPr>
              <a:t>Код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8" name="TextBox 56"/>
          <p:cNvSpPr/>
          <p:nvPr/>
        </p:nvSpPr>
        <p:spPr>
          <a:xfrm>
            <a:off x="986904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Courier New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26-20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9" name="TextBox 57"/>
          <p:cNvSpPr/>
          <p:nvPr/>
        </p:nvSpPr>
        <p:spPr>
          <a:xfrm>
            <a:off x="986904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270" name="Прямая соединительная линия 58"/>
          <p:cNvCxnSpPr/>
          <p:nvPr/>
        </p:nvCxnSpPr>
        <p:spPr>
          <a:xfrm>
            <a:off x="609480" y="11653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72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Вёрстка с плашками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73" name="Рисунок 2" descr=""/>
          <p:cNvPicPr/>
          <p:nvPr/>
        </p:nvPicPr>
        <p:blipFill>
          <a:blip r:embed="rId4"/>
          <a:stretch/>
        </p:blipFill>
        <p:spPr>
          <a:xfrm>
            <a:off x="6252480" y="3051720"/>
            <a:ext cx="4856760" cy="2727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74" name="Рисунок 4" descr=""/>
          <p:cNvPicPr/>
          <p:nvPr/>
        </p:nvPicPr>
        <p:blipFill>
          <a:blip r:embed="rId5"/>
          <a:stretch/>
        </p:blipFill>
        <p:spPr>
          <a:xfrm>
            <a:off x="609480" y="3051720"/>
            <a:ext cx="4856760" cy="272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75" name="TextBox 5"/>
          <p:cNvSpPr/>
          <p:nvPr/>
        </p:nvSpPr>
        <p:spPr>
          <a:xfrm>
            <a:off x="609480" y="1166400"/>
            <a:ext cx="485676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Боковая плашка может быть в форме прямоугольника или полукруга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Ширина боковой плашки, когда она расположена слева, фиксирована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равняется 29,46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слева, обычно добавляем заголовок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подзаголовок, его можно расположить по верхней границе сетки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по центру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к заголовку можно добавить подходящую по смыслу иллюстрацию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76" name="TextBox 6"/>
          <p:cNvSpPr/>
          <p:nvPr/>
        </p:nvSpPr>
        <p:spPr>
          <a:xfrm>
            <a:off x="6252480" y="1166400"/>
            <a:ext cx="533304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плашка расположена справа, размер может меняться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справа, можем поместить любой контент: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фотографию, текстовые блоки, иллюстрацию, схему и тд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слайд можно разделить поровну двумя плашками одинакового размера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78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Тёмная/светлая версия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79" name="TextBox 2"/>
          <p:cNvSpPr/>
          <p:nvPr/>
        </p:nvSpPr>
        <p:spPr>
          <a:xfrm>
            <a:off x="609480" y="1166400"/>
            <a:ext cx="6094800" cy="12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Темные и светлые слайды существуют в презентациях вместе, нет отдельных версий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Открывающий и закрывающий слайды – всегда темные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Перебивочные слайды могут быть темными, светлыми или акцентными.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81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82" name="TextBox 2"/>
          <p:cNvSpPr/>
          <p:nvPr/>
        </p:nvSpPr>
        <p:spPr>
          <a:xfrm>
            <a:off x="609480" y="1166400"/>
            <a:ext cx="403632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круге – размер 2,5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больших карточек может использоваться размер 3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283" name="Группа 4"/>
          <p:cNvGrpSpPr/>
          <p:nvPr/>
        </p:nvGrpSpPr>
        <p:grpSpPr>
          <a:xfrm>
            <a:off x="3226320" y="2278800"/>
            <a:ext cx="449640" cy="449640"/>
            <a:chOff x="3226320" y="2278800"/>
            <a:chExt cx="449640" cy="449640"/>
          </a:xfrm>
        </p:grpSpPr>
        <p:sp>
          <p:nvSpPr>
            <p:cNvPr id="6284" name="Овал 5"/>
            <p:cNvSpPr/>
            <p:nvPr/>
          </p:nvSpPr>
          <p:spPr>
            <a:xfrm>
              <a:off x="322632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6285" name="Рисунок 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304800" y="2408040"/>
              <a:ext cx="292680" cy="1911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6286" name="Группа 7"/>
          <p:cNvGrpSpPr/>
          <p:nvPr/>
        </p:nvGrpSpPr>
        <p:grpSpPr>
          <a:xfrm>
            <a:off x="3226320" y="2981880"/>
            <a:ext cx="449640" cy="449640"/>
            <a:chOff x="3226320" y="2981880"/>
            <a:chExt cx="449640" cy="449640"/>
          </a:xfrm>
        </p:grpSpPr>
        <p:pic>
          <p:nvPicPr>
            <p:cNvPr id="6287" name="Рисунок 8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3315960" y="3042360"/>
              <a:ext cx="270720" cy="328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288" name="Овал 9"/>
            <p:cNvSpPr/>
            <p:nvPr/>
          </p:nvSpPr>
          <p:spPr>
            <a:xfrm>
              <a:off x="322632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89" name="Группа 10"/>
          <p:cNvGrpSpPr/>
          <p:nvPr/>
        </p:nvGrpSpPr>
        <p:grpSpPr>
          <a:xfrm>
            <a:off x="3226320" y="3684960"/>
            <a:ext cx="449640" cy="449640"/>
            <a:chOff x="3226320" y="3684960"/>
            <a:chExt cx="449640" cy="449640"/>
          </a:xfrm>
        </p:grpSpPr>
        <p:sp>
          <p:nvSpPr>
            <p:cNvPr id="6290" name="Овал 11"/>
            <p:cNvSpPr/>
            <p:nvPr/>
          </p:nvSpPr>
          <p:spPr>
            <a:xfrm>
              <a:off x="322632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6291" name="Рисунок 12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15960" y="3782520"/>
              <a:ext cx="270720" cy="2545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6292" name="Группа 13"/>
          <p:cNvGrpSpPr/>
          <p:nvPr/>
        </p:nvGrpSpPr>
        <p:grpSpPr>
          <a:xfrm>
            <a:off x="3226320" y="4388040"/>
            <a:ext cx="449640" cy="449640"/>
            <a:chOff x="3226320" y="4388040"/>
            <a:chExt cx="449640" cy="449640"/>
          </a:xfrm>
        </p:grpSpPr>
        <p:pic>
          <p:nvPicPr>
            <p:cNvPr id="6293" name="Рисунок 14" descr="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3286800" y="4496760"/>
              <a:ext cx="329040" cy="232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294" name="Овал 15"/>
            <p:cNvSpPr/>
            <p:nvPr/>
          </p:nvSpPr>
          <p:spPr>
            <a:xfrm>
              <a:off x="322632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95" name="Группа 16"/>
          <p:cNvGrpSpPr/>
          <p:nvPr/>
        </p:nvGrpSpPr>
        <p:grpSpPr>
          <a:xfrm>
            <a:off x="3226320" y="5091120"/>
            <a:ext cx="449640" cy="449640"/>
            <a:chOff x="3226320" y="5091120"/>
            <a:chExt cx="449640" cy="449640"/>
          </a:xfrm>
        </p:grpSpPr>
        <p:sp>
          <p:nvSpPr>
            <p:cNvPr id="6296" name="Полилиния 17"/>
            <p:cNvSpPr/>
            <p:nvPr/>
          </p:nvSpPr>
          <p:spPr>
            <a:xfrm>
              <a:off x="32263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8182 w 818181"/>
                <a:gd name="GluePoint1Y" fmla="*/ 409091 h 818181"/>
                <a:gd name="GluePoint2X" fmla="*/ 409091 w 818181"/>
                <a:gd name="GluePoint2Y" fmla="*/ 818182 h 818181"/>
                <a:gd name="GluePoint3X" fmla="*/ 0 w 818181"/>
                <a:gd name="GluePoint3Y" fmla="*/ 409091 h 818181"/>
                <a:gd name="GluePoint4X" fmla="*/ 409091 w 818181"/>
                <a:gd name="GluePoint4Y" fmla="*/ 0 h 818181"/>
                <a:gd name="GluePoint5X" fmla="*/ 818182 w 818181"/>
                <a:gd name="GluePoint5Y" fmla="*/ 409091 h 818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97" name="Полилиния 18"/>
            <p:cNvSpPr/>
            <p:nvPr/>
          </p:nvSpPr>
          <p:spPr>
            <a:xfrm>
              <a:off x="3440160" y="5192280"/>
              <a:ext cx="89640" cy="179640"/>
            </a:xfrm>
            <a:custGeom>
              <a:avLst/>
              <a:gdLst>
                <a:gd name="textAreaLeft" fmla="*/ 0 w 89640"/>
                <a:gd name="textAreaRight" fmla="*/ 90000 w 89640"/>
                <a:gd name="textAreaTop" fmla="*/ 0 h 179640"/>
                <a:gd name="textAreaBottom" fmla="*/ 180000 h 179640"/>
                <a:gd name="GluePoint1X" fmla="*/ 0 w 163636"/>
                <a:gd name="GluePoint1Y" fmla="*/ 0 h 327272"/>
                <a:gd name="GluePoint2X" fmla="*/ 0 w 163636"/>
                <a:gd name="GluePoint2Y" fmla="*/ 225000 h 327272"/>
                <a:gd name="GluePoint3X" fmla="*/ 163636 w 163636"/>
                <a:gd name="GluePoint3Y" fmla="*/ 327273 h 3272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98" name="Группа 19"/>
          <p:cNvGrpSpPr/>
          <p:nvPr/>
        </p:nvGrpSpPr>
        <p:grpSpPr>
          <a:xfrm>
            <a:off x="3226320" y="5793840"/>
            <a:ext cx="449640" cy="449640"/>
            <a:chOff x="3226320" y="5793840"/>
            <a:chExt cx="449640" cy="449640"/>
          </a:xfrm>
        </p:grpSpPr>
        <p:pic>
          <p:nvPicPr>
            <p:cNvPr id="6299" name="Рисунок 20" descr="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3334680" y="5873040"/>
              <a:ext cx="232920" cy="2912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00" name="Овал 21"/>
            <p:cNvSpPr/>
            <p:nvPr/>
          </p:nvSpPr>
          <p:spPr>
            <a:xfrm>
              <a:off x="322632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01" name="Группа 22"/>
          <p:cNvGrpSpPr/>
          <p:nvPr/>
        </p:nvGrpSpPr>
        <p:grpSpPr>
          <a:xfrm>
            <a:off x="2527920" y="5091120"/>
            <a:ext cx="449640" cy="449640"/>
            <a:chOff x="2527920" y="5091120"/>
            <a:chExt cx="449640" cy="449640"/>
          </a:xfrm>
        </p:grpSpPr>
        <p:sp>
          <p:nvSpPr>
            <p:cNvPr id="6302" name="Полилиния 23"/>
            <p:cNvSpPr/>
            <p:nvPr/>
          </p:nvSpPr>
          <p:spPr>
            <a:xfrm>
              <a:off x="25279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946509 w 946509"/>
                <a:gd name="GluePoint1Y" fmla="*/ 473255 h 946509"/>
                <a:gd name="GluePoint2X" fmla="*/ 473255 w 946509"/>
                <a:gd name="GluePoint2Y" fmla="*/ 946509 h 946509"/>
                <a:gd name="GluePoint3X" fmla="*/ 0 w 946509"/>
                <a:gd name="GluePoint3Y" fmla="*/ 473255 h 946509"/>
                <a:gd name="GluePoint4X" fmla="*/ 473255 w 946509"/>
                <a:gd name="GluePoint4Y" fmla="*/ 0 h 946509"/>
                <a:gd name="GluePoint5X" fmla="*/ 946509 w 946509"/>
                <a:gd name="GluePoint5Y" fmla="*/ 473255 h 9465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03" name="Полилиния 24"/>
            <p:cNvSpPr/>
            <p:nvPr/>
          </p:nvSpPr>
          <p:spPr>
            <a:xfrm>
              <a:off x="2674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04" name="Полилиния 25"/>
            <p:cNvSpPr/>
            <p:nvPr/>
          </p:nvSpPr>
          <p:spPr>
            <a:xfrm>
              <a:off x="2809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05" name="Полилиния 26"/>
            <p:cNvSpPr/>
            <p:nvPr/>
          </p:nvSpPr>
          <p:spPr>
            <a:xfrm>
              <a:off x="2696400" y="5363280"/>
              <a:ext cx="111960" cy="21600"/>
            </a:xfrm>
            <a:custGeom>
              <a:avLst/>
              <a:gdLst>
                <a:gd name="textAreaLeft" fmla="*/ 0 w 111960"/>
                <a:gd name="textAreaRight" fmla="*/ 112320 w 111960"/>
                <a:gd name="textAreaTop" fmla="*/ 0 h 21600"/>
                <a:gd name="textAreaBottom" fmla="*/ 21960 h 21600"/>
                <a:gd name="GluePoint1X" fmla="*/ 0 w 236627"/>
                <a:gd name="GluePoint1Y" fmla="*/ 0 h 46142"/>
                <a:gd name="GluePoint2X" fmla="*/ 236627 w 236627"/>
                <a:gd name="GluePoint2Y" fmla="*/ 0 h 461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3040" bIns="-23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6306" name="Рисунок 27" descr="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2606040" y="2408040"/>
            <a:ext cx="292680" cy="19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07" name="Рисунок 28" descr="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2617200" y="3042360"/>
            <a:ext cx="270720" cy="32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08" name="Рисунок 29" descr="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2617200" y="3782520"/>
            <a:ext cx="270720" cy="25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09" name="Рисунок 30" descr=""/>
          <p:cNvPicPr/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/>
        </p:blipFill>
        <p:spPr>
          <a:xfrm>
            <a:off x="2588040" y="4496760"/>
            <a:ext cx="329040" cy="23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10" name="Рисунок 31" descr=""/>
          <p:cNvPicPr/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/>
        </p:blipFill>
        <p:spPr>
          <a:xfrm>
            <a:off x="2636280" y="5873040"/>
            <a:ext cx="232920" cy="2912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311" name="Группа 32"/>
          <p:cNvGrpSpPr/>
          <p:nvPr/>
        </p:nvGrpSpPr>
        <p:grpSpPr>
          <a:xfrm>
            <a:off x="5207400" y="3684960"/>
            <a:ext cx="449640" cy="449640"/>
            <a:chOff x="5207400" y="3684960"/>
            <a:chExt cx="449640" cy="449640"/>
          </a:xfrm>
        </p:grpSpPr>
        <p:sp>
          <p:nvSpPr>
            <p:cNvPr id="6312" name="Овал 33"/>
            <p:cNvSpPr/>
            <p:nvPr/>
          </p:nvSpPr>
          <p:spPr>
            <a:xfrm>
              <a:off x="52074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6313" name="Рисунок 34" descr="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5326920" y="3766680"/>
              <a:ext cx="261000" cy="286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6314" name="Группа 35"/>
          <p:cNvGrpSpPr/>
          <p:nvPr/>
        </p:nvGrpSpPr>
        <p:grpSpPr>
          <a:xfrm>
            <a:off x="5207400" y="2278800"/>
            <a:ext cx="449640" cy="449640"/>
            <a:chOff x="5207400" y="2278800"/>
            <a:chExt cx="449640" cy="449640"/>
          </a:xfrm>
        </p:grpSpPr>
        <p:sp>
          <p:nvSpPr>
            <p:cNvPr id="6315" name="Овал 36"/>
            <p:cNvSpPr/>
            <p:nvPr/>
          </p:nvSpPr>
          <p:spPr>
            <a:xfrm>
              <a:off x="52074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6316" name="Рисунок 37" descr="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5293440" y="2356200"/>
              <a:ext cx="277560" cy="295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6317" name="Группа 38"/>
          <p:cNvGrpSpPr/>
          <p:nvPr/>
        </p:nvGrpSpPr>
        <p:grpSpPr>
          <a:xfrm>
            <a:off x="5207400" y="2981880"/>
            <a:ext cx="449640" cy="449640"/>
            <a:chOff x="5207400" y="2981880"/>
            <a:chExt cx="449640" cy="449640"/>
          </a:xfrm>
        </p:grpSpPr>
        <p:pic>
          <p:nvPicPr>
            <p:cNvPr id="6318" name="Рисунок 39" descr="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5299920" y="3081600"/>
              <a:ext cx="264960" cy="250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19" name="Овал 40"/>
            <p:cNvSpPr/>
            <p:nvPr/>
          </p:nvSpPr>
          <p:spPr>
            <a:xfrm>
              <a:off x="52074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20" name="Группа 41"/>
          <p:cNvGrpSpPr/>
          <p:nvPr/>
        </p:nvGrpSpPr>
        <p:grpSpPr>
          <a:xfrm>
            <a:off x="5207400" y="4388040"/>
            <a:ext cx="449640" cy="449640"/>
            <a:chOff x="5207400" y="4388040"/>
            <a:chExt cx="449640" cy="449640"/>
          </a:xfrm>
        </p:grpSpPr>
        <p:pic>
          <p:nvPicPr>
            <p:cNvPr id="6321" name="Рисунок 42" descr="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5285520" y="4507200"/>
              <a:ext cx="293400" cy="211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22" name="Овал 43"/>
            <p:cNvSpPr/>
            <p:nvPr/>
          </p:nvSpPr>
          <p:spPr>
            <a:xfrm>
              <a:off x="52074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23" name="Группа 44"/>
          <p:cNvGrpSpPr/>
          <p:nvPr/>
        </p:nvGrpSpPr>
        <p:grpSpPr>
          <a:xfrm>
            <a:off x="5207400" y="5793840"/>
            <a:ext cx="449640" cy="449640"/>
            <a:chOff x="5207400" y="5793840"/>
            <a:chExt cx="449640" cy="449640"/>
          </a:xfrm>
        </p:grpSpPr>
        <p:sp>
          <p:nvSpPr>
            <p:cNvPr id="6324" name="Полилиния 45"/>
            <p:cNvSpPr/>
            <p:nvPr/>
          </p:nvSpPr>
          <p:spPr>
            <a:xfrm>
              <a:off x="5207400" y="579384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0000 w 810000"/>
                <a:gd name="GluePoint1Y" fmla="*/ 405000 h 810000"/>
                <a:gd name="GluePoint2X" fmla="*/ 405000 w 810000"/>
                <a:gd name="GluePoint2Y" fmla="*/ 810000 h 810000"/>
                <a:gd name="GluePoint3X" fmla="*/ 0 w 810000"/>
                <a:gd name="GluePoint3Y" fmla="*/ 405000 h 810000"/>
                <a:gd name="GluePoint4X" fmla="*/ 405000 w 810000"/>
                <a:gd name="GluePoint4Y" fmla="*/ 0 h 810000"/>
                <a:gd name="GluePoint5X" fmla="*/ 810000 w 810000"/>
                <a:gd name="GluePoint5Y" fmla="*/ 405000 h 810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25" name="Полилиния 46"/>
            <p:cNvSpPr/>
            <p:nvPr/>
          </p:nvSpPr>
          <p:spPr>
            <a:xfrm>
              <a:off x="53200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26" name="Полилиния 47"/>
            <p:cNvSpPr/>
            <p:nvPr/>
          </p:nvSpPr>
          <p:spPr>
            <a:xfrm>
              <a:off x="54198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27" name="Полилиния 48"/>
            <p:cNvSpPr/>
            <p:nvPr/>
          </p:nvSpPr>
          <p:spPr>
            <a:xfrm>
              <a:off x="55198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28" name="Группа 49"/>
          <p:cNvGrpSpPr/>
          <p:nvPr/>
        </p:nvGrpSpPr>
        <p:grpSpPr>
          <a:xfrm>
            <a:off x="5207400" y="5091120"/>
            <a:ext cx="449640" cy="449640"/>
            <a:chOff x="5207400" y="5091120"/>
            <a:chExt cx="449640" cy="449640"/>
          </a:xfrm>
        </p:grpSpPr>
        <p:sp>
          <p:nvSpPr>
            <p:cNvPr id="6329" name="Полилиния 50"/>
            <p:cNvSpPr/>
            <p:nvPr/>
          </p:nvSpPr>
          <p:spPr>
            <a:xfrm>
              <a:off x="520740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grpSp>
          <p:nvGrpSpPr>
            <p:cNvPr id="6330" name="Группа 51"/>
            <p:cNvGrpSpPr/>
            <p:nvPr/>
          </p:nvGrpSpPr>
          <p:grpSpPr>
            <a:xfrm>
              <a:off x="5296320" y="5162040"/>
              <a:ext cx="272160" cy="307800"/>
              <a:chOff x="5296320" y="5162040"/>
              <a:chExt cx="272160" cy="307800"/>
            </a:xfrm>
          </p:grpSpPr>
          <p:sp>
            <p:nvSpPr>
              <p:cNvPr id="6331" name="Полилиния 52"/>
              <p:cNvSpPr/>
              <p:nvPr/>
            </p:nvSpPr>
            <p:spPr>
              <a:xfrm>
                <a:off x="5296320" y="5162040"/>
                <a:ext cx="272160" cy="257400"/>
              </a:xfrm>
              <a:custGeom>
                <a:avLst/>
                <a:gdLst>
                  <a:gd name="textAreaLeft" fmla="*/ 0 w 272160"/>
                  <a:gd name="textAreaRight" fmla="*/ 272520 w 272160"/>
                  <a:gd name="textAreaTop" fmla="*/ 0 h 257400"/>
                  <a:gd name="textAreaBottom" fmla="*/ 257760 h 257400"/>
                  <a:gd name="GluePoint1X" fmla="*/ 859616 w 859616"/>
                  <a:gd name="GluePoint1Y" fmla="*/ 813913 h 813912"/>
                  <a:gd name="GluePoint2X" fmla="*/ 0 w 859616"/>
                  <a:gd name="GluePoint2Y" fmla="*/ 813913 h 813912"/>
                  <a:gd name="GluePoint3X" fmla="*/ 49553 w 859616"/>
                  <a:gd name="GluePoint3Y" fmla="*/ 731576 h 813912"/>
                  <a:gd name="GluePoint4X" fmla="*/ 126414 w 859616"/>
                  <a:gd name="GluePoint4Y" fmla="*/ 453273 h 813912"/>
                  <a:gd name="GluePoint5X" fmla="*/ 126414 w 859616"/>
                  <a:gd name="GluePoint5Y" fmla="*/ 315063 h 813912"/>
                  <a:gd name="GluePoint6X" fmla="*/ 429808 w 859616"/>
                  <a:gd name="GluePoint6Y" fmla="*/ 0 h 813912"/>
                  <a:gd name="GluePoint7X" fmla="*/ 733202 w 859616"/>
                  <a:gd name="GluePoint7Y" fmla="*/ 315063 h 813912"/>
                  <a:gd name="GluePoint8X" fmla="*/ 733202 w 859616"/>
                  <a:gd name="GluePoint8Y" fmla="*/ 453273 h 813912"/>
                  <a:gd name="GluePoint9X" fmla="*/ 810062 w 859616"/>
                  <a:gd name="GluePoint9Y" fmla="*/ 731576 h 813912"/>
                  <a:gd name="GluePoint10X" fmla="*/ 859616 w 859616"/>
                  <a:gd name="GluePoint10Y" fmla="*/ 813913 h 81391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  <p:sp>
            <p:nvSpPr>
              <p:cNvPr id="6332" name="Полилиния 53"/>
              <p:cNvSpPr/>
              <p:nvPr/>
            </p:nvSpPr>
            <p:spPr>
              <a:xfrm>
                <a:off x="5384520" y="5420160"/>
                <a:ext cx="95760" cy="49680"/>
              </a:xfrm>
              <a:custGeom>
                <a:avLst/>
                <a:gdLst>
                  <a:gd name="textAreaLeft" fmla="*/ 0 w 95760"/>
                  <a:gd name="textAreaRight" fmla="*/ 96120 w 95760"/>
                  <a:gd name="textAreaTop" fmla="*/ 0 h 49680"/>
                  <a:gd name="textAreaBottom" fmla="*/ 50040 h 49680"/>
                  <a:gd name="GluePoint1X" fmla="*/ 303394 w 303394"/>
                  <a:gd name="GluePoint1Y" fmla="*/ 0 h 157531"/>
                  <a:gd name="GluePoint2X" fmla="*/ 151593 w 303394"/>
                  <a:gd name="GluePoint2Y" fmla="*/ 157532 h 157531"/>
                  <a:gd name="GluePoint3X" fmla="*/ 0 w 303394"/>
                  <a:gd name="GluePoint3Y" fmla="*/ 0 h 15753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</a:cxnLst>
                <a:rect l="textAreaLeft" t="textAreaTop" r="textAreaRight" b="textAreaBottom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</p:grpSp>
      </p:grpSp>
      <p:pic>
        <p:nvPicPr>
          <p:cNvPr id="6333" name="Рисунок 54" descr=""/>
          <p:cNvPicPr/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/>
        </p:blipFill>
        <p:spPr>
          <a:xfrm>
            <a:off x="4628160" y="3766680"/>
            <a:ext cx="261000" cy="28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34" name="Рисунок 55" descr="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4594680" y="2356200"/>
            <a:ext cx="277560" cy="29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35" name="Рисунок 56" descr=""/>
          <p:cNvPicPr/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4601160" y="3081600"/>
            <a:ext cx="26496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36" name="Рисунок 57" descr=""/>
          <p:cNvPicPr/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/>
        </p:blipFill>
        <p:spPr>
          <a:xfrm>
            <a:off x="4587120" y="4507200"/>
            <a:ext cx="293400" cy="211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337" name="Группа 58"/>
          <p:cNvGrpSpPr/>
          <p:nvPr/>
        </p:nvGrpSpPr>
        <p:grpSpPr>
          <a:xfrm>
            <a:off x="4621320" y="6006600"/>
            <a:ext cx="224280" cy="24480"/>
            <a:chOff x="4621320" y="6006600"/>
            <a:chExt cx="224280" cy="24480"/>
          </a:xfrm>
        </p:grpSpPr>
        <p:sp>
          <p:nvSpPr>
            <p:cNvPr id="6338" name="Полилиния 59"/>
            <p:cNvSpPr/>
            <p:nvPr/>
          </p:nvSpPr>
          <p:spPr>
            <a:xfrm>
              <a:off x="46213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39" name="Полилиния 60"/>
            <p:cNvSpPr/>
            <p:nvPr/>
          </p:nvSpPr>
          <p:spPr>
            <a:xfrm>
              <a:off x="47214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40" name="Полилиния 61"/>
            <p:cNvSpPr/>
            <p:nvPr/>
          </p:nvSpPr>
          <p:spPr>
            <a:xfrm>
              <a:off x="48211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41" name="Группа 62"/>
          <p:cNvGrpSpPr/>
          <p:nvPr/>
        </p:nvGrpSpPr>
        <p:grpSpPr>
          <a:xfrm>
            <a:off x="4597560" y="5162040"/>
            <a:ext cx="272160" cy="307800"/>
            <a:chOff x="4597560" y="5162040"/>
            <a:chExt cx="272160" cy="307800"/>
          </a:xfrm>
        </p:grpSpPr>
        <p:sp>
          <p:nvSpPr>
            <p:cNvPr id="6342" name="Полилиния 63"/>
            <p:cNvSpPr/>
            <p:nvPr/>
          </p:nvSpPr>
          <p:spPr>
            <a:xfrm>
              <a:off x="4597560" y="5162040"/>
              <a:ext cx="272160" cy="257400"/>
            </a:xfrm>
            <a:custGeom>
              <a:avLst/>
              <a:gdLst>
                <a:gd name="textAreaLeft" fmla="*/ 0 w 272160"/>
                <a:gd name="textAreaRight" fmla="*/ 272520 w 272160"/>
                <a:gd name="textAreaTop" fmla="*/ 0 h 257400"/>
                <a:gd name="textAreaBottom" fmla="*/ 257760 h 257400"/>
                <a:gd name="GluePoint1X" fmla="*/ 859616 w 859616"/>
                <a:gd name="GluePoint1Y" fmla="*/ 813913 h 813912"/>
                <a:gd name="GluePoint2X" fmla="*/ 0 w 859616"/>
                <a:gd name="GluePoint2Y" fmla="*/ 813913 h 813912"/>
                <a:gd name="GluePoint3X" fmla="*/ 49553 w 859616"/>
                <a:gd name="GluePoint3Y" fmla="*/ 731576 h 813912"/>
                <a:gd name="GluePoint4X" fmla="*/ 126414 w 859616"/>
                <a:gd name="GluePoint4Y" fmla="*/ 453273 h 813912"/>
                <a:gd name="GluePoint5X" fmla="*/ 126414 w 859616"/>
                <a:gd name="GluePoint5Y" fmla="*/ 315063 h 813912"/>
                <a:gd name="GluePoint6X" fmla="*/ 429808 w 859616"/>
                <a:gd name="GluePoint6Y" fmla="*/ 0 h 813912"/>
                <a:gd name="GluePoint7X" fmla="*/ 733202 w 859616"/>
                <a:gd name="GluePoint7Y" fmla="*/ 315063 h 813912"/>
                <a:gd name="GluePoint8X" fmla="*/ 733202 w 859616"/>
                <a:gd name="GluePoint8Y" fmla="*/ 453273 h 813912"/>
                <a:gd name="GluePoint9X" fmla="*/ 810062 w 859616"/>
                <a:gd name="GluePoint9Y" fmla="*/ 731576 h 813912"/>
                <a:gd name="GluePoint10X" fmla="*/ 859616 w 859616"/>
                <a:gd name="GluePoint10Y" fmla="*/ 813913 h 8139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43" name="Полилиния 64"/>
            <p:cNvSpPr/>
            <p:nvPr/>
          </p:nvSpPr>
          <p:spPr>
            <a:xfrm>
              <a:off x="4685760" y="5420160"/>
              <a:ext cx="95760" cy="49680"/>
            </a:xfrm>
            <a:custGeom>
              <a:avLst/>
              <a:gdLst>
                <a:gd name="textAreaLeft" fmla="*/ 0 w 95760"/>
                <a:gd name="textAreaRight" fmla="*/ 96120 w 95760"/>
                <a:gd name="textAreaTop" fmla="*/ 0 h 49680"/>
                <a:gd name="textAreaBottom" fmla="*/ 50040 h 49680"/>
                <a:gd name="GluePoint1X" fmla="*/ 303394 w 303394"/>
                <a:gd name="GluePoint1Y" fmla="*/ 0 h 157531"/>
                <a:gd name="GluePoint2X" fmla="*/ 151593 w 303394"/>
                <a:gd name="GluePoint2Y" fmla="*/ 157532 h 157531"/>
                <a:gd name="GluePoint3X" fmla="*/ 0 w 303394"/>
                <a:gd name="GluePoint3Y" fmla="*/ 0 h 157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44" name="Группа 65"/>
          <p:cNvGrpSpPr/>
          <p:nvPr/>
        </p:nvGrpSpPr>
        <p:grpSpPr>
          <a:xfrm>
            <a:off x="1245600" y="2278800"/>
            <a:ext cx="449640" cy="449640"/>
            <a:chOff x="1245600" y="2278800"/>
            <a:chExt cx="449640" cy="449640"/>
          </a:xfrm>
        </p:grpSpPr>
        <p:sp>
          <p:nvSpPr>
            <p:cNvPr id="6345" name="Овал 66"/>
            <p:cNvSpPr/>
            <p:nvPr/>
          </p:nvSpPr>
          <p:spPr>
            <a:xfrm>
              <a:off x="12456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6346" name="Рисунок 67" descr=""/>
            <p:cNvPicPr/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/>
          </p:blipFill>
          <p:spPr>
            <a:xfrm>
              <a:off x="1305000" y="2382480"/>
              <a:ext cx="330840" cy="24264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6347" name="Группа 68"/>
          <p:cNvGrpSpPr/>
          <p:nvPr/>
        </p:nvGrpSpPr>
        <p:grpSpPr>
          <a:xfrm>
            <a:off x="1245600" y="2981880"/>
            <a:ext cx="449640" cy="449640"/>
            <a:chOff x="1245600" y="2981880"/>
            <a:chExt cx="449640" cy="449640"/>
          </a:xfrm>
        </p:grpSpPr>
        <p:pic>
          <p:nvPicPr>
            <p:cNvPr id="6348" name="Рисунок 69" descr=""/>
            <p:cNvPicPr/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/>
          </p:blipFill>
          <p:spPr>
            <a:xfrm>
              <a:off x="1370160" y="3058920"/>
              <a:ext cx="200160" cy="3114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49" name="Овал 70"/>
            <p:cNvSpPr/>
            <p:nvPr/>
          </p:nvSpPr>
          <p:spPr>
            <a:xfrm>
              <a:off x="12456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50" name="Группа 71"/>
          <p:cNvGrpSpPr/>
          <p:nvPr/>
        </p:nvGrpSpPr>
        <p:grpSpPr>
          <a:xfrm>
            <a:off x="1245600" y="3684960"/>
            <a:ext cx="449640" cy="449640"/>
            <a:chOff x="1245600" y="3684960"/>
            <a:chExt cx="449640" cy="449640"/>
          </a:xfrm>
        </p:grpSpPr>
        <p:sp>
          <p:nvSpPr>
            <p:cNvPr id="6351" name="Овал 72"/>
            <p:cNvSpPr/>
            <p:nvPr/>
          </p:nvSpPr>
          <p:spPr>
            <a:xfrm>
              <a:off x="12456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6352" name="Рисунок 73" descr=""/>
            <p:cNvPicPr/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/>
          </p:blipFill>
          <p:spPr>
            <a:xfrm>
              <a:off x="1400760" y="375228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6353" name="Группа 74"/>
          <p:cNvGrpSpPr/>
          <p:nvPr/>
        </p:nvGrpSpPr>
        <p:grpSpPr>
          <a:xfrm>
            <a:off x="1245600" y="4388040"/>
            <a:ext cx="449640" cy="449640"/>
            <a:chOff x="1245600" y="4388040"/>
            <a:chExt cx="449640" cy="449640"/>
          </a:xfrm>
        </p:grpSpPr>
        <p:pic>
          <p:nvPicPr>
            <p:cNvPr id="6354" name="Рисунок 75" descr=""/>
            <p:cNvPicPr/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/>
          </p:blipFill>
          <p:spPr>
            <a:xfrm>
              <a:off x="1306440" y="4451400"/>
              <a:ext cx="327600" cy="3074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55" name="Овал 76"/>
            <p:cNvSpPr/>
            <p:nvPr/>
          </p:nvSpPr>
          <p:spPr>
            <a:xfrm>
              <a:off x="12456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56" name="Группа 77"/>
          <p:cNvGrpSpPr/>
          <p:nvPr/>
        </p:nvGrpSpPr>
        <p:grpSpPr>
          <a:xfrm>
            <a:off x="1245600" y="5091120"/>
            <a:ext cx="449640" cy="449640"/>
            <a:chOff x="1245600" y="5091120"/>
            <a:chExt cx="449640" cy="449640"/>
          </a:xfrm>
        </p:grpSpPr>
        <p:sp>
          <p:nvSpPr>
            <p:cNvPr id="6357" name="Овал 78"/>
            <p:cNvSpPr/>
            <p:nvPr/>
          </p:nvSpPr>
          <p:spPr>
            <a:xfrm>
              <a:off x="124560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6358" name="Рисунок 79" descr=""/>
            <p:cNvPicPr/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/>
          </p:blipFill>
          <p:spPr>
            <a:xfrm>
              <a:off x="1336680" y="5203800"/>
              <a:ext cx="266760" cy="2347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6359" name="Группа 80"/>
          <p:cNvGrpSpPr/>
          <p:nvPr/>
        </p:nvGrpSpPr>
        <p:grpSpPr>
          <a:xfrm>
            <a:off x="1245600" y="5793840"/>
            <a:ext cx="449640" cy="449640"/>
            <a:chOff x="1245600" y="5793840"/>
            <a:chExt cx="449640" cy="449640"/>
          </a:xfrm>
        </p:grpSpPr>
        <p:pic>
          <p:nvPicPr>
            <p:cNvPr id="6360" name="Рисунок 81" descr=""/>
            <p:cNvPicPr/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/>
          </p:blipFill>
          <p:spPr>
            <a:xfrm>
              <a:off x="1303920" y="5895720"/>
              <a:ext cx="332280" cy="2880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61" name="Овал 82"/>
            <p:cNvSpPr/>
            <p:nvPr/>
          </p:nvSpPr>
          <p:spPr>
            <a:xfrm>
              <a:off x="124560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6362" name="Рисунок 83" descr=""/>
          <p:cNvPicPr/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/>
        </p:blipFill>
        <p:spPr>
          <a:xfrm>
            <a:off x="608400" y="2382480"/>
            <a:ext cx="330840" cy="242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63" name="Рисунок 84" descr=""/>
          <p:cNvPicPr/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/>
        </p:blipFill>
        <p:spPr>
          <a:xfrm>
            <a:off x="673920" y="3058920"/>
            <a:ext cx="200160" cy="31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64" name="Рисунок 85" descr=""/>
          <p:cNvPicPr/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/>
        </p:blipFill>
        <p:spPr>
          <a:xfrm>
            <a:off x="704520" y="3752280"/>
            <a:ext cx="217800" cy="32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65" name="Рисунок 86" descr=""/>
          <p:cNvPicPr/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/>
        </p:blipFill>
        <p:spPr>
          <a:xfrm>
            <a:off x="609840" y="4451400"/>
            <a:ext cx="327600" cy="30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66" name="Рисунок 87" descr=""/>
          <p:cNvPicPr/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/>
        </p:blipFill>
        <p:spPr>
          <a:xfrm>
            <a:off x="640440" y="5203800"/>
            <a:ext cx="26676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67" name="Рисунок 88" descr=""/>
          <p:cNvPicPr/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/>
        </p:blipFill>
        <p:spPr>
          <a:xfrm>
            <a:off x="607680" y="5895720"/>
            <a:ext cx="332280" cy="2880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368" name="Группа 89"/>
          <p:cNvGrpSpPr/>
          <p:nvPr/>
        </p:nvGrpSpPr>
        <p:grpSpPr>
          <a:xfrm>
            <a:off x="6489720" y="2278800"/>
            <a:ext cx="449640" cy="449640"/>
            <a:chOff x="6489720" y="2278800"/>
            <a:chExt cx="449640" cy="449640"/>
          </a:xfrm>
        </p:grpSpPr>
        <p:sp>
          <p:nvSpPr>
            <p:cNvPr id="6369" name="Полилиния 90"/>
            <p:cNvSpPr/>
            <p:nvPr/>
          </p:nvSpPr>
          <p:spPr>
            <a:xfrm>
              <a:off x="648972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645743 w 645742"/>
                <a:gd name="GluePoint1Y" fmla="*/ 322871 h 645742"/>
                <a:gd name="GluePoint2X" fmla="*/ 322871 w 645742"/>
                <a:gd name="GluePoint2Y" fmla="*/ 645743 h 645742"/>
                <a:gd name="GluePoint3X" fmla="*/ 0 w 645742"/>
                <a:gd name="GluePoint3Y" fmla="*/ 322871 h 645742"/>
                <a:gd name="GluePoint4X" fmla="*/ 322871 w 645742"/>
                <a:gd name="GluePoint4Y" fmla="*/ 0 h 6457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70" name="Полилиния 91"/>
            <p:cNvSpPr/>
            <p:nvPr/>
          </p:nvSpPr>
          <p:spPr>
            <a:xfrm>
              <a:off x="6774120" y="2287080"/>
              <a:ext cx="157680" cy="159480"/>
            </a:xfrm>
            <a:custGeom>
              <a:avLst/>
              <a:gdLst>
                <a:gd name="textAreaLeft" fmla="*/ 0 w 157680"/>
                <a:gd name="textAreaRight" fmla="*/ 158040 w 157680"/>
                <a:gd name="textAreaTop" fmla="*/ 0 h 159480"/>
                <a:gd name="textAreaBottom" fmla="*/ 159840 h 159480"/>
                <a:gd name="GluePoint1X" fmla="*/ 0 w 226949"/>
                <a:gd name="GluePoint1Y" fmla="*/ 0 h 229277"/>
                <a:gd name="GluePoint2X" fmla="*/ 226950 w 226949"/>
                <a:gd name="GluePoint2Y" fmla="*/ 229277 h 2292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71" name="Группа 92"/>
          <p:cNvGrpSpPr/>
          <p:nvPr/>
        </p:nvGrpSpPr>
        <p:grpSpPr>
          <a:xfrm>
            <a:off x="7188480" y="2278800"/>
            <a:ext cx="449640" cy="449640"/>
            <a:chOff x="7188480" y="2278800"/>
            <a:chExt cx="449640" cy="449640"/>
          </a:xfrm>
        </p:grpSpPr>
        <p:sp>
          <p:nvSpPr>
            <p:cNvPr id="6372" name="Полилиния 93"/>
            <p:cNvSpPr/>
            <p:nvPr/>
          </p:nvSpPr>
          <p:spPr>
            <a:xfrm>
              <a:off x="718848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73" name="Полилиния 94"/>
            <p:cNvSpPr/>
            <p:nvPr/>
          </p:nvSpPr>
          <p:spPr>
            <a:xfrm>
              <a:off x="7288560" y="2503800"/>
              <a:ext cx="249480" cy="2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4480"/>
                <a:gd name="textAreaBottom" fmla="*/ 24840 h 24480"/>
                <a:gd name="GluePoint1X" fmla="*/ 0 w 264401"/>
                <a:gd name="GluePoint1Y" fmla="*/ 0 h 26440"/>
                <a:gd name="GluePoint2X" fmla="*/ 264402 w 264401"/>
                <a:gd name="GluePoint2Y" fmla="*/ 0 h 264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74" name="Группа 95"/>
          <p:cNvGrpSpPr/>
          <p:nvPr/>
        </p:nvGrpSpPr>
        <p:grpSpPr>
          <a:xfrm>
            <a:off x="7188480" y="2981880"/>
            <a:ext cx="449640" cy="449640"/>
            <a:chOff x="7188480" y="2981880"/>
            <a:chExt cx="449640" cy="449640"/>
          </a:xfrm>
        </p:grpSpPr>
        <p:pic>
          <p:nvPicPr>
            <p:cNvPr id="6375" name="Рисунок 96" descr=""/>
            <p:cNvPicPr/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/>
          </p:blipFill>
          <p:spPr>
            <a:xfrm>
              <a:off x="7258320" y="3083040"/>
              <a:ext cx="309600" cy="247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76" name="Овал 97"/>
            <p:cNvSpPr/>
            <p:nvPr/>
          </p:nvSpPr>
          <p:spPr>
            <a:xfrm>
              <a:off x="718848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77" name="Группа 98"/>
          <p:cNvGrpSpPr/>
          <p:nvPr/>
        </p:nvGrpSpPr>
        <p:grpSpPr>
          <a:xfrm>
            <a:off x="7188480" y="3684960"/>
            <a:ext cx="449640" cy="449640"/>
            <a:chOff x="7188480" y="3684960"/>
            <a:chExt cx="449640" cy="449640"/>
          </a:xfrm>
        </p:grpSpPr>
        <p:pic>
          <p:nvPicPr>
            <p:cNvPr id="6378" name="Рисунок 99" descr=""/>
            <p:cNvPicPr/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/>
          </p:blipFill>
          <p:spPr>
            <a:xfrm>
              <a:off x="7266240" y="3752280"/>
              <a:ext cx="294120" cy="315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79" name="Овал 100"/>
            <p:cNvSpPr/>
            <p:nvPr/>
          </p:nvSpPr>
          <p:spPr>
            <a:xfrm>
              <a:off x="718848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80" name="Группа 101"/>
          <p:cNvGrpSpPr/>
          <p:nvPr/>
        </p:nvGrpSpPr>
        <p:grpSpPr>
          <a:xfrm>
            <a:off x="7188480" y="4388040"/>
            <a:ext cx="449640" cy="449640"/>
            <a:chOff x="7188480" y="4388040"/>
            <a:chExt cx="449640" cy="449640"/>
          </a:xfrm>
        </p:grpSpPr>
        <p:sp>
          <p:nvSpPr>
            <p:cNvPr id="6381" name="Рисунок 26"/>
            <p:cNvSpPr/>
            <p:nvPr/>
          </p:nvSpPr>
          <p:spPr>
            <a:xfrm>
              <a:off x="7312680" y="4485600"/>
              <a:ext cx="194040" cy="262080"/>
            </a:xfrm>
            <a:custGeom>
              <a:avLst/>
              <a:gdLst>
                <a:gd name="textAreaLeft" fmla="*/ 0 w 194040"/>
                <a:gd name="textAreaRight" fmla="*/ 194400 w 194040"/>
                <a:gd name="textAreaTop" fmla="*/ 0 h 262080"/>
                <a:gd name="textAreaBottom" fmla="*/ 262440 h 262080"/>
                <a:gd name="GluePoint1X" fmla="*/ 731267 w 731267"/>
                <a:gd name="GluePoint1Y" fmla="*/ 0 h 985890"/>
                <a:gd name="GluePoint2X" fmla="*/ 731267 w 731267"/>
                <a:gd name="GluePoint2Y" fmla="*/ 985890 h 985890"/>
                <a:gd name="GluePoint3X" fmla="*/ 365634 w 731267"/>
                <a:gd name="GluePoint3Y" fmla="*/ 739408 h 985890"/>
                <a:gd name="GluePoint4X" fmla="*/ 0 w 731267"/>
                <a:gd name="GluePoint4Y" fmla="*/ 985890 h 985890"/>
                <a:gd name="GluePoint5X" fmla="*/ 0 w 731267"/>
                <a:gd name="GluePoint5Y" fmla="*/ 184848 h 985890"/>
                <a:gd name="GluePoint6X" fmla="*/ 182817 w 731267"/>
                <a:gd name="GluePoint6Y" fmla="*/ 0 h 985890"/>
                <a:gd name="GluePoint7X" fmla="*/ 731267 w 731267"/>
                <a:gd name="GluePoint7Y" fmla="*/ 0 h 9858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82" name="Овал 103"/>
            <p:cNvSpPr/>
            <p:nvPr/>
          </p:nvSpPr>
          <p:spPr>
            <a:xfrm>
              <a:off x="718848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383" name="Группа 104"/>
          <p:cNvGrpSpPr/>
          <p:nvPr/>
        </p:nvGrpSpPr>
        <p:grpSpPr>
          <a:xfrm>
            <a:off x="7188480" y="5091120"/>
            <a:ext cx="449640" cy="449640"/>
            <a:chOff x="7188480" y="5091120"/>
            <a:chExt cx="449640" cy="449640"/>
          </a:xfrm>
        </p:grpSpPr>
        <p:pic>
          <p:nvPicPr>
            <p:cNvPr id="6384" name="Рисунок 105" descr=""/>
            <p:cNvPicPr/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/>
          </p:blipFill>
          <p:spPr>
            <a:xfrm>
              <a:off x="7275960" y="5152320"/>
              <a:ext cx="245160" cy="326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85" name="Овал 106"/>
            <p:cNvSpPr/>
            <p:nvPr/>
          </p:nvSpPr>
          <p:spPr>
            <a:xfrm>
              <a:off x="718848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6386" name="Рисунок 107" descr=""/>
          <p:cNvPicPr/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/>
        </p:blipFill>
        <p:spPr>
          <a:xfrm>
            <a:off x="6559920" y="3083040"/>
            <a:ext cx="309600" cy="24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87" name="Рисунок 108" descr=""/>
          <p:cNvPicPr/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/>
        </p:blipFill>
        <p:spPr>
          <a:xfrm>
            <a:off x="6567480" y="3752280"/>
            <a:ext cx="294120" cy="3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88" name="Рисунок 26"/>
          <p:cNvSpPr/>
          <p:nvPr/>
        </p:nvSpPr>
        <p:spPr>
          <a:xfrm>
            <a:off x="6617520" y="4485600"/>
            <a:ext cx="194040" cy="262080"/>
          </a:xfrm>
          <a:custGeom>
            <a:avLst/>
            <a:gdLst>
              <a:gd name="textAreaLeft" fmla="*/ 0 w 194040"/>
              <a:gd name="textAreaRight" fmla="*/ 194400 w 194040"/>
              <a:gd name="textAreaTop" fmla="*/ 0 h 262080"/>
              <a:gd name="textAreaBottom" fmla="*/ 262440 h 262080"/>
              <a:gd name="GluePoint1X" fmla="*/ 731267 w 731267"/>
              <a:gd name="GluePoint1Y" fmla="*/ 0 h 985890"/>
              <a:gd name="GluePoint2X" fmla="*/ 731267 w 731267"/>
              <a:gd name="GluePoint2Y" fmla="*/ 985890 h 985890"/>
              <a:gd name="GluePoint3X" fmla="*/ 365634 w 731267"/>
              <a:gd name="GluePoint3Y" fmla="*/ 739408 h 985890"/>
              <a:gd name="GluePoint4X" fmla="*/ 0 w 731267"/>
              <a:gd name="GluePoint4Y" fmla="*/ 985890 h 985890"/>
              <a:gd name="GluePoint5X" fmla="*/ 0 w 731267"/>
              <a:gd name="GluePoint5Y" fmla="*/ 184848 h 985890"/>
              <a:gd name="GluePoint6X" fmla="*/ 182817 w 731267"/>
              <a:gd name="GluePoint6Y" fmla="*/ 0 h 985890"/>
              <a:gd name="GluePoint7X" fmla="*/ 731267 w 731267"/>
              <a:gd name="GluePoint7Y" fmla="*/ 0 h 98589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cap="rnd"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6389" name="Рисунок 110" descr=""/>
          <p:cNvPicPr/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/>
        </p:blipFill>
        <p:spPr>
          <a:xfrm>
            <a:off x="6591960" y="5152320"/>
            <a:ext cx="245160" cy="3268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6390" name="Группа 111"/>
          <p:cNvGrpSpPr/>
          <p:nvPr/>
        </p:nvGrpSpPr>
        <p:grpSpPr>
          <a:xfrm>
            <a:off x="7188480" y="5793840"/>
            <a:ext cx="449640" cy="449640"/>
            <a:chOff x="7188480" y="5793840"/>
            <a:chExt cx="449640" cy="449640"/>
          </a:xfrm>
        </p:grpSpPr>
        <p:sp>
          <p:nvSpPr>
            <p:cNvPr id="6391" name="Овал 112"/>
            <p:cNvSpPr/>
            <p:nvPr/>
          </p:nvSpPr>
          <p:spPr>
            <a:xfrm>
              <a:off x="718848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6392" name="Рисунок 113" descr=""/>
            <p:cNvPicPr/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/>
          </p:blipFill>
          <p:spPr>
            <a:xfrm>
              <a:off x="7292880" y="59270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6393" name="Рисунок 114" descr=""/>
          <p:cNvPicPr/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/>
        </p:blipFill>
        <p:spPr>
          <a:xfrm>
            <a:off x="6595200" y="5927040"/>
            <a:ext cx="240840" cy="18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94" name="TextBox 115"/>
          <p:cNvSpPr/>
          <p:nvPr/>
        </p:nvSpPr>
        <p:spPr>
          <a:xfrm>
            <a:off x="6489720" y="1166400"/>
            <a:ext cx="54892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иконка используется без окружности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внутренней части не 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темной или светлой заливке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96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Линейная графика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97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линейных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398" name="Группа 4"/>
          <p:cNvGrpSpPr/>
          <p:nvPr/>
        </p:nvGrpSpPr>
        <p:grpSpPr>
          <a:xfrm>
            <a:off x="8180640" y="4197960"/>
            <a:ext cx="2991960" cy="1814400"/>
            <a:chOff x="8180640" y="4197960"/>
            <a:chExt cx="2991960" cy="1814400"/>
          </a:xfrm>
        </p:grpSpPr>
        <p:sp>
          <p:nvSpPr>
            <p:cNvPr id="6399" name="Полилиния 5"/>
            <p:cNvSpPr/>
            <p:nvPr/>
          </p:nvSpPr>
          <p:spPr>
            <a:xfrm>
              <a:off x="9837000" y="4571640"/>
              <a:ext cx="533880" cy="533520"/>
            </a:xfrm>
            <a:custGeom>
              <a:avLst/>
              <a:gdLst>
                <a:gd name="textAreaLeft" fmla="*/ 0 w 533880"/>
                <a:gd name="textAreaRight" fmla="*/ 534240 w 533880"/>
                <a:gd name="textAreaTop" fmla="*/ 0 h 533520"/>
                <a:gd name="textAreaBottom" fmla="*/ 533880 h 533520"/>
                <a:gd name="GluePoint1X" fmla="*/ 1068892 w 1068891"/>
                <a:gd name="GluePoint1Y" fmla="*/ 1067533 h 1067532"/>
                <a:gd name="GluePoint2X" fmla="*/ 0 w 1068891"/>
                <a:gd name="GluePoint2Y" fmla="*/ 0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00" name="Полилиния 6"/>
            <p:cNvSpPr/>
            <p:nvPr/>
          </p:nvSpPr>
          <p:spPr>
            <a:xfrm>
              <a:off x="9088920" y="5105520"/>
              <a:ext cx="1281960" cy="6480"/>
            </a:xfrm>
            <a:custGeom>
              <a:avLst/>
              <a:gdLst>
                <a:gd name="textAreaLeft" fmla="*/ 0 w 1281960"/>
                <a:gd name="textAreaRight" fmla="*/ 1282320 w 1281960"/>
                <a:gd name="textAreaTop" fmla="*/ 0 h 6480"/>
                <a:gd name="textAreaBottom" fmla="*/ 6840 h 6480"/>
                <a:gd name="GluePoint1X" fmla="*/ 2565226 w 2565225"/>
                <a:gd name="GluePoint1Y" fmla="*/ 0 h 13906"/>
                <a:gd name="GluePoint2X" fmla="*/ 0 w 2565225"/>
                <a:gd name="GluePoint2Y" fmla="*/ 0 h 139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01" name="Полилиния 7"/>
            <p:cNvSpPr/>
            <p:nvPr/>
          </p:nvSpPr>
          <p:spPr>
            <a:xfrm>
              <a:off x="9088920" y="4571640"/>
              <a:ext cx="747720" cy="533520"/>
            </a:xfrm>
            <a:custGeom>
              <a:avLst/>
              <a:gdLst>
                <a:gd name="textAreaLeft" fmla="*/ 0 w 747720"/>
                <a:gd name="textAreaRight" fmla="*/ 748080 w 747720"/>
                <a:gd name="textAreaTop" fmla="*/ 0 h 533520"/>
                <a:gd name="textAreaBottom" fmla="*/ 533880 h 533520"/>
                <a:gd name="GluePoint1X" fmla="*/ 1496334 w 1496333"/>
                <a:gd name="GluePoint1Y" fmla="*/ 0 h 1067532"/>
                <a:gd name="GluePoint2X" fmla="*/ 0 w 1496333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02" name="Полилиния 8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03" name="Полилиния 9"/>
            <p:cNvSpPr/>
            <p:nvPr/>
          </p:nvSpPr>
          <p:spPr>
            <a:xfrm>
              <a:off x="8180640" y="4197960"/>
              <a:ext cx="1816560" cy="1814400"/>
            </a:xfrm>
            <a:custGeom>
              <a:avLst/>
              <a:gdLst>
                <a:gd name="textAreaLeft" fmla="*/ 0 w 1816560"/>
                <a:gd name="textAreaRight" fmla="*/ 1816920 w 1816560"/>
                <a:gd name="textAreaTop" fmla="*/ 0 h 1814400"/>
                <a:gd name="textAreaBottom" fmla="*/ 1814760 h 1814400"/>
                <a:gd name="GluePoint1X" fmla="*/ 213365 w 3634005"/>
                <a:gd name="GluePoint1Y" fmla="*/ 960673 h 3629400"/>
                <a:gd name="GluePoint2X" fmla="*/ 1817003 w 3634005"/>
                <a:gd name="GluePoint2Y" fmla="*/ 0 h 3629400"/>
                <a:gd name="GluePoint3X" fmla="*/ 3634006 w 3634005"/>
                <a:gd name="GluePoint3Y" fmla="*/ 1814700 h 3629400"/>
                <a:gd name="GluePoint4X" fmla="*/ 1817003 w 3634005"/>
                <a:gd name="GluePoint4Y" fmla="*/ 3629400 h 3629400"/>
                <a:gd name="GluePoint5X" fmla="*/ 0 w 3634005"/>
                <a:gd name="GluePoint5Y" fmla="*/ 1814700 h 3629400"/>
                <a:gd name="GluePoint6X" fmla="*/ 50561 w 3634005"/>
                <a:gd name="GluePoint6Y" fmla="*/ 1387688 h 36294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04" name="Полилиния 10"/>
            <p:cNvSpPr/>
            <p:nvPr/>
          </p:nvSpPr>
          <p:spPr>
            <a:xfrm>
              <a:off x="9623520" y="4331520"/>
              <a:ext cx="1549080" cy="1547280"/>
            </a:xfrm>
            <a:custGeom>
              <a:avLst/>
              <a:gdLst>
                <a:gd name="textAreaLeft" fmla="*/ 0 w 1549080"/>
                <a:gd name="textAreaRight" fmla="*/ 1549440 w 1549080"/>
                <a:gd name="textAreaTop" fmla="*/ 0 h 1547280"/>
                <a:gd name="textAreaBottom" fmla="*/ 1547640 h 1547280"/>
                <a:gd name="GluePoint1X" fmla="*/ 2244557 w 3099566"/>
                <a:gd name="GluePoint1Y" fmla="*/ 2931807 h 3095630"/>
                <a:gd name="GluePoint2X" fmla="*/ 1549776 w 3099566"/>
                <a:gd name="GluePoint2Y" fmla="*/ 3095631 h 3095630"/>
                <a:gd name="GluePoint3X" fmla="*/ 0 w 3099566"/>
                <a:gd name="GluePoint3Y" fmla="*/ 1547818 h 3095630"/>
                <a:gd name="GluePoint4X" fmla="*/ 1549776 w 3099566"/>
                <a:gd name="GluePoint4Y" fmla="*/ 0 h 3095630"/>
                <a:gd name="GluePoint5X" fmla="*/ 3099567 w 3099566"/>
                <a:gd name="GluePoint5Y" fmla="*/ 1547818 h 3095630"/>
                <a:gd name="GluePoint6X" fmla="*/ 2565114 w 3099566"/>
                <a:gd name="GluePoint6Y" fmla="*/ 2717168 h 309563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05" name="Полилиния 11"/>
            <p:cNvSpPr/>
            <p:nvPr/>
          </p:nvSpPr>
          <p:spPr>
            <a:xfrm>
              <a:off x="10371600" y="4571640"/>
              <a:ext cx="587520" cy="533520"/>
            </a:xfrm>
            <a:custGeom>
              <a:avLst/>
              <a:gdLst>
                <a:gd name="textAreaLeft" fmla="*/ 0 w 587520"/>
                <a:gd name="textAreaRight" fmla="*/ 587880 w 587520"/>
                <a:gd name="textAreaTop" fmla="*/ 0 h 533520"/>
                <a:gd name="textAreaBottom" fmla="*/ 533880 h 533520"/>
                <a:gd name="GluePoint1X" fmla="*/ 1175665 w 1175665"/>
                <a:gd name="GluePoint1Y" fmla="*/ 0 h 1067532"/>
                <a:gd name="GluePoint2X" fmla="*/ 0 w 1175665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06" name="Полилиния 12"/>
            <p:cNvSpPr/>
            <p:nvPr/>
          </p:nvSpPr>
          <p:spPr>
            <a:xfrm>
              <a:off x="8661600" y="5105520"/>
              <a:ext cx="426960" cy="800280"/>
            </a:xfrm>
            <a:custGeom>
              <a:avLst/>
              <a:gdLst>
                <a:gd name="textAreaLeft" fmla="*/ 0 w 426960"/>
                <a:gd name="textAreaRight" fmla="*/ 427320 w 426960"/>
                <a:gd name="textAreaTop" fmla="*/ 0 h 800280"/>
                <a:gd name="textAreaBottom" fmla="*/ 800640 h 800280"/>
                <a:gd name="GluePoint1X" fmla="*/ 855012 w 855011"/>
                <a:gd name="GluePoint1Y" fmla="*/ 0 h 1601187"/>
                <a:gd name="GluePoint2X" fmla="*/ 0 w 855011"/>
                <a:gd name="GluePoint2Y" fmla="*/ 1601187 h 1601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07" name="Полилиния 13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08" name="Полилиния 14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09" name="Полилиния 15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10" name="Полилиния 16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411" name="Группа 17"/>
          <p:cNvGrpSpPr/>
          <p:nvPr/>
        </p:nvGrpSpPr>
        <p:grpSpPr>
          <a:xfrm>
            <a:off x="4779000" y="4003200"/>
            <a:ext cx="2407320" cy="2202840"/>
            <a:chOff x="4779000" y="4003200"/>
            <a:chExt cx="2407320" cy="2202840"/>
          </a:xfrm>
        </p:grpSpPr>
        <p:sp>
          <p:nvSpPr>
            <p:cNvPr id="6412" name="Полилиния 18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909258 w 3157286"/>
                <a:gd name="GluePoint1Y" fmla="*/ 2906216 h 3153984"/>
                <a:gd name="GluePoint2X" fmla="*/ 2427733 w 3157286"/>
                <a:gd name="GluePoint2Y" fmla="*/ 728789 h 3153984"/>
                <a:gd name="GluePoint3X" fmla="*/ 248029 w 3157286"/>
                <a:gd name="GluePoint3Y" fmla="*/ 247769 h 3153984"/>
                <a:gd name="GluePoint4X" fmla="*/ 729549 w 3157286"/>
                <a:gd name="GluePoint4Y" fmla="*/ 2425193 h 3153984"/>
                <a:gd name="GluePoint5X" fmla="*/ 2909258 w 3157286"/>
                <a:gd name="GluePoint5Y" fmla="*/ 2906216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13" name="Полилиния 19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427733 w 3157286"/>
                <a:gd name="GluePoint1Y" fmla="*/ 2425193 h 3153984"/>
                <a:gd name="GluePoint2X" fmla="*/ 2909258 w 3157286"/>
                <a:gd name="GluePoint2Y" fmla="*/ 247769 h 3153984"/>
                <a:gd name="GluePoint3X" fmla="*/ 729549 w 3157286"/>
                <a:gd name="GluePoint3Y" fmla="*/ 728789 h 3153984"/>
                <a:gd name="GluePoint4X" fmla="*/ 248029 w 3157286"/>
                <a:gd name="GluePoint4Y" fmla="*/ 2906216 h 3153984"/>
                <a:gd name="GluePoint5X" fmla="*/ 2427733 w 3157286"/>
                <a:gd name="GluePoint5Y" fmla="*/ 2425193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14" name="Полилиния 20"/>
            <p:cNvSpPr/>
            <p:nvPr/>
          </p:nvSpPr>
          <p:spPr>
            <a:xfrm>
              <a:off x="6345360" y="54360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15" name="Полилиния 21"/>
            <p:cNvSpPr/>
            <p:nvPr/>
          </p:nvSpPr>
          <p:spPr>
            <a:xfrm>
              <a:off x="6728400" y="4173480"/>
              <a:ext cx="218520" cy="218160"/>
            </a:xfrm>
            <a:custGeom>
              <a:avLst/>
              <a:gdLst>
                <a:gd name="textAreaLeft" fmla="*/ 0 w 218520"/>
                <a:gd name="textAreaRight" fmla="*/ 218880 w 218520"/>
                <a:gd name="textAreaTop" fmla="*/ 0 h 218160"/>
                <a:gd name="textAreaBottom" fmla="*/ 218520 h 218160"/>
                <a:gd name="GluePoint1X" fmla="*/ 218811 w 437635"/>
                <a:gd name="GluePoint1Y" fmla="*/ 437188 h 437187"/>
                <a:gd name="GluePoint2X" fmla="*/ 437635 w 437635"/>
                <a:gd name="GluePoint2Y" fmla="*/ 218593 h 437187"/>
                <a:gd name="GluePoint3X" fmla="*/ 218811 w 437635"/>
                <a:gd name="GluePoint3Y" fmla="*/ 0 h 437187"/>
                <a:gd name="GluePoint4X" fmla="*/ 0 w 437635"/>
                <a:gd name="GluePoint4Y" fmla="*/ 218593 h 437187"/>
                <a:gd name="GluePoint5X" fmla="*/ 218811 w 437635"/>
                <a:gd name="GluePoint5Y" fmla="*/ 437188 h 437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16" name="Полилиния 22"/>
            <p:cNvSpPr/>
            <p:nvPr/>
          </p:nvSpPr>
          <p:spPr>
            <a:xfrm>
              <a:off x="4779000" y="510480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4816062 w 4816061"/>
                <a:gd name="GluePoint1Y" fmla="*/ 0 h 13910"/>
                <a:gd name="GluePoint2X" fmla="*/ 0 w 4816061"/>
                <a:gd name="GluePoint2Y" fmla="*/ 0 h 139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17" name="Полилиния 23"/>
            <p:cNvSpPr/>
            <p:nvPr/>
          </p:nvSpPr>
          <p:spPr>
            <a:xfrm>
              <a:off x="5982840" y="4003200"/>
              <a:ext cx="6480" cy="22028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202840"/>
                <a:gd name="textAreaBottom" fmla="*/ 2203200 h 2202840"/>
                <a:gd name="GluePoint1X" fmla="*/ 0 w 13924"/>
                <a:gd name="GluePoint1Y" fmla="*/ 0 h 4406553"/>
                <a:gd name="GluePoint2X" fmla="*/ 0 w 13924"/>
                <a:gd name="GluePoint2Y" fmla="*/ 4406554 h 44065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18" name="Полилиния 24"/>
            <p:cNvSpPr/>
            <p:nvPr/>
          </p:nvSpPr>
          <p:spPr>
            <a:xfrm>
              <a:off x="4925160" y="50256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419" name="Группа 25"/>
          <p:cNvGrpSpPr/>
          <p:nvPr/>
        </p:nvGrpSpPr>
        <p:grpSpPr>
          <a:xfrm>
            <a:off x="1162800" y="3915000"/>
            <a:ext cx="2407320" cy="2380680"/>
            <a:chOff x="1162800" y="3915000"/>
            <a:chExt cx="2407320" cy="2380680"/>
          </a:xfrm>
        </p:grpSpPr>
        <p:sp>
          <p:nvSpPr>
            <p:cNvPr id="6420" name="Полилиния 26"/>
            <p:cNvSpPr/>
            <p:nvPr/>
          </p:nvSpPr>
          <p:spPr>
            <a:xfrm>
              <a:off x="1607760" y="4996800"/>
              <a:ext cx="1123200" cy="86508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865080"/>
                <a:gd name="textAreaBottom" fmla="*/ 865440 h 865080"/>
                <a:gd name="GluePoint1X" fmla="*/ 368327 w 2247734"/>
                <a:gd name="GluePoint1Y" fmla="*/ 0 h 1730991"/>
                <a:gd name="GluePoint2X" fmla="*/ 187297 w 2247734"/>
                <a:gd name="GluePoint2Y" fmla="*/ 1544257 h 1730991"/>
                <a:gd name="GluePoint3X" fmla="*/ 2247735 w 2247734"/>
                <a:gd name="GluePoint3Y" fmla="*/ 945140 h 17309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21" name="Полилиния 27"/>
            <p:cNvSpPr/>
            <p:nvPr/>
          </p:nvSpPr>
          <p:spPr>
            <a:xfrm>
              <a:off x="2001960" y="4348800"/>
              <a:ext cx="1123200" cy="64764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647640"/>
                <a:gd name="textAreaBottom" fmla="*/ 648000 h 647640"/>
                <a:gd name="GluePoint1X" fmla="*/ 2113568 w 2247725"/>
                <a:gd name="GluePoint1Y" fmla="*/ 1296052 h 1296052"/>
                <a:gd name="GluePoint2X" fmla="*/ 2060432 w 2247725"/>
                <a:gd name="GluePoint2Y" fmla="*/ 186733 h 1296052"/>
                <a:gd name="GluePoint3X" fmla="*/ 0 w 2247725"/>
                <a:gd name="GluePoint3Y" fmla="*/ 785850 h 12960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22" name="Полилиния 28"/>
            <p:cNvSpPr/>
            <p:nvPr/>
          </p:nvSpPr>
          <p:spPr>
            <a:xfrm>
              <a:off x="1850760" y="4167360"/>
              <a:ext cx="1031400" cy="1875960"/>
            </a:xfrm>
            <a:custGeom>
              <a:avLst/>
              <a:gdLst>
                <a:gd name="textAreaLeft" fmla="*/ 0 w 1031400"/>
                <a:gd name="textAreaRight" fmla="*/ 1031760 w 1031400"/>
                <a:gd name="textAreaTop" fmla="*/ 0 h 1875960"/>
                <a:gd name="textAreaBottom" fmla="*/ 1876320 h 1875960"/>
                <a:gd name="GluePoint1X" fmla="*/ 681085 w 2064045"/>
                <a:gd name="GluePoint1Y" fmla="*/ 3641336 h 3752631"/>
                <a:gd name="GluePoint2X" fmla="*/ 1032026 w 2064045"/>
                <a:gd name="GluePoint2Y" fmla="*/ 3752632 h 3752631"/>
                <a:gd name="GluePoint3X" fmla="*/ 2064045 w 2064045"/>
                <a:gd name="GluePoint3Y" fmla="*/ 1876320 h 3752631"/>
                <a:gd name="GluePoint4X" fmla="*/ 1032026 w 2064045"/>
                <a:gd name="GluePoint4Y" fmla="*/ 0 h 3752631"/>
                <a:gd name="GluePoint5X" fmla="*/ 0 w 2064045"/>
                <a:gd name="GluePoint5Y" fmla="*/ 1876320 h 3752631"/>
                <a:gd name="GluePoint6X" fmla="*/ 221700 w 2064045"/>
                <a:gd name="GluePoint6Y" fmla="*/ 3038525 h 37526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23" name="Полилиния 29"/>
            <p:cNvSpPr/>
            <p:nvPr/>
          </p:nvSpPr>
          <p:spPr>
            <a:xfrm>
              <a:off x="1162800" y="510552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0 w 4816061"/>
                <a:gd name="GluePoint1Y" fmla="*/ 0 h 13884"/>
                <a:gd name="GluePoint2X" fmla="*/ 4816062 w 4816061"/>
                <a:gd name="GluePoint2Y" fmla="*/ 0 h 138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24" name="Полилиния 30"/>
            <p:cNvSpPr/>
            <p:nvPr/>
          </p:nvSpPr>
          <p:spPr>
            <a:xfrm>
              <a:off x="2366640" y="3915000"/>
              <a:ext cx="6480" cy="23806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380680"/>
                <a:gd name="textAreaBottom" fmla="*/ 2381040 h 2380680"/>
                <a:gd name="GluePoint1X" fmla="*/ 0 w 13924"/>
                <a:gd name="GluePoint1Y" fmla="*/ 0 h 4762366"/>
                <a:gd name="GluePoint2X" fmla="*/ 0 w 13924"/>
                <a:gd name="GluePoint2Y" fmla="*/ 4762366 h 476236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25" name="Полилиния 31"/>
            <p:cNvSpPr/>
            <p:nvPr/>
          </p:nvSpPr>
          <p:spPr>
            <a:xfrm>
              <a:off x="2804760" y="5027760"/>
              <a:ext cx="152640" cy="15228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280"/>
                <a:gd name="textAreaBottom" fmla="*/ 152640 h 152280"/>
                <a:gd name="GluePoint1X" fmla="*/ 153170 w 306340"/>
                <a:gd name="GluePoint1Y" fmla="*/ 305453 h 305452"/>
                <a:gd name="GluePoint2X" fmla="*/ 306340 w 306340"/>
                <a:gd name="GluePoint2Y" fmla="*/ 152726 h 305452"/>
                <a:gd name="GluePoint3X" fmla="*/ 153170 w 306340"/>
                <a:gd name="GluePoint3Y" fmla="*/ 0 h 305452"/>
                <a:gd name="GluePoint4X" fmla="*/ 0 w 306340"/>
                <a:gd name="GluePoint4Y" fmla="*/ 152726 h 305452"/>
                <a:gd name="GluePoint5X" fmla="*/ 153170 w 306340"/>
                <a:gd name="GluePoint5Y" fmla="*/ 305453 h 305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26" name="Полилиния 32"/>
            <p:cNvSpPr/>
            <p:nvPr/>
          </p:nvSpPr>
          <p:spPr>
            <a:xfrm>
              <a:off x="1321200" y="5011200"/>
              <a:ext cx="188640" cy="18828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188280"/>
                <a:gd name="textAreaBottom" fmla="*/ 188640 h 188280"/>
                <a:gd name="GluePoint1X" fmla="*/ 189064 w 378125"/>
                <a:gd name="GluePoint1Y" fmla="*/ 377039 h 377039"/>
                <a:gd name="GluePoint2X" fmla="*/ 378126 w 378125"/>
                <a:gd name="GluePoint2Y" fmla="*/ 188520 h 377039"/>
                <a:gd name="GluePoint3X" fmla="*/ 189064 w 378125"/>
                <a:gd name="GluePoint3Y" fmla="*/ 0 h 377039"/>
                <a:gd name="GluePoint4X" fmla="*/ 0 w 378125"/>
                <a:gd name="GluePoint4Y" fmla="*/ 188520 h 377039"/>
                <a:gd name="GluePoint5X" fmla="*/ 189064 w 378125"/>
                <a:gd name="GluePoint5Y" fmla="*/ 377039 h 3770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427" name="Группа 33"/>
          <p:cNvGrpSpPr/>
          <p:nvPr/>
        </p:nvGrpSpPr>
        <p:grpSpPr>
          <a:xfrm>
            <a:off x="7769160" y="2031480"/>
            <a:ext cx="3813480" cy="1502640"/>
            <a:chOff x="7769160" y="2031480"/>
            <a:chExt cx="3813480" cy="1502640"/>
          </a:xfrm>
        </p:grpSpPr>
        <p:sp>
          <p:nvSpPr>
            <p:cNvPr id="6428" name="Полилиния 34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29" name="Полилиния 35"/>
            <p:cNvSpPr/>
            <p:nvPr/>
          </p:nvSpPr>
          <p:spPr>
            <a:xfrm>
              <a:off x="9438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8"/>
                <a:gd name="GluePoint1Y" fmla="*/ 3006237 h 3006237"/>
                <a:gd name="GluePoint2X" fmla="*/ 504108 w 504108"/>
                <a:gd name="GluePoint2Y" fmla="*/ 1503118 h 3006237"/>
                <a:gd name="GluePoint3X" fmla="*/ 252054 w 504108"/>
                <a:gd name="GluePoint3Y" fmla="*/ 0 h 3006237"/>
                <a:gd name="GluePoint4X" fmla="*/ 0 w 504108"/>
                <a:gd name="GluePoint4Y" fmla="*/ 1503118 h 3006237"/>
                <a:gd name="GluePoint5X" fmla="*/ 252054 w 50410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30" name="Полилиния 36"/>
            <p:cNvSpPr/>
            <p:nvPr/>
          </p:nvSpPr>
          <p:spPr>
            <a:xfrm>
              <a:off x="918684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9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9 w 1006617"/>
                <a:gd name="GluePoint3Y" fmla="*/ 0 h 3006237"/>
                <a:gd name="GluePoint4X" fmla="*/ 0 w 1006617"/>
                <a:gd name="GluePoint4Y" fmla="*/ 1503118 h 3006237"/>
                <a:gd name="GluePoint5X" fmla="*/ 503309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31" name="Полилиния 37"/>
            <p:cNvSpPr/>
            <p:nvPr/>
          </p:nvSpPr>
          <p:spPr>
            <a:xfrm>
              <a:off x="89359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20"/>
                <a:gd name="GluePoint1Y" fmla="*/ 3006237 h 3006237"/>
                <a:gd name="GluePoint2X" fmla="*/ 1508121 w 1508120"/>
                <a:gd name="GluePoint2Y" fmla="*/ 1503118 h 3006237"/>
                <a:gd name="GluePoint3X" fmla="*/ 754067 w 1508120"/>
                <a:gd name="GluePoint3Y" fmla="*/ 0 h 3006237"/>
                <a:gd name="GluePoint4X" fmla="*/ 0 w 1508120"/>
                <a:gd name="GluePoint4Y" fmla="*/ 1503118 h 3006237"/>
                <a:gd name="GluePoint5X" fmla="*/ 754067 w 1508120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32" name="Полилиния 38"/>
            <p:cNvSpPr/>
            <p:nvPr/>
          </p:nvSpPr>
          <p:spPr>
            <a:xfrm>
              <a:off x="868428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2"/>
                <a:gd name="GluePoint1Y" fmla="*/ 3006237 h 3006237"/>
                <a:gd name="GluePoint2X" fmla="*/ 2011443 w 2011442"/>
                <a:gd name="GluePoint2Y" fmla="*/ 1503118 h 3006237"/>
                <a:gd name="GluePoint3X" fmla="*/ 1005722 w 2011442"/>
                <a:gd name="GluePoint3Y" fmla="*/ 0 h 3006237"/>
                <a:gd name="GluePoint4X" fmla="*/ 0 w 2011442"/>
                <a:gd name="GluePoint4Y" fmla="*/ 1503118 h 3006237"/>
                <a:gd name="GluePoint5X" fmla="*/ 1005722 w 201144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33" name="Полилиния 39"/>
            <p:cNvSpPr/>
            <p:nvPr/>
          </p:nvSpPr>
          <p:spPr>
            <a:xfrm>
              <a:off x="843336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2 w 2513948"/>
                <a:gd name="GluePoint1Y" fmla="*/ 3006237 h 3006237"/>
                <a:gd name="GluePoint2X" fmla="*/ 2513948 w 2513948"/>
                <a:gd name="GluePoint2Y" fmla="*/ 1503118 h 3006237"/>
                <a:gd name="GluePoint3X" fmla="*/ 1256972 w 2513948"/>
                <a:gd name="GluePoint3Y" fmla="*/ 0 h 3006237"/>
                <a:gd name="GluePoint4X" fmla="*/ 0 w 2513948"/>
                <a:gd name="GluePoint4Y" fmla="*/ 1503118 h 3006237"/>
                <a:gd name="GluePoint5X" fmla="*/ 1256972 w 251394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34" name="Полилиния 40"/>
            <p:cNvSpPr/>
            <p:nvPr/>
          </p:nvSpPr>
          <p:spPr>
            <a:xfrm>
              <a:off x="818208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2 w 3016266"/>
                <a:gd name="GluePoint1Y" fmla="*/ 3006238 h 3006238"/>
                <a:gd name="GluePoint2X" fmla="*/ 3016266 w 3016266"/>
                <a:gd name="GluePoint2Y" fmla="*/ 1503119 h 3006238"/>
                <a:gd name="GluePoint3X" fmla="*/ 1508132 w 3016266"/>
                <a:gd name="GluePoint3Y" fmla="*/ 0 h 3006238"/>
                <a:gd name="GluePoint4X" fmla="*/ 0 w 3016266"/>
                <a:gd name="GluePoint4Y" fmla="*/ 1503119 h 3006238"/>
                <a:gd name="GluePoint5X" fmla="*/ 1508132 w 3016266"/>
                <a:gd name="GluePoint5Y" fmla="*/ 3006238 h 3006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35" name="Полилиния 41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36" name="Полилиния 42"/>
            <p:cNvSpPr/>
            <p:nvPr/>
          </p:nvSpPr>
          <p:spPr>
            <a:xfrm>
              <a:off x="9690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7"/>
                <a:gd name="GluePoint1Y" fmla="*/ 3006237 h 3006237"/>
                <a:gd name="GluePoint2X" fmla="*/ 504108 w 504107"/>
                <a:gd name="GluePoint2Y" fmla="*/ 1503118 h 3006237"/>
                <a:gd name="GluePoint3X" fmla="*/ 252054 w 504107"/>
                <a:gd name="GluePoint3Y" fmla="*/ 0 h 3006237"/>
                <a:gd name="GluePoint4X" fmla="*/ 0 w 504107"/>
                <a:gd name="GluePoint4Y" fmla="*/ 1503118 h 3006237"/>
                <a:gd name="GluePoint5X" fmla="*/ 252054 w 50410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37" name="Полилиния 43"/>
            <p:cNvSpPr/>
            <p:nvPr/>
          </p:nvSpPr>
          <p:spPr>
            <a:xfrm>
              <a:off x="969012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8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8 w 1006617"/>
                <a:gd name="GluePoint3Y" fmla="*/ 0 h 3006237"/>
                <a:gd name="GluePoint4X" fmla="*/ 0 w 1006617"/>
                <a:gd name="GluePoint4Y" fmla="*/ 1503118 h 3006237"/>
                <a:gd name="GluePoint5X" fmla="*/ 503308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38" name="Полилиния 44"/>
            <p:cNvSpPr/>
            <p:nvPr/>
          </p:nvSpPr>
          <p:spPr>
            <a:xfrm>
              <a:off x="96901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34"/>
                <a:gd name="GluePoint1Y" fmla="*/ 3006237 h 3006237"/>
                <a:gd name="GluePoint2X" fmla="*/ 1508134 w 1508134"/>
                <a:gd name="GluePoint2Y" fmla="*/ 1503118 h 3006237"/>
                <a:gd name="GluePoint3X" fmla="*/ 754067 w 1508134"/>
                <a:gd name="GluePoint3Y" fmla="*/ 0 h 3006237"/>
                <a:gd name="GluePoint4X" fmla="*/ 0 w 1508134"/>
                <a:gd name="GluePoint4Y" fmla="*/ 1503118 h 3006237"/>
                <a:gd name="GluePoint5X" fmla="*/ 754067 w 1508134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39" name="Полилиния 45"/>
            <p:cNvSpPr/>
            <p:nvPr/>
          </p:nvSpPr>
          <p:spPr>
            <a:xfrm>
              <a:off x="969012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3"/>
                <a:gd name="GluePoint1Y" fmla="*/ 3006237 h 3006237"/>
                <a:gd name="GluePoint2X" fmla="*/ 2011443 w 2011443"/>
                <a:gd name="GluePoint2Y" fmla="*/ 1503118 h 3006237"/>
                <a:gd name="GluePoint3X" fmla="*/ 1005722 w 2011443"/>
                <a:gd name="GluePoint3Y" fmla="*/ 0 h 3006237"/>
                <a:gd name="GluePoint4X" fmla="*/ 0 w 2011443"/>
                <a:gd name="GluePoint4Y" fmla="*/ 1503118 h 3006237"/>
                <a:gd name="GluePoint5X" fmla="*/ 1005722 w 2011443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40" name="Полилиния 46"/>
            <p:cNvSpPr/>
            <p:nvPr/>
          </p:nvSpPr>
          <p:spPr>
            <a:xfrm>
              <a:off x="969012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6 w 2513952"/>
                <a:gd name="GluePoint1Y" fmla="*/ 3006237 h 3006237"/>
                <a:gd name="GluePoint2X" fmla="*/ 2513952 w 2513952"/>
                <a:gd name="GluePoint2Y" fmla="*/ 1503118 h 3006237"/>
                <a:gd name="GluePoint3X" fmla="*/ 1256976 w 2513952"/>
                <a:gd name="GluePoint3Y" fmla="*/ 0 h 3006237"/>
                <a:gd name="GluePoint4X" fmla="*/ 0 w 2513952"/>
                <a:gd name="GluePoint4Y" fmla="*/ 1503118 h 3006237"/>
                <a:gd name="GluePoint5X" fmla="*/ 1256976 w 251395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41" name="Полилиния 47"/>
            <p:cNvSpPr/>
            <p:nvPr/>
          </p:nvSpPr>
          <p:spPr>
            <a:xfrm>
              <a:off x="969012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4 w 3016268"/>
                <a:gd name="GluePoint1Y" fmla="*/ 3006237 h 3006237"/>
                <a:gd name="GluePoint2X" fmla="*/ 3016269 w 3016268"/>
                <a:gd name="GluePoint2Y" fmla="*/ 1503118 h 3006237"/>
                <a:gd name="GluePoint3X" fmla="*/ 1508134 w 3016268"/>
                <a:gd name="GluePoint3Y" fmla="*/ 0 h 3006237"/>
                <a:gd name="GluePoint4X" fmla="*/ 0 w 3016268"/>
                <a:gd name="GluePoint4Y" fmla="*/ 1503118 h 3006237"/>
                <a:gd name="GluePoint5X" fmla="*/ 1508134 w 301626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42" name="Полилиния 48"/>
            <p:cNvSpPr/>
            <p:nvPr/>
          </p:nvSpPr>
          <p:spPr>
            <a:xfrm>
              <a:off x="9615240" y="2694600"/>
              <a:ext cx="151200" cy="15084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0840"/>
                <a:gd name="textAreaBottom" fmla="*/ 151200 h 150840"/>
                <a:gd name="GluePoint1X" fmla="*/ 151582 w 303164"/>
                <a:gd name="GluePoint1Y" fmla="*/ 302162 h 302162"/>
                <a:gd name="GluePoint2X" fmla="*/ 303165 w 303164"/>
                <a:gd name="GluePoint2Y" fmla="*/ 151084 h 302162"/>
                <a:gd name="GluePoint3X" fmla="*/ 151582 w 303164"/>
                <a:gd name="GluePoint3Y" fmla="*/ 0 h 302162"/>
                <a:gd name="GluePoint4X" fmla="*/ 0 w 303164"/>
                <a:gd name="GluePoint4Y" fmla="*/ 151084 h 302162"/>
                <a:gd name="GluePoint5X" fmla="*/ 151582 w 303164"/>
                <a:gd name="GluePoint5Y" fmla="*/ 302162 h 302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43" name="Полилиния 49"/>
            <p:cNvSpPr/>
            <p:nvPr/>
          </p:nvSpPr>
          <p:spPr>
            <a:xfrm>
              <a:off x="807156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9 w 442218"/>
                <a:gd name="GluePoint1Y" fmla="*/ 440753 h 440753"/>
                <a:gd name="GluePoint2X" fmla="*/ 442218 w 442218"/>
                <a:gd name="GluePoint2Y" fmla="*/ 220371 h 440753"/>
                <a:gd name="GluePoint3X" fmla="*/ 221109 w 442218"/>
                <a:gd name="GluePoint3Y" fmla="*/ 0 h 440753"/>
                <a:gd name="GluePoint4X" fmla="*/ 0 w 442218"/>
                <a:gd name="GluePoint4Y" fmla="*/ 220371 h 440753"/>
                <a:gd name="GluePoint5X" fmla="*/ 221109 w 442218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44" name="Полилиния 50"/>
            <p:cNvSpPr/>
            <p:nvPr/>
          </p:nvSpPr>
          <p:spPr>
            <a:xfrm>
              <a:off x="776916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4 w 221208"/>
                <a:gd name="GluePoint1Y" fmla="*/ 220464 h 220464"/>
                <a:gd name="GluePoint2X" fmla="*/ 221208 w 221208"/>
                <a:gd name="GluePoint2Y" fmla="*/ 110232 h 220464"/>
                <a:gd name="GluePoint3X" fmla="*/ 110604 w 221208"/>
                <a:gd name="GluePoint3Y" fmla="*/ 0 h 220464"/>
                <a:gd name="GluePoint4X" fmla="*/ 0 w 221208"/>
                <a:gd name="GluePoint4Y" fmla="*/ 110232 h 220464"/>
                <a:gd name="GluePoint5X" fmla="*/ 110604 w 221208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45" name="Полилиния 51"/>
            <p:cNvSpPr/>
            <p:nvPr/>
          </p:nvSpPr>
          <p:spPr>
            <a:xfrm>
              <a:off x="1147248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0 w 221213"/>
                <a:gd name="GluePoint1Y" fmla="*/ 220464 h 220464"/>
                <a:gd name="GluePoint2X" fmla="*/ 221214 w 221213"/>
                <a:gd name="GluePoint2Y" fmla="*/ 110232 h 220464"/>
                <a:gd name="GluePoint3X" fmla="*/ 110600 w 221213"/>
                <a:gd name="GluePoint3Y" fmla="*/ 0 h 220464"/>
                <a:gd name="GluePoint4X" fmla="*/ 0 w 221213"/>
                <a:gd name="GluePoint4Y" fmla="*/ 110232 h 220464"/>
                <a:gd name="GluePoint5X" fmla="*/ 110600 w 221213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46" name="Полилиния 52"/>
            <p:cNvSpPr/>
            <p:nvPr/>
          </p:nvSpPr>
          <p:spPr>
            <a:xfrm>
              <a:off x="1108728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3 w 442206"/>
                <a:gd name="GluePoint1Y" fmla="*/ 440753 h 440753"/>
                <a:gd name="GluePoint2X" fmla="*/ 442207 w 442206"/>
                <a:gd name="GluePoint2Y" fmla="*/ 220371 h 440753"/>
                <a:gd name="GluePoint3X" fmla="*/ 221103 w 442206"/>
                <a:gd name="GluePoint3Y" fmla="*/ 0 h 440753"/>
                <a:gd name="GluePoint4X" fmla="*/ 0 w 442206"/>
                <a:gd name="GluePoint4Y" fmla="*/ 220371 h 440753"/>
                <a:gd name="GluePoint5X" fmla="*/ 221103 w 442206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447" name="Группа 53"/>
          <p:cNvGrpSpPr/>
          <p:nvPr/>
        </p:nvGrpSpPr>
        <p:grpSpPr>
          <a:xfrm>
            <a:off x="4486320" y="2031480"/>
            <a:ext cx="2988360" cy="1497600"/>
            <a:chOff x="4486320" y="2031480"/>
            <a:chExt cx="2988360" cy="1497600"/>
          </a:xfrm>
        </p:grpSpPr>
        <p:sp>
          <p:nvSpPr>
            <p:cNvPr id="6448" name="Полилиния 54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49" name="Полилиния 55"/>
            <p:cNvSpPr/>
            <p:nvPr/>
          </p:nvSpPr>
          <p:spPr>
            <a:xfrm>
              <a:off x="573084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70 w 499527"/>
                <a:gd name="GluePoint1Y" fmla="*/ 2995800 h 2995799"/>
                <a:gd name="GluePoint2X" fmla="*/ 499527 w 499527"/>
                <a:gd name="GluePoint2Y" fmla="*/ 1497893 h 2995799"/>
                <a:gd name="GluePoint3X" fmla="*/ 249770 w 499527"/>
                <a:gd name="GluePoint3Y" fmla="*/ 0 h 2995799"/>
                <a:gd name="GluePoint4X" fmla="*/ 0 w 499527"/>
                <a:gd name="GluePoint4Y" fmla="*/ 1497893 h 2995799"/>
                <a:gd name="GluePoint5X" fmla="*/ 249770 w 499527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50" name="Полилиния 56"/>
            <p:cNvSpPr/>
            <p:nvPr/>
          </p:nvSpPr>
          <p:spPr>
            <a:xfrm>
              <a:off x="54820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51" name="Полилиния 57"/>
            <p:cNvSpPr/>
            <p:nvPr/>
          </p:nvSpPr>
          <p:spPr>
            <a:xfrm>
              <a:off x="5233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46 w 1494479"/>
                <a:gd name="GluePoint1Y" fmla="*/ 2995800 h 2995799"/>
                <a:gd name="GluePoint2X" fmla="*/ 1494479 w 1494479"/>
                <a:gd name="GluePoint2Y" fmla="*/ 1497893 h 2995799"/>
                <a:gd name="GluePoint3X" fmla="*/ 747246 w 1494479"/>
                <a:gd name="GluePoint3Y" fmla="*/ 0 h 2995799"/>
                <a:gd name="GluePoint4X" fmla="*/ 0 w 1494479"/>
                <a:gd name="GluePoint4Y" fmla="*/ 1497893 h 2995799"/>
                <a:gd name="GluePoint5X" fmla="*/ 747246 w 149447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52" name="Полилиния 58"/>
            <p:cNvSpPr/>
            <p:nvPr/>
          </p:nvSpPr>
          <p:spPr>
            <a:xfrm>
              <a:off x="498420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73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73 w 1993331"/>
                <a:gd name="GluePoint3Y" fmla="*/ 0 h 2995799"/>
                <a:gd name="GluePoint4X" fmla="*/ 0 w 1993331"/>
                <a:gd name="GluePoint4Y" fmla="*/ 1497893 h 2995799"/>
                <a:gd name="GluePoint5X" fmla="*/ 996673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53" name="Полилиния 59"/>
            <p:cNvSpPr/>
            <p:nvPr/>
          </p:nvSpPr>
          <p:spPr>
            <a:xfrm>
              <a:off x="473544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16 w 2491219"/>
                <a:gd name="GluePoint1Y" fmla="*/ 2995800 h 2995799"/>
                <a:gd name="GluePoint2X" fmla="*/ 2491219 w 2491219"/>
                <a:gd name="GluePoint2Y" fmla="*/ 1497893 h 2995799"/>
                <a:gd name="GluePoint3X" fmla="*/ 1245616 w 2491219"/>
                <a:gd name="GluePoint3Y" fmla="*/ 0 h 2995799"/>
                <a:gd name="GluePoint4X" fmla="*/ 0 w 2491219"/>
                <a:gd name="GluePoint4Y" fmla="*/ 1497893 h 2995799"/>
                <a:gd name="GluePoint5X" fmla="*/ 1245616 w 249121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54" name="Полилиния 60"/>
            <p:cNvSpPr/>
            <p:nvPr/>
          </p:nvSpPr>
          <p:spPr>
            <a:xfrm>
              <a:off x="448632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44"/>
                <a:gd name="GluePoint1Y" fmla="*/ 2995800 h 2995799"/>
                <a:gd name="GluePoint2X" fmla="*/ 2988945 w 2988944"/>
                <a:gd name="GluePoint2Y" fmla="*/ 1497893 h 2995799"/>
                <a:gd name="GluePoint3X" fmla="*/ 1494465 w 2988944"/>
                <a:gd name="GluePoint3Y" fmla="*/ 0 h 2995799"/>
                <a:gd name="GluePoint4X" fmla="*/ 0 w 2988944"/>
                <a:gd name="GluePoint4Y" fmla="*/ 1497893 h 2995799"/>
                <a:gd name="GluePoint5X" fmla="*/ 1494465 w 2988944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55" name="Полилиния 61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56" name="Полилиния 62"/>
            <p:cNvSpPr/>
            <p:nvPr/>
          </p:nvSpPr>
          <p:spPr>
            <a:xfrm>
              <a:off x="598068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57 w 499513"/>
                <a:gd name="GluePoint1Y" fmla="*/ 2995800 h 2995799"/>
                <a:gd name="GluePoint2X" fmla="*/ 499513 w 499513"/>
                <a:gd name="GluePoint2Y" fmla="*/ 1497893 h 2995799"/>
                <a:gd name="GluePoint3X" fmla="*/ 249757 w 499513"/>
                <a:gd name="GluePoint3Y" fmla="*/ 0 h 2995799"/>
                <a:gd name="GluePoint4X" fmla="*/ 0 w 499513"/>
                <a:gd name="GluePoint4Y" fmla="*/ 1497893 h 2995799"/>
                <a:gd name="GluePoint5X" fmla="*/ 249757 w 499513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57" name="Полилиния 63"/>
            <p:cNvSpPr/>
            <p:nvPr/>
          </p:nvSpPr>
          <p:spPr>
            <a:xfrm>
              <a:off x="59806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58" name="Полилиния 64"/>
            <p:cNvSpPr/>
            <p:nvPr/>
          </p:nvSpPr>
          <p:spPr>
            <a:xfrm>
              <a:off x="5980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33 w 1494465"/>
                <a:gd name="GluePoint1Y" fmla="*/ 2995800 h 2995799"/>
                <a:gd name="GluePoint2X" fmla="*/ 1494465 w 1494465"/>
                <a:gd name="GluePoint2Y" fmla="*/ 1497893 h 2995799"/>
                <a:gd name="GluePoint3X" fmla="*/ 747233 w 1494465"/>
                <a:gd name="GluePoint3Y" fmla="*/ 0 h 2995799"/>
                <a:gd name="GluePoint4X" fmla="*/ 0 w 1494465"/>
                <a:gd name="GluePoint4Y" fmla="*/ 1497893 h 2995799"/>
                <a:gd name="GluePoint5X" fmla="*/ 747233 w 1494465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59" name="Полилиния 65"/>
            <p:cNvSpPr/>
            <p:nvPr/>
          </p:nvSpPr>
          <p:spPr>
            <a:xfrm>
              <a:off x="598068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59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59 w 1993331"/>
                <a:gd name="GluePoint3Y" fmla="*/ 0 h 2995799"/>
                <a:gd name="GluePoint4X" fmla="*/ 0 w 1993331"/>
                <a:gd name="GluePoint4Y" fmla="*/ 1497893 h 2995799"/>
                <a:gd name="GluePoint5X" fmla="*/ 996659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60" name="Полилиния 66"/>
            <p:cNvSpPr/>
            <p:nvPr/>
          </p:nvSpPr>
          <p:spPr>
            <a:xfrm>
              <a:off x="598068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04 w 2491220"/>
                <a:gd name="GluePoint1Y" fmla="*/ 2995800 h 2995799"/>
                <a:gd name="GluePoint2X" fmla="*/ 2491221 w 2491220"/>
                <a:gd name="GluePoint2Y" fmla="*/ 1497893 h 2995799"/>
                <a:gd name="GluePoint3X" fmla="*/ 1245604 w 2491220"/>
                <a:gd name="GluePoint3Y" fmla="*/ 0 h 2995799"/>
                <a:gd name="GluePoint4X" fmla="*/ 0 w 2491220"/>
                <a:gd name="GluePoint4Y" fmla="*/ 1497893 h 2995799"/>
                <a:gd name="GluePoint5X" fmla="*/ 1245604 w 249122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61" name="Полилиния 67"/>
            <p:cNvSpPr/>
            <p:nvPr/>
          </p:nvSpPr>
          <p:spPr>
            <a:xfrm>
              <a:off x="598068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30"/>
                <a:gd name="GluePoint1Y" fmla="*/ 2995800 h 2995799"/>
                <a:gd name="GluePoint2X" fmla="*/ 2988931 w 2988930"/>
                <a:gd name="GluePoint2Y" fmla="*/ 1497893 h 2995799"/>
                <a:gd name="GluePoint3X" fmla="*/ 1494465 w 2988930"/>
                <a:gd name="GluePoint3Y" fmla="*/ 0 h 2995799"/>
                <a:gd name="GluePoint4X" fmla="*/ 0 w 2988930"/>
                <a:gd name="GluePoint4Y" fmla="*/ 1497893 h 2995799"/>
                <a:gd name="GluePoint5X" fmla="*/ 1494465 w 298893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62" name="Полилиния 68"/>
            <p:cNvSpPr/>
            <p:nvPr/>
          </p:nvSpPr>
          <p:spPr>
            <a:xfrm>
              <a:off x="5904000" y="269208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418 w 302835"/>
                <a:gd name="GluePoint1Y" fmla="*/ 303531 h 303531"/>
                <a:gd name="GluePoint2X" fmla="*/ 302835 w 302835"/>
                <a:gd name="GluePoint2Y" fmla="*/ 151766 h 303531"/>
                <a:gd name="GluePoint3X" fmla="*/ 151418 w 302835"/>
                <a:gd name="GluePoint3Y" fmla="*/ 0 h 303531"/>
                <a:gd name="GluePoint4X" fmla="*/ 0 w 302835"/>
                <a:gd name="GluePoint4Y" fmla="*/ 151766 h 303531"/>
                <a:gd name="GluePoint5X" fmla="*/ 151418 w 302835"/>
                <a:gd name="GluePoint5Y" fmla="*/ 303531 h 303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463" name="Группа 69"/>
          <p:cNvGrpSpPr/>
          <p:nvPr/>
        </p:nvGrpSpPr>
        <p:grpSpPr>
          <a:xfrm>
            <a:off x="571680" y="2017080"/>
            <a:ext cx="3589920" cy="1529280"/>
            <a:chOff x="571680" y="2017080"/>
            <a:chExt cx="3589920" cy="1529280"/>
          </a:xfrm>
        </p:grpSpPr>
        <p:sp>
          <p:nvSpPr>
            <p:cNvPr id="6464" name="Полилиния 70"/>
            <p:cNvSpPr/>
            <p:nvPr/>
          </p:nvSpPr>
          <p:spPr>
            <a:xfrm>
              <a:off x="2344320" y="2017080"/>
              <a:ext cx="6480" cy="15292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29280"/>
                <a:gd name="textAreaBottom" fmla="*/ 1529640 h 1529280"/>
                <a:gd name="GluePoint1X" fmla="*/ 0 w 13788"/>
                <a:gd name="GluePoint1Y" fmla="*/ 0 h 3058947"/>
                <a:gd name="GluePoint2X" fmla="*/ 0 w 13788"/>
                <a:gd name="GluePoint2Y" fmla="*/ 3058948 h 30589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65" name="Полилиния 71"/>
            <p:cNvSpPr/>
            <p:nvPr/>
          </p:nvSpPr>
          <p:spPr>
            <a:xfrm>
              <a:off x="653760" y="2734200"/>
              <a:ext cx="3438360" cy="6480"/>
            </a:xfrm>
            <a:custGeom>
              <a:avLst/>
              <a:gdLst>
                <a:gd name="textAreaLeft" fmla="*/ 0 w 3438360"/>
                <a:gd name="textAreaRight" fmla="*/ 3438720 w 3438360"/>
                <a:gd name="textAreaTop" fmla="*/ 0 h 6480"/>
                <a:gd name="textAreaBottom" fmla="*/ 6840 h 6480"/>
                <a:gd name="GluePoint1X" fmla="*/ 6878322 w 6878322"/>
                <a:gd name="GluePoint1Y" fmla="*/ 0 h 13796"/>
                <a:gd name="GluePoint2X" fmla="*/ 0 w 6878322"/>
                <a:gd name="GluePoint2Y" fmla="*/ 0 h 137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66" name="Полилиния 72"/>
            <p:cNvSpPr/>
            <p:nvPr/>
          </p:nvSpPr>
          <p:spPr>
            <a:xfrm>
              <a:off x="8161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3057034 w 3057033"/>
                <a:gd name="GluePoint1Y" fmla="*/ 1397390 h 2953074"/>
                <a:gd name="GluePoint2X" fmla="*/ 509763 w 3057033"/>
                <a:gd name="GluePoint2Y" fmla="*/ 154723 h 2953074"/>
                <a:gd name="GluePoint3X" fmla="*/ 509763 w 3057033"/>
                <a:gd name="GluePoint3Y" fmla="*/ 2831348 h 2953074"/>
                <a:gd name="GluePoint4X" fmla="*/ 3057034 w 3057033"/>
                <a:gd name="GluePoint4Y" fmla="*/ 1397486 h 2953074"/>
                <a:gd name="GluePoint5X" fmla="*/ 3057034 w 3057033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67" name="Полилиния 73"/>
            <p:cNvSpPr/>
            <p:nvPr/>
          </p:nvSpPr>
          <p:spPr>
            <a:xfrm>
              <a:off x="1255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2178764 w 2178763"/>
                <a:gd name="GluePoint1Y" fmla="*/ 1432148 h 2963035"/>
                <a:gd name="GluePoint2X" fmla="*/ 491300 w 2178763"/>
                <a:gd name="GluePoint2Y" fmla="*/ 26661 h 2963035"/>
                <a:gd name="GluePoint3X" fmla="*/ 491300 w 2178763"/>
                <a:gd name="GluePoint3Y" fmla="*/ 2939712 h 2963035"/>
                <a:gd name="GluePoint4X" fmla="*/ 2178764 w 217876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68" name="Полилиния 74"/>
            <p:cNvSpPr/>
            <p:nvPr/>
          </p:nvSpPr>
          <p:spPr>
            <a:xfrm>
              <a:off x="177984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1129060 w 1129059"/>
                <a:gd name="GluePoint1Y" fmla="*/ 1433703 h 2963408"/>
                <a:gd name="GluePoint2X" fmla="*/ 301384 w 1129059"/>
                <a:gd name="GluePoint2Y" fmla="*/ 2460 h 2963408"/>
                <a:gd name="GluePoint3X" fmla="*/ 301384 w 1129059"/>
                <a:gd name="GluePoint3Y" fmla="*/ 2961300 h 2963408"/>
                <a:gd name="GluePoint4X" fmla="*/ 1129060 w 1129059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69" name="Полилиния 75"/>
            <p:cNvSpPr/>
            <p:nvPr/>
          </p:nvSpPr>
          <p:spPr>
            <a:xfrm>
              <a:off x="23443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0 w 3057044"/>
                <a:gd name="GluePoint1Y" fmla="*/ 1397390 h 2953074"/>
                <a:gd name="GluePoint2X" fmla="*/ 2547279 w 3057044"/>
                <a:gd name="GluePoint2Y" fmla="*/ 154723 h 2953074"/>
                <a:gd name="GluePoint3X" fmla="*/ 2547279 w 3057044"/>
                <a:gd name="GluePoint3Y" fmla="*/ 2831348 h 2953074"/>
                <a:gd name="GluePoint4X" fmla="*/ 0 w 3057044"/>
                <a:gd name="GluePoint4Y" fmla="*/ 1397486 h 2953074"/>
                <a:gd name="GluePoint5X" fmla="*/ 0 w 3057044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70" name="Полилиния 76"/>
            <p:cNvSpPr/>
            <p:nvPr/>
          </p:nvSpPr>
          <p:spPr>
            <a:xfrm>
              <a:off x="2344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0 w 2178773"/>
                <a:gd name="GluePoint1Y" fmla="*/ 1432148 h 2963035"/>
                <a:gd name="GluePoint2X" fmla="*/ 1687477 w 2178773"/>
                <a:gd name="GluePoint2Y" fmla="*/ 26661 h 2963035"/>
                <a:gd name="GluePoint3X" fmla="*/ 1687477 w 2178773"/>
                <a:gd name="GluePoint3Y" fmla="*/ 2939712 h 2963035"/>
                <a:gd name="GluePoint4X" fmla="*/ 0 w 217877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71" name="Полилиния 77"/>
            <p:cNvSpPr/>
            <p:nvPr/>
          </p:nvSpPr>
          <p:spPr>
            <a:xfrm>
              <a:off x="234432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0 w 1129064"/>
                <a:gd name="GluePoint1Y" fmla="*/ 1433703 h 2963408"/>
                <a:gd name="GluePoint2X" fmla="*/ 827675 w 1129064"/>
                <a:gd name="GluePoint2Y" fmla="*/ 2460 h 2963408"/>
                <a:gd name="GluePoint3X" fmla="*/ 827675 w 1129064"/>
                <a:gd name="GluePoint3Y" fmla="*/ 2961300 h 2963408"/>
                <a:gd name="GluePoint4X" fmla="*/ 0 w 1129064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72" name="Полилиния 78"/>
            <p:cNvSpPr/>
            <p:nvPr/>
          </p:nvSpPr>
          <p:spPr>
            <a:xfrm>
              <a:off x="57168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70 w 303339"/>
                <a:gd name="GluePoint1Y" fmla="*/ 303530 h 303529"/>
                <a:gd name="GluePoint2X" fmla="*/ 303339 w 303339"/>
                <a:gd name="GluePoint2Y" fmla="*/ 151765 h 303529"/>
                <a:gd name="GluePoint3X" fmla="*/ 151670 w 303339"/>
                <a:gd name="GluePoint3Y" fmla="*/ 0 h 303529"/>
                <a:gd name="GluePoint4X" fmla="*/ 0 w 303339"/>
                <a:gd name="GluePoint4Y" fmla="*/ 151765 h 303529"/>
                <a:gd name="GluePoint5X" fmla="*/ 151670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73" name="Полилиния 79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74" name="Полилиния 80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75" name="Полилиния 81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76" name="Полилиния 82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77" name="Полилиния 83"/>
            <p:cNvSpPr/>
            <p:nvPr/>
          </p:nvSpPr>
          <p:spPr>
            <a:xfrm>
              <a:off x="401040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69 w 303339"/>
                <a:gd name="GluePoint1Y" fmla="*/ 303530 h 303529"/>
                <a:gd name="GluePoint2X" fmla="*/ 303339 w 303339"/>
                <a:gd name="GluePoint2Y" fmla="*/ 151765 h 303529"/>
                <a:gd name="GluePoint3X" fmla="*/ 151669 w 303339"/>
                <a:gd name="GluePoint3Y" fmla="*/ 0 h 303529"/>
                <a:gd name="GluePoint4X" fmla="*/ 0 w 303339"/>
                <a:gd name="GluePoint4Y" fmla="*/ 151765 h 303529"/>
                <a:gd name="GluePoint5X" fmla="*/ 151669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6478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80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Иллюстрации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81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82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483" name="Группа 5"/>
          <p:cNvGrpSpPr/>
          <p:nvPr/>
        </p:nvGrpSpPr>
        <p:grpSpPr>
          <a:xfrm>
            <a:off x="8796240" y="4595400"/>
            <a:ext cx="2583000" cy="1367280"/>
            <a:chOff x="8796240" y="4595400"/>
            <a:chExt cx="2583000" cy="1367280"/>
          </a:xfrm>
        </p:grpSpPr>
        <p:sp>
          <p:nvSpPr>
            <p:cNvPr id="6484" name="Полилиния 6"/>
            <p:cNvSpPr/>
            <p:nvPr/>
          </p:nvSpPr>
          <p:spPr>
            <a:xfrm>
              <a:off x="8796240" y="4595400"/>
              <a:ext cx="1767960" cy="1367280"/>
            </a:xfrm>
            <a:custGeom>
              <a:avLst/>
              <a:gdLst>
                <a:gd name="textAreaLeft" fmla="*/ 0 w 1767960"/>
                <a:gd name="textAreaRight" fmla="*/ 1768320 w 1767960"/>
                <a:gd name="textAreaTop" fmla="*/ 0 h 1367280"/>
                <a:gd name="textAreaBottom" fmla="*/ 1367640 h 1367280"/>
                <a:gd name="GluePoint1X" fmla="*/ 150554 w 3537096"/>
                <a:gd name="GluePoint1Y" fmla="*/ 0 h 2735025"/>
                <a:gd name="GluePoint2X" fmla="*/ 3390873 w 3537096"/>
                <a:gd name="GluePoint2Y" fmla="*/ 0 h 2735025"/>
                <a:gd name="GluePoint3X" fmla="*/ 3537097 w 3537096"/>
                <a:gd name="GluePoint3Y" fmla="*/ 145701 h 2735025"/>
                <a:gd name="GluePoint4X" fmla="*/ 3537097 w 3537096"/>
                <a:gd name="GluePoint4Y" fmla="*/ 2585005 h 2735025"/>
                <a:gd name="GluePoint5X" fmla="*/ 3386546 w 3537096"/>
                <a:gd name="GluePoint5Y" fmla="*/ 2735025 h 2735025"/>
                <a:gd name="GluePoint6X" fmla="*/ 0 w 3537096"/>
                <a:gd name="GluePoint6Y" fmla="*/ 2735025 h 2735025"/>
                <a:gd name="GluePoint7X" fmla="*/ 0 w 3537096"/>
                <a:gd name="GluePoint7Y" fmla="*/ 150014 h 2735025"/>
                <a:gd name="GluePoint8X" fmla="*/ 150554 w 3537096"/>
                <a:gd name="GluePoint8Y" fmla="*/ 0 h 27350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85" name="Полилиния 7"/>
            <p:cNvSpPr/>
            <p:nvPr/>
          </p:nvSpPr>
          <p:spPr>
            <a:xfrm>
              <a:off x="10775520" y="4595400"/>
              <a:ext cx="603720" cy="601560"/>
            </a:xfrm>
            <a:custGeom>
              <a:avLst/>
              <a:gdLst>
                <a:gd name="textAreaLeft" fmla="*/ 0 w 603720"/>
                <a:gd name="textAreaRight" fmla="*/ 604080 w 603720"/>
                <a:gd name="textAreaTop" fmla="*/ 0 h 601560"/>
                <a:gd name="textAreaBottom" fmla="*/ 601920 h 601560"/>
                <a:gd name="GluePoint1X" fmla="*/ 604099 w 1208210"/>
                <a:gd name="GluePoint1Y" fmla="*/ 1203854 h 1203853"/>
                <a:gd name="GluePoint2X" fmla="*/ 1208211 w 1208210"/>
                <a:gd name="GluePoint2Y" fmla="*/ 601928 h 1203853"/>
                <a:gd name="GluePoint3X" fmla="*/ 604099 w 1208210"/>
                <a:gd name="GluePoint3Y" fmla="*/ 0 h 1203853"/>
                <a:gd name="GluePoint4X" fmla="*/ 0 w 1208210"/>
                <a:gd name="GluePoint4Y" fmla="*/ 601928 h 1203853"/>
                <a:gd name="GluePoint5X" fmla="*/ 604099 w 1208210"/>
                <a:gd name="GluePoint5Y" fmla="*/ 1203854 h 12038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86" name="Полилиния 8"/>
            <p:cNvSpPr/>
            <p:nvPr/>
          </p:nvSpPr>
          <p:spPr>
            <a:xfrm>
              <a:off x="11080440" y="4732920"/>
              <a:ext cx="5760" cy="3261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26160"/>
                <a:gd name="textAreaBottom" fmla="*/ 326520 h 326160"/>
                <a:gd name="GluePoint1X" fmla="*/ 0 w 12017"/>
                <a:gd name="GluePoint1Y" fmla="*/ 0 h 653307"/>
                <a:gd name="GluePoint2X" fmla="*/ 0 w 12017"/>
                <a:gd name="GluePoint2Y" fmla="*/ 653308 h 6533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87" name="Полилиния 9"/>
            <p:cNvSpPr/>
            <p:nvPr/>
          </p:nvSpPr>
          <p:spPr>
            <a:xfrm>
              <a:off x="10952280" y="4732920"/>
              <a:ext cx="250200" cy="1274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127440"/>
                <a:gd name="textAreaBottom" fmla="*/ 127800 h 127440"/>
                <a:gd name="GluePoint1X" fmla="*/ 0 w 501353"/>
                <a:gd name="GluePoint1Y" fmla="*/ 255773 h 255772"/>
                <a:gd name="GluePoint2X" fmla="*/ 256697 w 501353"/>
                <a:gd name="GluePoint2Y" fmla="*/ 0 h 255772"/>
                <a:gd name="GluePoint3X" fmla="*/ 501353 w 501353"/>
                <a:gd name="GluePoint3Y" fmla="*/ 243771 h 2557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88" name="Полилиния 10"/>
            <p:cNvSpPr/>
            <p:nvPr/>
          </p:nvSpPr>
          <p:spPr>
            <a:xfrm>
              <a:off x="888336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89" name="Полилиния 11"/>
            <p:cNvSpPr/>
            <p:nvPr/>
          </p:nvSpPr>
          <p:spPr>
            <a:xfrm>
              <a:off x="905580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90" name="Полилиния 12"/>
            <p:cNvSpPr/>
            <p:nvPr/>
          </p:nvSpPr>
          <p:spPr>
            <a:xfrm>
              <a:off x="922788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5"/>
                <a:gd name="GluePoint1Y" fmla="*/ 169515 h 169515"/>
                <a:gd name="GluePoint2X" fmla="*/ 170126 w 170125"/>
                <a:gd name="GluePoint2Y" fmla="*/ 84757 h 169515"/>
                <a:gd name="GluePoint3X" fmla="*/ 85063 w 170125"/>
                <a:gd name="GluePoint3Y" fmla="*/ 0 h 169515"/>
                <a:gd name="GluePoint4X" fmla="*/ 0 w 170125"/>
                <a:gd name="GluePoint4Y" fmla="*/ 84757 h 169515"/>
                <a:gd name="GluePoint5X" fmla="*/ 85063 w 170125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91" name="Полилиния 13"/>
            <p:cNvSpPr/>
            <p:nvPr/>
          </p:nvSpPr>
          <p:spPr>
            <a:xfrm>
              <a:off x="9574560" y="5103000"/>
              <a:ext cx="746280" cy="290160"/>
            </a:xfrm>
            <a:custGeom>
              <a:avLst/>
              <a:gdLst>
                <a:gd name="textAreaLeft" fmla="*/ 0 w 746280"/>
                <a:gd name="textAreaRight" fmla="*/ 746640 w 746280"/>
                <a:gd name="textAreaTop" fmla="*/ 0 h 290160"/>
                <a:gd name="textAreaBottom" fmla="*/ 290520 h 290160"/>
                <a:gd name="GluePoint1X" fmla="*/ 1201806 w 1493136"/>
                <a:gd name="GluePoint1Y" fmla="*/ 0 h 580740"/>
                <a:gd name="GluePoint2X" fmla="*/ 291331 w 1493136"/>
                <a:gd name="GluePoint2Y" fmla="*/ 0 h 580740"/>
                <a:gd name="GluePoint3X" fmla="*/ 0 w 1493136"/>
                <a:gd name="GluePoint3Y" fmla="*/ 290278 h 580740"/>
                <a:gd name="GluePoint4X" fmla="*/ 0 w 1493136"/>
                <a:gd name="GluePoint4Y" fmla="*/ 290470 h 580740"/>
                <a:gd name="GluePoint5X" fmla="*/ 291331 w 1493136"/>
                <a:gd name="GluePoint5Y" fmla="*/ 580740 h 580740"/>
                <a:gd name="GluePoint6X" fmla="*/ 1201806 w 1493136"/>
                <a:gd name="GluePoint6Y" fmla="*/ 580740 h 580740"/>
                <a:gd name="GluePoint7X" fmla="*/ 1493136 w 1493136"/>
                <a:gd name="GluePoint7Y" fmla="*/ 290470 h 580740"/>
                <a:gd name="GluePoint8X" fmla="*/ 1493136 w 1493136"/>
                <a:gd name="GluePoint8Y" fmla="*/ 290278 h 580740"/>
                <a:gd name="GluePoint9X" fmla="*/ 1201806 w 1493136"/>
                <a:gd name="GluePoint9Y" fmla="*/ 0 h 5807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92" name="Полилиния 14"/>
            <p:cNvSpPr/>
            <p:nvPr/>
          </p:nvSpPr>
          <p:spPr>
            <a:xfrm>
              <a:off x="9953640" y="5472360"/>
              <a:ext cx="1220760" cy="277920"/>
            </a:xfrm>
            <a:custGeom>
              <a:avLst/>
              <a:gdLst>
                <a:gd name="textAreaLeft" fmla="*/ 0 w 1220760"/>
                <a:gd name="textAreaRight" fmla="*/ 1221120 w 1220760"/>
                <a:gd name="textAreaTop" fmla="*/ 0 h 277920"/>
                <a:gd name="textAreaBottom" fmla="*/ 278280 h 277920"/>
                <a:gd name="GluePoint1X" fmla="*/ 279313 w 2442811"/>
                <a:gd name="GluePoint1Y" fmla="*/ 0 h 556797"/>
                <a:gd name="GluePoint2X" fmla="*/ 2163510 w 2442811"/>
                <a:gd name="GluePoint2Y" fmla="*/ 0 h 556797"/>
                <a:gd name="GluePoint3X" fmla="*/ 2442811 w 2442811"/>
                <a:gd name="GluePoint3Y" fmla="*/ 278309 h 556797"/>
                <a:gd name="GluePoint4X" fmla="*/ 2442811 w 2442811"/>
                <a:gd name="GluePoint4Y" fmla="*/ 278489 h 556797"/>
                <a:gd name="GluePoint5X" fmla="*/ 2163510 w 2442811"/>
                <a:gd name="GluePoint5Y" fmla="*/ 556797 h 556797"/>
                <a:gd name="GluePoint6X" fmla="*/ 279313 w 2442811"/>
                <a:gd name="GluePoint6Y" fmla="*/ 556797 h 556797"/>
                <a:gd name="GluePoint7X" fmla="*/ 0 w 2442811"/>
                <a:gd name="GluePoint7Y" fmla="*/ 278489 h 556797"/>
                <a:gd name="GluePoint8X" fmla="*/ 0 w 2442811"/>
                <a:gd name="GluePoint8Y" fmla="*/ 278309 h 556797"/>
                <a:gd name="GluePoint9X" fmla="*/ 279313 w 2442811"/>
                <a:gd name="GluePoint9Y" fmla="*/ 0 h 55679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493" name="Группа 15"/>
          <p:cNvGrpSpPr/>
          <p:nvPr/>
        </p:nvGrpSpPr>
        <p:grpSpPr>
          <a:xfrm>
            <a:off x="5167080" y="1835280"/>
            <a:ext cx="1853280" cy="1993320"/>
            <a:chOff x="5167080" y="1835280"/>
            <a:chExt cx="1853280" cy="1993320"/>
          </a:xfrm>
        </p:grpSpPr>
        <p:sp>
          <p:nvSpPr>
            <p:cNvPr id="6494" name="Полилиния 16"/>
            <p:cNvSpPr/>
            <p:nvPr/>
          </p:nvSpPr>
          <p:spPr>
            <a:xfrm>
              <a:off x="6312240" y="3264480"/>
              <a:ext cx="586800" cy="294480"/>
            </a:xfrm>
            <a:custGeom>
              <a:avLst/>
              <a:gdLst>
                <a:gd name="textAreaLeft" fmla="*/ 0 w 586800"/>
                <a:gd name="textAreaRight" fmla="*/ 587160 w 586800"/>
                <a:gd name="textAreaTop" fmla="*/ 0 h 294480"/>
                <a:gd name="textAreaBottom" fmla="*/ 294840 h 294480"/>
                <a:gd name="GluePoint1X" fmla="*/ 1174662 w 1174662"/>
                <a:gd name="GluePoint1Y" fmla="*/ 0 h 589496"/>
                <a:gd name="GluePoint2X" fmla="*/ 0 w 1174662"/>
                <a:gd name="GluePoint2Y" fmla="*/ 0 h 589496"/>
                <a:gd name="GluePoint3X" fmla="*/ 0 w 1174662"/>
                <a:gd name="GluePoint3Y" fmla="*/ 589497 h 589496"/>
                <a:gd name="GluePoint4X" fmla="*/ 1174662 w 1174662"/>
                <a:gd name="GluePoint4Y" fmla="*/ 589497 h 589496"/>
                <a:gd name="GluePoint5X" fmla="*/ 1174662 w 1174662"/>
                <a:gd name="GluePoint5Y" fmla="*/ 0 h 5894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95" name="Полилиния 17"/>
            <p:cNvSpPr/>
            <p:nvPr/>
          </p:nvSpPr>
          <p:spPr>
            <a:xfrm>
              <a:off x="5540760" y="2417760"/>
              <a:ext cx="695160" cy="228240"/>
            </a:xfrm>
            <a:custGeom>
              <a:avLst/>
              <a:gdLst>
                <a:gd name="textAreaLeft" fmla="*/ 0 w 695160"/>
                <a:gd name="textAreaRight" fmla="*/ 695520 w 695160"/>
                <a:gd name="textAreaTop" fmla="*/ 0 h 228240"/>
                <a:gd name="textAreaBottom" fmla="*/ 228600 h 228240"/>
                <a:gd name="GluePoint1X" fmla="*/ 1162703 w 1391477"/>
                <a:gd name="GluePoint1Y" fmla="*/ 457182 h 457181"/>
                <a:gd name="GluePoint2X" fmla="*/ 1391477 w 1391477"/>
                <a:gd name="GluePoint2Y" fmla="*/ 228589 h 457181"/>
                <a:gd name="GluePoint3X" fmla="*/ 1162703 w 1391477"/>
                <a:gd name="GluePoint3Y" fmla="*/ 0 h 457181"/>
                <a:gd name="GluePoint4X" fmla="*/ 228767 w 1391477"/>
                <a:gd name="GluePoint4Y" fmla="*/ 0 h 457181"/>
                <a:gd name="GluePoint5X" fmla="*/ 0 w 1391477"/>
                <a:gd name="GluePoint5Y" fmla="*/ 228589 h 457181"/>
                <a:gd name="GluePoint6X" fmla="*/ 228767 w 1391477"/>
                <a:gd name="GluePoint6Y" fmla="*/ 457182 h 457181"/>
                <a:gd name="GluePoint7X" fmla="*/ 1162703 w 1391477"/>
                <a:gd name="GluePoint7Y" fmla="*/ 457182 h 457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96" name="Полилиния 18"/>
            <p:cNvSpPr/>
            <p:nvPr/>
          </p:nvSpPr>
          <p:spPr>
            <a:xfrm>
              <a:off x="5390640" y="3179520"/>
              <a:ext cx="361440" cy="361440"/>
            </a:xfrm>
            <a:custGeom>
              <a:avLst/>
              <a:gdLst>
                <a:gd name="textAreaLeft" fmla="*/ 0 w 361440"/>
                <a:gd name="textAreaRight" fmla="*/ 361800 w 361440"/>
                <a:gd name="textAreaTop" fmla="*/ 0 h 361440"/>
                <a:gd name="textAreaBottom" fmla="*/ 361800 h 361440"/>
                <a:gd name="GluePoint1X" fmla="*/ 0 w 723899"/>
                <a:gd name="GluePoint1Y" fmla="*/ 361674 h 723334"/>
                <a:gd name="GluePoint2X" fmla="*/ 361950 w 723899"/>
                <a:gd name="GluePoint2Y" fmla="*/ 0 h 723334"/>
                <a:gd name="GluePoint3X" fmla="*/ 723900 w 723899"/>
                <a:gd name="GluePoint3Y" fmla="*/ 0 h 723334"/>
                <a:gd name="GluePoint4X" fmla="*/ 723900 w 723899"/>
                <a:gd name="GluePoint4Y" fmla="*/ 361674 h 723334"/>
                <a:gd name="GluePoint5X" fmla="*/ 361950 w 723899"/>
                <a:gd name="GluePoint5Y" fmla="*/ 723334 h 723334"/>
                <a:gd name="GluePoint6X" fmla="*/ 0 w 723899"/>
                <a:gd name="GluePoint6Y" fmla="*/ 361674 h 72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97" name="Полилиния 19"/>
            <p:cNvSpPr/>
            <p:nvPr/>
          </p:nvSpPr>
          <p:spPr>
            <a:xfrm>
              <a:off x="5490000" y="3278520"/>
              <a:ext cx="163440" cy="163440"/>
            </a:xfrm>
            <a:custGeom>
              <a:avLst/>
              <a:gdLst>
                <a:gd name="textAreaLeft" fmla="*/ 0 w 163440"/>
                <a:gd name="textAreaRight" fmla="*/ 163800 w 163440"/>
                <a:gd name="textAreaTop" fmla="*/ 0 h 163440"/>
                <a:gd name="textAreaBottom" fmla="*/ 163800 h 163440"/>
                <a:gd name="GluePoint1X" fmla="*/ 163800 w 327599"/>
                <a:gd name="GluePoint1Y" fmla="*/ 327349 h 327348"/>
                <a:gd name="GluePoint2X" fmla="*/ 327600 w 327599"/>
                <a:gd name="GluePoint2Y" fmla="*/ 163674 h 327348"/>
                <a:gd name="GluePoint3X" fmla="*/ 163800 w 327599"/>
                <a:gd name="GluePoint3Y" fmla="*/ 0 h 327348"/>
                <a:gd name="GluePoint4X" fmla="*/ 0 w 327599"/>
                <a:gd name="GluePoint4Y" fmla="*/ 163674 h 327348"/>
                <a:gd name="GluePoint5X" fmla="*/ 163800 w 327599"/>
                <a:gd name="GluePoint5Y" fmla="*/ 327349 h 3273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98" name="Полилиния 20"/>
            <p:cNvSpPr/>
            <p:nvPr/>
          </p:nvSpPr>
          <p:spPr>
            <a:xfrm>
              <a:off x="6165000" y="378396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1 h 90190"/>
                <a:gd name="GluePoint2X" fmla="*/ 90262 w 90261"/>
                <a:gd name="GluePoint2Y" fmla="*/ 45095 h 90190"/>
                <a:gd name="GluePoint3X" fmla="*/ 45131 w 90261"/>
                <a:gd name="GluePoint3Y" fmla="*/ 0 h 90190"/>
                <a:gd name="GluePoint4X" fmla="*/ 0 w 90261"/>
                <a:gd name="GluePoint4Y" fmla="*/ 45095 h 90190"/>
                <a:gd name="GluePoint5X" fmla="*/ 45131 w 90261"/>
                <a:gd name="GluePoint5Y" fmla="*/ 90191 h 901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99" name="Полилиния 21"/>
            <p:cNvSpPr/>
            <p:nvPr/>
          </p:nvSpPr>
          <p:spPr>
            <a:xfrm>
              <a:off x="6663960" y="183528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2 h 90192"/>
                <a:gd name="GluePoint2X" fmla="*/ 90262 w 90261"/>
                <a:gd name="GluePoint2Y" fmla="*/ 45096 h 90192"/>
                <a:gd name="GluePoint3X" fmla="*/ 45131 w 90261"/>
                <a:gd name="GluePoint3Y" fmla="*/ 0 h 90192"/>
                <a:gd name="GluePoint4X" fmla="*/ 0 w 90261"/>
                <a:gd name="GluePoint4Y" fmla="*/ 45096 h 90192"/>
                <a:gd name="GluePoint5X" fmla="*/ 45131 w 90261"/>
                <a:gd name="GluePoint5Y" fmla="*/ 90192 h 901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00" name="Полилиния 22"/>
            <p:cNvSpPr/>
            <p:nvPr/>
          </p:nvSpPr>
          <p:spPr>
            <a:xfrm>
              <a:off x="6099480" y="1857600"/>
              <a:ext cx="586440" cy="221040"/>
            </a:xfrm>
            <a:custGeom>
              <a:avLst/>
              <a:gdLst>
                <a:gd name="textAreaLeft" fmla="*/ 0 w 586440"/>
                <a:gd name="textAreaRight" fmla="*/ 586800 w 586440"/>
                <a:gd name="textAreaTop" fmla="*/ 0 h 221040"/>
                <a:gd name="textAreaBottom" fmla="*/ 221400 h 221040"/>
                <a:gd name="GluePoint1X" fmla="*/ 0 w 1173930"/>
                <a:gd name="GluePoint1Y" fmla="*/ 443020 h 443020"/>
                <a:gd name="GluePoint2X" fmla="*/ 730554 w 1173930"/>
                <a:gd name="GluePoint2Y" fmla="*/ 443020 h 443020"/>
                <a:gd name="GluePoint3X" fmla="*/ 1173931 w 1173930"/>
                <a:gd name="GluePoint3Y" fmla="*/ 0 h 443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01" name="Полилиния 23"/>
            <p:cNvSpPr/>
            <p:nvPr/>
          </p:nvSpPr>
          <p:spPr>
            <a:xfrm>
              <a:off x="5331960" y="3115080"/>
              <a:ext cx="855360" cy="690840"/>
            </a:xfrm>
            <a:custGeom>
              <a:avLst/>
              <a:gdLst>
                <a:gd name="textAreaLeft" fmla="*/ 0 w 855360"/>
                <a:gd name="textAreaRight" fmla="*/ 855720 w 855360"/>
                <a:gd name="textAreaTop" fmla="*/ 0 h 690840"/>
                <a:gd name="textAreaBottom" fmla="*/ 691200 h 690840"/>
                <a:gd name="GluePoint1X" fmla="*/ 853074 w 1711475"/>
                <a:gd name="GluePoint1Y" fmla="*/ 0 h 1382416"/>
                <a:gd name="GluePoint2X" fmla="*/ 490571 w 1711475"/>
                <a:gd name="GluePoint2Y" fmla="*/ 0 h 1382416"/>
                <a:gd name="GluePoint3X" fmla="*/ 0 w 1711475"/>
                <a:gd name="GluePoint3Y" fmla="*/ 490190 h 1382416"/>
                <a:gd name="GluePoint4X" fmla="*/ 490571 w 1711475"/>
                <a:gd name="GluePoint4Y" fmla="*/ 980379 h 1382416"/>
                <a:gd name="GluePoint5X" fmla="*/ 1309007 w 1711475"/>
                <a:gd name="GluePoint5Y" fmla="*/ 980379 h 1382416"/>
                <a:gd name="GluePoint6X" fmla="*/ 1711476 w 1711475"/>
                <a:gd name="GluePoint6Y" fmla="*/ 1382417 h 1382416"/>
                <a:gd name="GluePoint7X" fmla="*/ 1711476 w 1711475"/>
                <a:gd name="GluePoint7Y" fmla="*/ 1382417 h 13824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02" name="Полилиния 24"/>
            <p:cNvSpPr/>
            <p:nvPr/>
          </p:nvSpPr>
          <p:spPr>
            <a:xfrm>
              <a:off x="5167080" y="2077920"/>
              <a:ext cx="508320" cy="4525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452520"/>
                <a:gd name="textAreaBottom" fmla="*/ 452880 h 452520"/>
                <a:gd name="GluePoint1X" fmla="*/ 1017457 w 1017456"/>
                <a:gd name="GluePoint1Y" fmla="*/ 0 h 905931"/>
                <a:gd name="GluePoint2X" fmla="*/ 452005 w 1017456"/>
                <a:gd name="GluePoint2Y" fmla="*/ 0 h 905931"/>
                <a:gd name="GluePoint3X" fmla="*/ 0 w 1017456"/>
                <a:gd name="GluePoint3Y" fmla="*/ 451653 h 905931"/>
                <a:gd name="GluePoint4X" fmla="*/ 0 w 1017456"/>
                <a:gd name="GluePoint4Y" fmla="*/ 454276 h 905931"/>
                <a:gd name="GluePoint5X" fmla="*/ 452005 w 1017456"/>
                <a:gd name="GluePoint5Y" fmla="*/ 905931 h 905931"/>
                <a:gd name="GluePoint6X" fmla="*/ 660062 w 1017456"/>
                <a:gd name="GluePoint6Y" fmla="*/ 905931 h 9059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03" name="Полилиния 25"/>
            <p:cNvSpPr/>
            <p:nvPr/>
          </p:nvSpPr>
          <p:spPr>
            <a:xfrm>
              <a:off x="6316920" y="3216600"/>
              <a:ext cx="703440" cy="220680"/>
            </a:xfrm>
            <a:custGeom>
              <a:avLst/>
              <a:gdLst>
                <a:gd name="textAreaLeft" fmla="*/ 0 w 703440"/>
                <a:gd name="textAreaRight" fmla="*/ 703800 w 703440"/>
                <a:gd name="textAreaTop" fmla="*/ 0 h 220680"/>
                <a:gd name="textAreaBottom" fmla="*/ 221040 h 220680"/>
                <a:gd name="GluePoint1X" fmla="*/ 1407518 w 1407517"/>
                <a:gd name="GluePoint1Y" fmla="*/ 153865 h 442298"/>
                <a:gd name="GluePoint2X" fmla="*/ 1253487 w 1407517"/>
                <a:gd name="GluePoint2Y" fmla="*/ 0 h 442298"/>
                <a:gd name="GluePoint3X" fmla="*/ 0 w 1407517"/>
                <a:gd name="GluePoint3Y" fmla="*/ 0 h 442298"/>
                <a:gd name="GluePoint4X" fmla="*/ 0 w 1407517"/>
                <a:gd name="GluePoint4Y" fmla="*/ 288434 h 442298"/>
                <a:gd name="GluePoint5X" fmla="*/ 154031 w 1407517"/>
                <a:gd name="GluePoint5Y" fmla="*/ 442299 h 442298"/>
                <a:gd name="GluePoint6X" fmla="*/ 1407518 w 1407517"/>
                <a:gd name="GluePoint6Y" fmla="*/ 442299 h 442298"/>
                <a:gd name="GluePoint7X" fmla="*/ 1407518 w 1407517"/>
                <a:gd name="GluePoint7Y" fmla="*/ 153865 h 4422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04" name="Полилиния 26"/>
            <p:cNvSpPr/>
            <p:nvPr/>
          </p:nvSpPr>
          <p:spPr>
            <a:xfrm>
              <a:off x="662508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05" name="Полилиния 27"/>
            <p:cNvSpPr/>
            <p:nvPr/>
          </p:nvSpPr>
          <p:spPr>
            <a:xfrm>
              <a:off x="68421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3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06" name="Полилиния 28"/>
            <p:cNvSpPr/>
            <p:nvPr/>
          </p:nvSpPr>
          <p:spPr>
            <a:xfrm>
              <a:off x="64083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07" name="Полилиния 29"/>
            <p:cNvSpPr/>
            <p:nvPr/>
          </p:nvSpPr>
          <p:spPr>
            <a:xfrm>
              <a:off x="6353640" y="2276640"/>
              <a:ext cx="666360" cy="469440"/>
            </a:xfrm>
            <a:custGeom>
              <a:avLst/>
              <a:gdLst>
                <a:gd name="textAreaLeft" fmla="*/ 0 w 666360"/>
                <a:gd name="textAreaRight" fmla="*/ 666720 w 666360"/>
                <a:gd name="textAreaTop" fmla="*/ 0 h 469440"/>
                <a:gd name="textAreaBottom" fmla="*/ 469800 h 469440"/>
                <a:gd name="GluePoint1X" fmla="*/ 0 w 1333878"/>
                <a:gd name="GluePoint1Y" fmla="*/ 153865 h 939941"/>
                <a:gd name="GluePoint2X" fmla="*/ 154031 w 1333878"/>
                <a:gd name="GluePoint2Y" fmla="*/ 0 h 939941"/>
                <a:gd name="GluePoint3X" fmla="*/ 1333878 w 1333878"/>
                <a:gd name="GluePoint3Y" fmla="*/ 0 h 939941"/>
                <a:gd name="GluePoint4X" fmla="*/ 1333878 w 1333878"/>
                <a:gd name="GluePoint4Y" fmla="*/ 786077 h 939941"/>
                <a:gd name="GluePoint5X" fmla="*/ 1179848 w 1333878"/>
                <a:gd name="GluePoint5Y" fmla="*/ 939942 h 939941"/>
                <a:gd name="GluePoint6X" fmla="*/ 0 w 1333878"/>
                <a:gd name="GluePoint6Y" fmla="*/ 939942 h 939941"/>
                <a:gd name="GluePoint7X" fmla="*/ 0 w 1333878"/>
                <a:gd name="GluePoint7Y" fmla="*/ 153865 h 9399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08" name="Полилиния 30"/>
            <p:cNvSpPr/>
            <p:nvPr/>
          </p:nvSpPr>
          <p:spPr>
            <a:xfrm>
              <a:off x="647352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9 h 222979"/>
                <a:gd name="GluePoint2X" fmla="*/ 222317 w 222317"/>
                <a:gd name="GluePoint2Y" fmla="*/ 111490 h 222979"/>
                <a:gd name="GluePoint3X" fmla="*/ 111159 w 222317"/>
                <a:gd name="GluePoint3Y" fmla="*/ 0 h 222979"/>
                <a:gd name="GluePoint4X" fmla="*/ 0 w 222317"/>
                <a:gd name="GluePoint4Y" fmla="*/ 111490 h 222979"/>
                <a:gd name="GluePoint5X" fmla="*/ 111159 w 222317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09" name="Полилиния 31"/>
            <p:cNvSpPr/>
            <p:nvPr/>
          </p:nvSpPr>
          <p:spPr>
            <a:xfrm>
              <a:off x="678924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9 h 222979"/>
                <a:gd name="GluePoint2X" fmla="*/ 222330 w 222330"/>
                <a:gd name="GluePoint2Y" fmla="*/ 111490 h 222979"/>
                <a:gd name="GluePoint3X" fmla="*/ 111159 w 222330"/>
                <a:gd name="GluePoint3Y" fmla="*/ 0 h 222979"/>
                <a:gd name="GluePoint4X" fmla="*/ 0 w 222330"/>
                <a:gd name="GluePoint4Y" fmla="*/ 111490 h 222979"/>
                <a:gd name="GluePoint5X" fmla="*/ 111159 w 222330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10" name="Полилиния 32"/>
            <p:cNvSpPr/>
            <p:nvPr/>
          </p:nvSpPr>
          <p:spPr>
            <a:xfrm>
              <a:off x="647352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7 h 222976"/>
                <a:gd name="GluePoint2X" fmla="*/ 222317 w 222317"/>
                <a:gd name="GluePoint2Y" fmla="*/ 111488 h 222976"/>
                <a:gd name="GluePoint3X" fmla="*/ 111159 w 222317"/>
                <a:gd name="GluePoint3Y" fmla="*/ 0 h 222976"/>
                <a:gd name="GluePoint4X" fmla="*/ 0 w 222317"/>
                <a:gd name="GluePoint4Y" fmla="*/ 111488 h 222976"/>
                <a:gd name="GluePoint5X" fmla="*/ 111159 w 222317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11" name="Полилиния 33"/>
            <p:cNvSpPr/>
            <p:nvPr/>
          </p:nvSpPr>
          <p:spPr>
            <a:xfrm>
              <a:off x="678924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12" name="Полилиния 34"/>
            <p:cNvSpPr/>
            <p:nvPr/>
          </p:nvSpPr>
          <p:spPr>
            <a:xfrm>
              <a:off x="5803200" y="2746440"/>
              <a:ext cx="1037160" cy="469440"/>
            </a:xfrm>
            <a:custGeom>
              <a:avLst/>
              <a:gdLst>
                <a:gd name="textAreaLeft" fmla="*/ 0 w 1037160"/>
                <a:gd name="textAreaRight" fmla="*/ 1037520 w 1037160"/>
                <a:gd name="textAreaTop" fmla="*/ 0 h 469440"/>
                <a:gd name="textAreaBottom" fmla="*/ 469800 h 469440"/>
                <a:gd name="GluePoint1X" fmla="*/ 0 w 2075266"/>
                <a:gd name="GluePoint1Y" fmla="*/ 153865 h 939951"/>
                <a:gd name="GluePoint2X" fmla="*/ 154031 w 2075266"/>
                <a:gd name="GluePoint2Y" fmla="*/ 0 h 939951"/>
                <a:gd name="GluePoint3X" fmla="*/ 2075266 w 2075266"/>
                <a:gd name="GluePoint3Y" fmla="*/ 0 h 939951"/>
                <a:gd name="GluePoint4X" fmla="*/ 2075266 w 2075266"/>
                <a:gd name="GluePoint4Y" fmla="*/ 786086 h 939951"/>
                <a:gd name="GluePoint5X" fmla="*/ 1921236 w 2075266"/>
                <a:gd name="GluePoint5Y" fmla="*/ 939951 h 939951"/>
                <a:gd name="GluePoint6X" fmla="*/ 0 w 2075266"/>
                <a:gd name="GluePoint6Y" fmla="*/ 939951 h 939951"/>
                <a:gd name="GluePoint7X" fmla="*/ 0 w 2075266"/>
                <a:gd name="GluePoint7Y" fmla="*/ 153865 h 93995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13" name="Полилиния 35"/>
            <p:cNvSpPr/>
            <p:nvPr/>
          </p:nvSpPr>
          <p:spPr>
            <a:xfrm>
              <a:off x="589968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14" name="Полилиния 36"/>
            <p:cNvSpPr/>
            <p:nvPr/>
          </p:nvSpPr>
          <p:spPr>
            <a:xfrm>
              <a:off x="589968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15" name="Полилиния 37"/>
            <p:cNvSpPr/>
            <p:nvPr/>
          </p:nvSpPr>
          <p:spPr>
            <a:xfrm>
              <a:off x="62611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16" name="Полилиния 38"/>
            <p:cNvSpPr/>
            <p:nvPr/>
          </p:nvSpPr>
          <p:spPr>
            <a:xfrm>
              <a:off x="66229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17" name="Полилиния 39"/>
            <p:cNvSpPr/>
            <p:nvPr/>
          </p:nvSpPr>
          <p:spPr>
            <a:xfrm>
              <a:off x="62611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18" name="Полилиния 40"/>
            <p:cNvSpPr/>
            <p:nvPr/>
          </p:nvSpPr>
          <p:spPr>
            <a:xfrm>
              <a:off x="66229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19" name="Полилиния 41"/>
            <p:cNvSpPr/>
            <p:nvPr/>
          </p:nvSpPr>
          <p:spPr>
            <a:xfrm>
              <a:off x="5719680" y="1905840"/>
              <a:ext cx="337680" cy="33768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337680"/>
                <a:gd name="textAreaBottom" fmla="*/ 338040 h 337680"/>
                <a:gd name="GluePoint1X" fmla="*/ 338177 w 676350"/>
                <a:gd name="GluePoint1Y" fmla="*/ 675822 h 675821"/>
                <a:gd name="GluePoint2X" fmla="*/ 676351 w 676350"/>
                <a:gd name="GluePoint2Y" fmla="*/ 337910 h 675821"/>
                <a:gd name="GluePoint3X" fmla="*/ 338177 w 676350"/>
                <a:gd name="GluePoint3Y" fmla="*/ 0 h 675821"/>
                <a:gd name="GluePoint4X" fmla="*/ 0 w 676350"/>
                <a:gd name="GluePoint4Y" fmla="*/ 337910 h 675821"/>
                <a:gd name="GluePoint5X" fmla="*/ 338177 w 676350"/>
                <a:gd name="GluePoint5Y" fmla="*/ 675822 h 67582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20" name="Полилиния 42"/>
            <p:cNvSpPr/>
            <p:nvPr/>
          </p:nvSpPr>
          <p:spPr>
            <a:xfrm>
              <a:off x="5796000" y="2003040"/>
              <a:ext cx="184680" cy="16416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164160"/>
                <a:gd name="textAreaBottom" fmla="*/ 164520 h 164160"/>
                <a:gd name="GluePoint1X" fmla="*/ 29261 w 370208"/>
                <a:gd name="GluePoint1Y" fmla="*/ 26708 h 328776"/>
                <a:gd name="GluePoint2X" fmla="*/ 160097 w 370208"/>
                <a:gd name="GluePoint2Y" fmla="*/ 31197 h 328776"/>
                <a:gd name="GluePoint3X" fmla="*/ 185114 w 370208"/>
                <a:gd name="GluePoint3Y" fmla="*/ 59719 h 328776"/>
                <a:gd name="GluePoint4X" fmla="*/ 210144 w 370208"/>
                <a:gd name="GluePoint4Y" fmla="*/ 31197 h 328776"/>
                <a:gd name="GluePoint5X" fmla="*/ 340967 w 370208"/>
                <a:gd name="GluePoint5Y" fmla="*/ 26708 h 328776"/>
                <a:gd name="GluePoint6X" fmla="*/ 345190 w 370208"/>
                <a:gd name="GluePoint6Y" fmla="*/ 166347 h 328776"/>
                <a:gd name="GluePoint7X" fmla="*/ 185114 w 370208"/>
                <a:gd name="GluePoint7Y" fmla="*/ 328777 h 328776"/>
                <a:gd name="GluePoint8X" fmla="*/ 25051 w 370208"/>
                <a:gd name="GluePoint8Y" fmla="*/ 166347 h 328776"/>
                <a:gd name="GluePoint9X" fmla="*/ 29261 w 370208"/>
                <a:gd name="GluePoint9Y" fmla="*/ 26708 h 328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21" name="Полилиния 43"/>
            <p:cNvSpPr/>
            <p:nvPr/>
          </p:nvSpPr>
          <p:spPr>
            <a:xfrm>
              <a:off x="6875640" y="2769120"/>
              <a:ext cx="144360" cy="345600"/>
            </a:xfrm>
            <a:custGeom>
              <a:avLst/>
              <a:gdLst>
                <a:gd name="textAreaLeft" fmla="*/ 0 w 144360"/>
                <a:gd name="textAreaRight" fmla="*/ 144720 w 144360"/>
                <a:gd name="textAreaTop" fmla="*/ 0 h 345600"/>
                <a:gd name="textAreaBottom" fmla="*/ 345960 h 345600"/>
                <a:gd name="GluePoint1X" fmla="*/ 289667 w 289667"/>
                <a:gd name="GluePoint1Y" fmla="*/ 0 h 692061"/>
                <a:gd name="GluePoint2X" fmla="*/ 289667 w 289667"/>
                <a:gd name="GluePoint2Y" fmla="*/ 402704 h 692061"/>
                <a:gd name="GluePoint3X" fmla="*/ 0 w 289667"/>
                <a:gd name="GluePoint3Y" fmla="*/ 692061 h 692061"/>
                <a:gd name="GluePoint4X" fmla="*/ 0 w 289667"/>
                <a:gd name="GluePoint4Y" fmla="*/ 692061 h 6920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522" name="Группа 44"/>
          <p:cNvGrpSpPr/>
          <p:nvPr/>
        </p:nvGrpSpPr>
        <p:grpSpPr>
          <a:xfrm>
            <a:off x="8795520" y="1883160"/>
            <a:ext cx="2576160" cy="1903320"/>
            <a:chOff x="8795520" y="1883160"/>
            <a:chExt cx="2576160" cy="1903320"/>
          </a:xfrm>
        </p:grpSpPr>
        <p:sp>
          <p:nvSpPr>
            <p:cNvPr id="6523" name="Полилиния 45"/>
            <p:cNvSpPr/>
            <p:nvPr/>
          </p:nvSpPr>
          <p:spPr>
            <a:xfrm>
              <a:off x="10496880" y="3206160"/>
              <a:ext cx="874800" cy="559080"/>
            </a:xfrm>
            <a:custGeom>
              <a:avLst/>
              <a:gdLst>
                <a:gd name="textAreaLeft" fmla="*/ 0 w 874800"/>
                <a:gd name="textAreaRight" fmla="*/ 875160 w 874800"/>
                <a:gd name="textAreaTop" fmla="*/ 0 h 559080"/>
                <a:gd name="textAreaBottom" fmla="*/ 559440 h 559080"/>
                <a:gd name="GluePoint1X" fmla="*/ 0 w 1750671"/>
                <a:gd name="GluePoint1Y" fmla="*/ 1118840 h 1118959"/>
                <a:gd name="GluePoint2X" fmla="*/ 1190463 w 1750671"/>
                <a:gd name="GluePoint2Y" fmla="*/ 1118959 h 1118959"/>
                <a:gd name="GluePoint3X" fmla="*/ 1750671 w 1750671"/>
                <a:gd name="GluePoint3Y" fmla="*/ 559472 h 1118959"/>
                <a:gd name="GluePoint4X" fmla="*/ 1190463 w 1750671"/>
                <a:gd name="GluePoint4Y" fmla="*/ 0 h 1118959"/>
                <a:gd name="GluePoint5X" fmla="*/ 1183538 w 1750671"/>
                <a:gd name="GluePoint5Y" fmla="*/ 59 h 11189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24" name="Полилиния 46"/>
            <p:cNvSpPr/>
            <p:nvPr/>
          </p:nvSpPr>
          <p:spPr>
            <a:xfrm>
              <a:off x="8795520" y="2993040"/>
              <a:ext cx="571680" cy="528120"/>
            </a:xfrm>
            <a:custGeom>
              <a:avLst/>
              <a:gdLst>
                <a:gd name="textAreaLeft" fmla="*/ 0 w 571680"/>
                <a:gd name="textAreaRight" fmla="*/ 572040 w 571680"/>
                <a:gd name="textAreaTop" fmla="*/ 0 h 528120"/>
                <a:gd name="textAreaBottom" fmla="*/ 528480 h 528120"/>
                <a:gd name="GluePoint1X" fmla="*/ 1024534 w 1143941"/>
                <a:gd name="GluePoint1Y" fmla="*/ 0 h 1057003"/>
                <a:gd name="GluePoint2X" fmla="*/ 298763 w 1143941"/>
                <a:gd name="GluePoint2Y" fmla="*/ 0 h 1057003"/>
                <a:gd name="GluePoint3X" fmla="*/ 298763 w 1143941"/>
                <a:gd name="GluePoint3Y" fmla="*/ 215660 h 1057003"/>
                <a:gd name="GluePoint4X" fmla="*/ 154332 w 1143941"/>
                <a:gd name="GluePoint4Y" fmla="*/ 215660 h 1057003"/>
                <a:gd name="GluePoint5X" fmla="*/ 0 w 1143941"/>
                <a:gd name="GluePoint5Y" fmla="*/ 369797 h 1057003"/>
                <a:gd name="GluePoint6X" fmla="*/ 73423 w 1143941"/>
                <a:gd name="GluePoint6Y" fmla="*/ 688264 h 1057003"/>
                <a:gd name="GluePoint7X" fmla="*/ 227755 w 1143941"/>
                <a:gd name="GluePoint7Y" fmla="*/ 842400 h 1057003"/>
                <a:gd name="GluePoint8X" fmla="*/ 298763 w 1143941"/>
                <a:gd name="GluePoint8Y" fmla="*/ 842400 h 1057003"/>
                <a:gd name="GluePoint9X" fmla="*/ 298763 w 1143941"/>
                <a:gd name="GluePoint9Y" fmla="*/ 1057004 h 1057003"/>
                <a:gd name="GluePoint10X" fmla="*/ 1143942 w 1143941"/>
                <a:gd name="GluePoint10Y" fmla="*/ 1057004 h 1057003"/>
                <a:gd name="GluePoint11X" fmla="*/ 1143942 w 1143941"/>
                <a:gd name="GluePoint11Y" fmla="*/ 119059 h 1057003"/>
                <a:gd name="GluePoint12X" fmla="*/ 1024534 w 1143941"/>
                <a:gd name="GluePoint12Y" fmla="*/ 0 h 1057003"/>
                <a:gd name="GluePoint13X" fmla="*/ 298763 w 1143941"/>
                <a:gd name="GluePoint13Y" fmla="*/ 315297 h 1057003"/>
                <a:gd name="GluePoint14X" fmla="*/ 298763 w 1143941"/>
                <a:gd name="GluePoint14Y" fmla="*/ 742763 h 1057003"/>
                <a:gd name="GluePoint15X" fmla="*/ 242117 w 1143941"/>
                <a:gd name="GluePoint15Y" fmla="*/ 742763 h 1057003"/>
                <a:gd name="GluePoint16X" fmla="*/ 173194 w 1143941"/>
                <a:gd name="GluePoint16Y" fmla="*/ 688264 h 1057003"/>
                <a:gd name="GluePoint17X" fmla="*/ 99770 w 1143941"/>
                <a:gd name="GluePoint17Y" fmla="*/ 369797 h 1057003"/>
                <a:gd name="GluePoint18X" fmla="*/ 154332 w 1143941"/>
                <a:gd name="GluePoint18Y" fmla="*/ 315297 h 1057003"/>
                <a:gd name="GluePoint19X" fmla="*/ 298763 w 1143941"/>
                <a:gd name="GluePoint19Y" fmla="*/ 315297 h 105700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25" name="Полилиния 47"/>
            <p:cNvSpPr/>
            <p:nvPr/>
          </p:nvSpPr>
          <p:spPr>
            <a:xfrm>
              <a:off x="10695960" y="2363040"/>
              <a:ext cx="478440" cy="1083240"/>
            </a:xfrm>
            <a:custGeom>
              <a:avLst/>
              <a:gdLst>
                <a:gd name="textAreaLeft" fmla="*/ 0 w 478440"/>
                <a:gd name="textAreaRight" fmla="*/ 478800 w 478440"/>
                <a:gd name="textAreaTop" fmla="*/ 0 h 1083240"/>
                <a:gd name="textAreaBottom" fmla="*/ 1083600 h 1083240"/>
                <a:gd name="GluePoint1X" fmla="*/ 68601 w 957974"/>
                <a:gd name="GluePoint1Y" fmla="*/ 0 h 2167545"/>
                <a:gd name="GluePoint2X" fmla="*/ 924540 w 957974"/>
                <a:gd name="GluePoint2Y" fmla="*/ 0 h 2167545"/>
                <a:gd name="GluePoint3X" fmla="*/ 957974 w 957974"/>
                <a:gd name="GluePoint3Y" fmla="*/ 105806 h 2167545"/>
                <a:gd name="GluePoint4X" fmla="*/ 957974 w 957974"/>
                <a:gd name="GluePoint4Y" fmla="*/ 1950517 h 2167545"/>
                <a:gd name="GluePoint5X" fmla="*/ 889374 w 957974"/>
                <a:gd name="GluePoint5Y" fmla="*/ 2167546 h 2167545"/>
                <a:gd name="GluePoint6X" fmla="*/ 33435 w 957974"/>
                <a:gd name="GluePoint6Y" fmla="*/ 2167546 h 2167545"/>
                <a:gd name="GluePoint7X" fmla="*/ 0 w 957974"/>
                <a:gd name="GluePoint7Y" fmla="*/ 2061732 h 2167545"/>
                <a:gd name="GluePoint8X" fmla="*/ 0 w 957974"/>
                <a:gd name="GluePoint8Y" fmla="*/ 217029 h 2167545"/>
                <a:gd name="GluePoint9X" fmla="*/ 68601 w 957974"/>
                <a:gd name="GluePoint9Y" fmla="*/ 0 h 216754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26" name="Полилиния 48"/>
            <p:cNvSpPr/>
            <p:nvPr/>
          </p:nvSpPr>
          <p:spPr>
            <a:xfrm>
              <a:off x="9705240" y="2413080"/>
              <a:ext cx="1413000" cy="101160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1011600"/>
                <a:gd name="textAreaBottom" fmla="*/ 1011960 h 1011600"/>
                <a:gd name="GluePoint1X" fmla="*/ 120663 w 2827308"/>
                <a:gd name="GluePoint1Y" fmla="*/ 0 h 2023992"/>
                <a:gd name="GluePoint2X" fmla="*/ 2827308 w 2827308"/>
                <a:gd name="GluePoint2Y" fmla="*/ 0 h 2023992"/>
                <a:gd name="GluePoint3X" fmla="*/ 2827308 w 2827308"/>
                <a:gd name="GluePoint3Y" fmla="*/ 1903490 h 2023992"/>
                <a:gd name="GluePoint4X" fmla="*/ 2706646 w 2827308"/>
                <a:gd name="GluePoint4Y" fmla="*/ 2023992 h 2023992"/>
                <a:gd name="GluePoint5X" fmla="*/ 0 w 2827308"/>
                <a:gd name="GluePoint5Y" fmla="*/ 2023992 h 2023992"/>
                <a:gd name="GluePoint6X" fmla="*/ 0 w 2827308"/>
                <a:gd name="GluePoint6Y" fmla="*/ 120501 h 2023992"/>
                <a:gd name="GluePoint7X" fmla="*/ 120663 w 2827308"/>
                <a:gd name="GluePoint7Y" fmla="*/ 0 h 2023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27" name="Полилиния 49"/>
            <p:cNvSpPr/>
            <p:nvPr/>
          </p:nvSpPr>
          <p:spPr>
            <a:xfrm>
              <a:off x="9267480" y="2058480"/>
              <a:ext cx="1343160" cy="854640"/>
            </a:xfrm>
            <a:custGeom>
              <a:avLst/>
              <a:gdLst>
                <a:gd name="textAreaLeft" fmla="*/ 0 w 1343160"/>
                <a:gd name="textAreaRight" fmla="*/ 1343520 w 1343160"/>
                <a:gd name="textAreaTop" fmla="*/ 0 h 854640"/>
                <a:gd name="textAreaBottom" fmla="*/ 855000 h 854640"/>
                <a:gd name="GluePoint1X" fmla="*/ 348249 w 2687615"/>
                <a:gd name="GluePoint1Y" fmla="*/ 0 h 1710014"/>
                <a:gd name="GluePoint2X" fmla="*/ 2687616 w 2687615"/>
                <a:gd name="GluePoint2Y" fmla="*/ 0 h 1710014"/>
                <a:gd name="GluePoint3X" fmla="*/ 2687616 w 2687615"/>
                <a:gd name="GluePoint3Y" fmla="*/ 1367378 h 1710014"/>
                <a:gd name="GluePoint4X" fmla="*/ 2339434 w 2687615"/>
                <a:gd name="GluePoint4Y" fmla="*/ 1710015 h 1710014"/>
                <a:gd name="GluePoint5X" fmla="*/ 0 w 2687615"/>
                <a:gd name="GluePoint5Y" fmla="*/ 1710000 h 1710014"/>
                <a:gd name="GluePoint6X" fmla="*/ 0 w 2687615"/>
                <a:gd name="GluePoint6Y" fmla="*/ 342629 h 1710014"/>
                <a:gd name="GluePoint7X" fmla="*/ 348182 w 2687615"/>
                <a:gd name="GluePoint7Y" fmla="*/ 0 h 1710014"/>
                <a:gd name="GluePoint8X" fmla="*/ 348249 w 2687615"/>
                <a:gd name="GluePoint8Y" fmla="*/ 0 h 171001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28" name="Полилиния 50"/>
            <p:cNvSpPr/>
            <p:nvPr/>
          </p:nvSpPr>
          <p:spPr>
            <a:xfrm>
              <a:off x="9769680" y="2471760"/>
              <a:ext cx="1285560" cy="899280"/>
            </a:xfrm>
            <a:custGeom>
              <a:avLst/>
              <a:gdLst>
                <a:gd name="textAreaLeft" fmla="*/ 0 w 1285560"/>
                <a:gd name="textAreaRight" fmla="*/ 1285920 w 1285560"/>
                <a:gd name="textAreaTop" fmla="*/ 0 h 899280"/>
                <a:gd name="textAreaBottom" fmla="*/ 899640 h 899280"/>
                <a:gd name="GluePoint1X" fmla="*/ 0 w 2572414"/>
                <a:gd name="GluePoint1Y" fmla="*/ 118423 h 1799313"/>
                <a:gd name="GluePoint2X" fmla="*/ 119409 w 2572414"/>
                <a:gd name="GluePoint2Y" fmla="*/ 0 h 1799313"/>
                <a:gd name="GluePoint3X" fmla="*/ 2572415 w 2572414"/>
                <a:gd name="GluePoint3Y" fmla="*/ 0 h 1799313"/>
                <a:gd name="GluePoint4X" fmla="*/ 2572415 w 2572414"/>
                <a:gd name="GluePoint4Y" fmla="*/ 1680255 h 1799313"/>
                <a:gd name="GluePoint5X" fmla="*/ 2454155 w 2572414"/>
                <a:gd name="GluePoint5Y" fmla="*/ 1799313 h 1799313"/>
                <a:gd name="GluePoint6X" fmla="*/ 0 w 2572414"/>
                <a:gd name="GluePoint6Y" fmla="*/ 1799313 h 1799313"/>
                <a:gd name="GluePoint7X" fmla="*/ 0 w 2572414"/>
                <a:gd name="GluePoint7Y" fmla="*/ 118423 h 17993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29" name="Полилиния 51"/>
            <p:cNvSpPr/>
            <p:nvPr/>
          </p:nvSpPr>
          <p:spPr>
            <a:xfrm>
              <a:off x="10564920" y="3258000"/>
              <a:ext cx="405360" cy="39600"/>
            </a:xfrm>
            <a:custGeom>
              <a:avLst/>
              <a:gdLst>
                <a:gd name="textAreaLeft" fmla="*/ 0 w 405360"/>
                <a:gd name="textAreaRight" fmla="*/ 405720 w 405360"/>
                <a:gd name="textAreaTop" fmla="*/ 0 h 39600"/>
                <a:gd name="textAreaBottom" fmla="*/ 39960 h 39600"/>
                <a:gd name="GluePoint1X" fmla="*/ 771357 w 811297"/>
                <a:gd name="GluePoint1Y" fmla="*/ 0 h 79647"/>
                <a:gd name="GluePoint2X" fmla="*/ 811298 w 811297"/>
                <a:gd name="GluePoint2Y" fmla="*/ 0 h 79647"/>
                <a:gd name="GluePoint3X" fmla="*/ 811298 w 811297"/>
                <a:gd name="GluePoint3Y" fmla="*/ 79647 h 79647"/>
                <a:gd name="GluePoint4X" fmla="*/ 771357 w 811297"/>
                <a:gd name="GluePoint4Y" fmla="*/ 79647 h 79647"/>
                <a:gd name="GluePoint5X" fmla="*/ 39941 w 811297"/>
                <a:gd name="GluePoint5Y" fmla="*/ 79647 h 79647"/>
                <a:gd name="GluePoint6X" fmla="*/ 0 w 811297"/>
                <a:gd name="GluePoint6Y" fmla="*/ 79647 h 79647"/>
                <a:gd name="GluePoint7X" fmla="*/ 0 w 811297"/>
                <a:gd name="GluePoint7Y" fmla="*/ 0 h 79647"/>
                <a:gd name="GluePoint8X" fmla="*/ 39941 w 811297"/>
                <a:gd name="GluePoint8Y" fmla="*/ 0 h 796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040" bIns="-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30" name="Полилиния 52"/>
            <p:cNvSpPr/>
            <p:nvPr/>
          </p:nvSpPr>
          <p:spPr>
            <a:xfrm>
              <a:off x="9027720" y="3425040"/>
              <a:ext cx="1413000" cy="9108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91080"/>
                <a:gd name="textAreaBottom" fmla="*/ 91440 h 91080"/>
                <a:gd name="GluePoint1X" fmla="*/ 76199 w 2827239"/>
                <a:gd name="GluePoint1Y" fmla="*/ 0 h 183157"/>
                <a:gd name="GluePoint2X" fmla="*/ 2827239 w 2827239"/>
                <a:gd name="GluePoint2Y" fmla="*/ 0 h 183157"/>
                <a:gd name="GluePoint3X" fmla="*/ 2827239 w 2827239"/>
                <a:gd name="GluePoint3Y" fmla="*/ 106989 h 183157"/>
                <a:gd name="GluePoint4X" fmla="*/ 2750982 w 2827239"/>
                <a:gd name="GluePoint4Y" fmla="*/ 183157 h 183157"/>
                <a:gd name="GluePoint5X" fmla="*/ 0 w 2827239"/>
                <a:gd name="GluePoint5Y" fmla="*/ 183157 h 183157"/>
                <a:gd name="GluePoint6X" fmla="*/ 0 w 2827239"/>
                <a:gd name="GluePoint6Y" fmla="*/ 76168 h 183157"/>
                <a:gd name="GluePoint7X" fmla="*/ 76262 w 2827239"/>
                <a:gd name="GluePoint7Y" fmla="*/ 0 h 183157"/>
                <a:gd name="GluePoint8X" fmla="*/ 76199 w 2827239"/>
                <a:gd name="GluePoint8Y" fmla="*/ 0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31" name="Полилиния 53"/>
            <p:cNvSpPr/>
            <p:nvPr/>
          </p:nvSpPr>
          <p:spPr>
            <a:xfrm>
              <a:off x="9027720" y="3425040"/>
              <a:ext cx="2090520" cy="91080"/>
            </a:xfrm>
            <a:custGeom>
              <a:avLst/>
              <a:gdLst>
                <a:gd name="textAreaLeft" fmla="*/ 0 w 2090520"/>
                <a:gd name="textAreaRight" fmla="*/ 2090880 w 2090520"/>
                <a:gd name="textAreaTop" fmla="*/ 0 h 91080"/>
                <a:gd name="textAreaBottom" fmla="*/ 91440 h 91080"/>
                <a:gd name="GluePoint1X" fmla="*/ 77571 w 4182248"/>
                <a:gd name="GluePoint1Y" fmla="*/ 59 h 183157"/>
                <a:gd name="GluePoint2X" fmla="*/ 4134112 w 4182248"/>
                <a:gd name="GluePoint2Y" fmla="*/ 59 h 183157"/>
                <a:gd name="GluePoint3X" fmla="*/ 4182249 w 4182248"/>
                <a:gd name="GluePoint3Y" fmla="*/ 48144 h 183157"/>
                <a:gd name="GluePoint4X" fmla="*/ 4182249 w 4182248"/>
                <a:gd name="GluePoint4Y" fmla="*/ 183157 h 183157"/>
                <a:gd name="GluePoint5X" fmla="*/ 0 w 4182248"/>
                <a:gd name="GluePoint5Y" fmla="*/ 183157 h 183157"/>
                <a:gd name="GluePoint6X" fmla="*/ 0 w 4182248"/>
                <a:gd name="GluePoint6Y" fmla="*/ 77478 h 183157"/>
                <a:gd name="GluePoint7X" fmla="*/ 77571 w 4182248"/>
                <a:gd name="GluePoint7Y" fmla="*/ 0 h 183157"/>
                <a:gd name="GluePoint8X" fmla="*/ 77571 w 4182248"/>
                <a:gd name="GluePoint8Y" fmla="*/ 59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32" name="Полилиния 54"/>
            <p:cNvSpPr/>
            <p:nvPr/>
          </p:nvSpPr>
          <p:spPr>
            <a:xfrm>
              <a:off x="10476000" y="3746160"/>
              <a:ext cx="40320" cy="40320"/>
            </a:xfrm>
            <a:custGeom>
              <a:avLst/>
              <a:gdLst>
                <a:gd name="textAreaLeft" fmla="*/ 0 w 40320"/>
                <a:gd name="textAreaRight" fmla="*/ 40680 w 40320"/>
                <a:gd name="textAreaTop" fmla="*/ 0 h 40320"/>
                <a:gd name="textAreaBottom" fmla="*/ 40680 h 40320"/>
                <a:gd name="GluePoint1X" fmla="*/ 40718 w 81437"/>
                <a:gd name="GluePoint1Y" fmla="*/ 81332 h 81331"/>
                <a:gd name="GluePoint2X" fmla="*/ 81437 w 81437"/>
                <a:gd name="GluePoint2Y" fmla="*/ 40673 h 81331"/>
                <a:gd name="GluePoint3X" fmla="*/ 40718 w 81437"/>
                <a:gd name="GluePoint3Y" fmla="*/ 0 h 81331"/>
                <a:gd name="GluePoint4X" fmla="*/ 0 w 81437"/>
                <a:gd name="GluePoint4Y" fmla="*/ 40673 h 81331"/>
                <a:gd name="GluePoint5X" fmla="*/ 40718 w 81437"/>
                <a:gd name="GluePoint5Y" fmla="*/ 81332 h 813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20" bIns="-43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33" name="Полилиния 55"/>
            <p:cNvSpPr/>
            <p:nvPr/>
          </p:nvSpPr>
          <p:spPr>
            <a:xfrm>
              <a:off x="9267480" y="2058480"/>
              <a:ext cx="1297080" cy="802440"/>
            </a:xfrm>
            <a:custGeom>
              <a:avLst/>
              <a:gdLst>
                <a:gd name="textAreaLeft" fmla="*/ 0 w 1297080"/>
                <a:gd name="textAreaRight" fmla="*/ 1297440 w 1297080"/>
                <a:gd name="textAreaTop" fmla="*/ 0 h 802440"/>
                <a:gd name="textAreaBottom" fmla="*/ 802800 h 802440"/>
                <a:gd name="GluePoint1X" fmla="*/ 0 w 2595357"/>
                <a:gd name="GluePoint1Y" fmla="*/ 119059 h 1605929"/>
                <a:gd name="GluePoint2X" fmla="*/ 119409 w 2595357"/>
                <a:gd name="GluePoint2Y" fmla="*/ 0 h 1605929"/>
                <a:gd name="GluePoint3X" fmla="*/ 2595358 w 2595357"/>
                <a:gd name="GluePoint3Y" fmla="*/ 0 h 1605929"/>
                <a:gd name="GluePoint4X" fmla="*/ 2595358 w 2595357"/>
                <a:gd name="GluePoint4Y" fmla="*/ 1486870 h 1605929"/>
                <a:gd name="GluePoint5X" fmla="*/ 2475949 w 2595357"/>
                <a:gd name="GluePoint5Y" fmla="*/ 1605929 h 1605929"/>
                <a:gd name="GluePoint6X" fmla="*/ 0 w 2595357"/>
                <a:gd name="GluePoint6Y" fmla="*/ 1605929 h 1605929"/>
                <a:gd name="GluePoint7X" fmla="*/ 0 w 2595357"/>
                <a:gd name="GluePoint7Y" fmla="*/ 119059 h 16059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34" name="Полилиния 56"/>
            <p:cNvSpPr/>
            <p:nvPr/>
          </p:nvSpPr>
          <p:spPr>
            <a:xfrm>
              <a:off x="9223560" y="2015280"/>
              <a:ext cx="440640" cy="242640"/>
            </a:xfrm>
            <a:custGeom>
              <a:avLst/>
              <a:gdLst>
                <a:gd name="textAreaLeft" fmla="*/ 0 w 440640"/>
                <a:gd name="textAreaRight" fmla="*/ 441000 w 440640"/>
                <a:gd name="textAreaTop" fmla="*/ 0 h 242640"/>
                <a:gd name="textAreaBottom" fmla="*/ 243000 h 242640"/>
                <a:gd name="GluePoint1X" fmla="*/ 881826 w 881825"/>
                <a:gd name="GluePoint1Y" fmla="*/ 0 h 486115"/>
                <a:gd name="GluePoint2X" fmla="*/ 149261 w 881825"/>
                <a:gd name="GluePoint2Y" fmla="*/ 0 h 486115"/>
                <a:gd name="GluePoint3X" fmla="*/ 0 w 881825"/>
                <a:gd name="GluePoint3Y" fmla="*/ 148824 h 486115"/>
                <a:gd name="GluePoint4X" fmla="*/ 0 w 881825"/>
                <a:gd name="GluePoint4Y" fmla="*/ 486116 h 4861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35" name="Полилиния 57"/>
            <p:cNvSpPr/>
            <p:nvPr/>
          </p:nvSpPr>
          <p:spPr>
            <a:xfrm>
              <a:off x="936756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0 w 103220"/>
                <a:gd name="GluePoint1Y" fmla="*/ 102917 h 102917"/>
                <a:gd name="GluePoint2X" fmla="*/ 103220 w 103220"/>
                <a:gd name="GluePoint2Y" fmla="*/ 51459 h 102917"/>
                <a:gd name="GluePoint3X" fmla="*/ 51610 w 103220"/>
                <a:gd name="GluePoint3Y" fmla="*/ 0 h 102917"/>
                <a:gd name="GluePoint4X" fmla="*/ 0 w 103220"/>
                <a:gd name="GluePoint4Y" fmla="*/ 51459 h 102917"/>
                <a:gd name="GluePoint5X" fmla="*/ 51610 w 103220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36" name="Полилиния 58"/>
            <p:cNvSpPr/>
            <p:nvPr/>
          </p:nvSpPr>
          <p:spPr>
            <a:xfrm>
              <a:off x="94723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2 w 103221"/>
                <a:gd name="GluePoint1Y" fmla="*/ 102917 h 102917"/>
                <a:gd name="GluePoint2X" fmla="*/ 103222 w 103221"/>
                <a:gd name="GluePoint2Y" fmla="*/ 51459 h 102917"/>
                <a:gd name="GluePoint3X" fmla="*/ 51612 w 103221"/>
                <a:gd name="GluePoint3Y" fmla="*/ 0 h 102917"/>
                <a:gd name="GluePoint4X" fmla="*/ 0 w 103221"/>
                <a:gd name="GluePoint4Y" fmla="*/ 51459 h 102917"/>
                <a:gd name="GluePoint5X" fmla="*/ 51612 w 103221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37" name="Полилиния 59"/>
            <p:cNvSpPr/>
            <p:nvPr/>
          </p:nvSpPr>
          <p:spPr>
            <a:xfrm>
              <a:off x="95767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5 w 103214"/>
                <a:gd name="GluePoint1Y" fmla="*/ 102917 h 102917"/>
                <a:gd name="GluePoint2X" fmla="*/ 103214 w 103214"/>
                <a:gd name="GluePoint2Y" fmla="*/ 51459 h 102917"/>
                <a:gd name="GluePoint3X" fmla="*/ 51615 w 103214"/>
                <a:gd name="GluePoint3Y" fmla="*/ 0 h 102917"/>
                <a:gd name="GluePoint4X" fmla="*/ 0 w 103214"/>
                <a:gd name="GluePoint4Y" fmla="*/ 51459 h 102917"/>
                <a:gd name="GluePoint5X" fmla="*/ 51615 w 103214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38" name="Полилиния 60"/>
            <p:cNvSpPr/>
            <p:nvPr/>
          </p:nvSpPr>
          <p:spPr>
            <a:xfrm>
              <a:off x="10737720" y="1883160"/>
              <a:ext cx="351360" cy="350280"/>
            </a:xfrm>
            <a:custGeom>
              <a:avLst/>
              <a:gdLst>
                <a:gd name="textAreaLeft" fmla="*/ 0 w 351360"/>
                <a:gd name="textAreaRight" fmla="*/ 351720 w 351360"/>
                <a:gd name="textAreaTop" fmla="*/ 0 h 350280"/>
                <a:gd name="textAreaBottom" fmla="*/ 350640 h 350280"/>
                <a:gd name="GluePoint1X" fmla="*/ 703200 w 703199"/>
                <a:gd name="GluePoint1Y" fmla="*/ 350567 h 701132"/>
                <a:gd name="GluePoint2X" fmla="*/ 351600 w 703199"/>
                <a:gd name="GluePoint2Y" fmla="*/ 701133 h 701132"/>
                <a:gd name="GluePoint3X" fmla="*/ 0 w 703199"/>
                <a:gd name="GluePoint3Y" fmla="*/ 350567 h 701132"/>
                <a:gd name="GluePoint4X" fmla="*/ 351600 w 703199"/>
                <a:gd name="GluePoint4Y" fmla="*/ 0 h 701132"/>
                <a:gd name="GluePoint5X" fmla="*/ 703200 w 703199"/>
                <a:gd name="GluePoint5Y" fmla="*/ 350567 h 7011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39" name="Полилиния 61"/>
            <p:cNvSpPr/>
            <p:nvPr/>
          </p:nvSpPr>
          <p:spPr>
            <a:xfrm>
              <a:off x="10915200" y="1959480"/>
              <a:ext cx="7200" cy="1980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98000"/>
                <a:gd name="textAreaBottom" fmla="*/ 198360 h 198000"/>
                <a:gd name="GluePoint1X" fmla="*/ 0 w 14926"/>
                <a:gd name="GluePoint1Y" fmla="*/ 0 h 396642"/>
                <a:gd name="GluePoint2X" fmla="*/ 0 w 14926"/>
                <a:gd name="GluePoint2Y" fmla="*/ 396643 h 3966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40" name="Полилиния 62"/>
            <p:cNvSpPr/>
            <p:nvPr/>
          </p:nvSpPr>
          <p:spPr>
            <a:xfrm>
              <a:off x="10837440" y="1959480"/>
              <a:ext cx="151560" cy="77400"/>
            </a:xfrm>
            <a:custGeom>
              <a:avLst/>
              <a:gdLst>
                <a:gd name="textAreaLeft" fmla="*/ 0 w 151560"/>
                <a:gd name="textAreaRight" fmla="*/ 151920 w 151560"/>
                <a:gd name="textAreaTop" fmla="*/ 0 h 77400"/>
                <a:gd name="textAreaBottom" fmla="*/ 77760 h 77400"/>
                <a:gd name="GluePoint1X" fmla="*/ 0 w 304179"/>
                <a:gd name="GluePoint1Y" fmla="*/ 155287 h 155286"/>
                <a:gd name="GluePoint2X" fmla="*/ 155754 w 304179"/>
                <a:gd name="GluePoint2Y" fmla="*/ 0 h 155286"/>
                <a:gd name="GluePoint3X" fmla="*/ 304180 w 304179"/>
                <a:gd name="GluePoint3Y" fmla="*/ 148001 h 15528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541" name="Группа 63"/>
          <p:cNvGrpSpPr/>
          <p:nvPr/>
        </p:nvGrpSpPr>
        <p:grpSpPr>
          <a:xfrm>
            <a:off x="5049720" y="4314960"/>
            <a:ext cx="2075760" cy="1923120"/>
            <a:chOff x="5049720" y="4314960"/>
            <a:chExt cx="2075760" cy="1923120"/>
          </a:xfrm>
        </p:grpSpPr>
        <p:sp>
          <p:nvSpPr>
            <p:cNvPr id="6542" name="Полилиния 64"/>
            <p:cNvSpPr/>
            <p:nvPr/>
          </p:nvSpPr>
          <p:spPr>
            <a:xfrm>
              <a:off x="5049720" y="4757400"/>
              <a:ext cx="308520" cy="608760"/>
            </a:xfrm>
            <a:custGeom>
              <a:avLst/>
              <a:gdLst>
                <a:gd name="textAreaLeft" fmla="*/ 0 w 308520"/>
                <a:gd name="textAreaRight" fmla="*/ 308880 w 308520"/>
                <a:gd name="textAreaTop" fmla="*/ 0 h 608760"/>
                <a:gd name="textAreaBottom" fmla="*/ 609120 h 608760"/>
                <a:gd name="GluePoint1X" fmla="*/ 617381 w 617855"/>
                <a:gd name="GluePoint1Y" fmla="*/ 19124 h 1218534"/>
                <a:gd name="GluePoint2X" fmla="*/ 617856 w 617855"/>
                <a:gd name="GluePoint2Y" fmla="*/ 136 h 1218534"/>
                <a:gd name="GluePoint3X" fmla="*/ 609845 w 617855"/>
                <a:gd name="GluePoint3Y" fmla="*/ 0 h 1218534"/>
                <a:gd name="GluePoint4X" fmla="*/ 0 w 617855"/>
                <a:gd name="GluePoint4Y" fmla="*/ 609275 h 1218534"/>
                <a:gd name="GluePoint5X" fmla="*/ 609913 w 617855"/>
                <a:gd name="GluePoint5Y" fmla="*/ 1218534 h 1218534"/>
                <a:gd name="GluePoint6X" fmla="*/ 617448 w 617855"/>
                <a:gd name="GluePoint6Y" fmla="*/ 1218477 h 1218534"/>
                <a:gd name="GluePoint7X" fmla="*/ 617448 w 617855"/>
                <a:gd name="GluePoint7Y" fmla="*/ 19124 h 1218534"/>
                <a:gd name="GluePoint8X" fmla="*/ 617381 w 617855"/>
                <a:gd name="GluePoint8Y" fmla="*/ 19124 h 12185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43" name="Полилиния 65"/>
            <p:cNvSpPr/>
            <p:nvPr/>
          </p:nvSpPr>
          <p:spPr>
            <a:xfrm>
              <a:off x="6033960" y="4314960"/>
              <a:ext cx="1091520" cy="461880"/>
            </a:xfrm>
            <a:custGeom>
              <a:avLst/>
              <a:gdLst>
                <a:gd name="textAreaLeft" fmla="*/ 0 w 1091520"/>
                <a:gd name="textAreaRight" fmla="*/ 1091880 w 1091520"/>
                <a:gd name="textAreaTop" fmla="*/ 0 h 461880"/>
                <a:gd name="textAreaBottom" fmla="*/ 462240 h 461880"/>
                <a:gd name="GluePoint1X" fmla="*/ 125335 w 2183873"/>
                <a:gd name="GluePoint1Y" fmla="*/ 0 h 924500"/>
                <a:gd name="GluePoint2X" fmla="*/ 0 w 2183873"/>
                <a:gd name="GluePoint2Y" fmla="*/ 125204 h 924500"/>
                <a:gd name="GluePoint3X" fmla="*/ 0 w 2183873"/>
                <a:gd name="GluePoint3Y" fmla="*/ 924501 h 924500"/>
                <a:gd name="GluePoint4X" fmla="*/ 2058539 w 2183873"/>
                <a:gd name="GluePoint4Y" fmla="*/ 924501 h 924500"/>
                <a:gd name="GluePoint5X" fmla="*/ 2183873 w 2183873"/>
                <a:gd name="GluePoint5Y" fmla="*/ 799298 h 924500"/>
                <a:gd name="GluePoint6X" fmla="*/ 2183873 w 2183873"/>
                <a:gd name="GluePoint6Y" fmla="*/ 1 h 924500"/>
                <a:gd name="GluePoint7X" fmla="*/ 125335 w 2183873"/>
                <a:gd name="GluePoint7Y" fmla="*/ 0 h 9245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44" name="Полилиния 66"/>
            <p:cNvSpPr/>
            <p:nvPr/>
          </p:nvSpPr>
          <p:spPr>
            <a:xfrm>
              <a:off x="6958800" y="439812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7 h 169106"/>
                <a:gd name="GluePoint2X" fmla="*/ 169287 w 169286"/>
                <a:gd name="GluePoint2Y" fmla="*/ 84554 h 169106"/>
                <a:gd name="GluePoint3X" fmla="*/ 84643 w 169286"/>
                <a:gd name="GluePoint3Y" fmla="*/ 0 h 169106"/>
                <a:gd name="GluePoint4X" fmla="*/ 0 w 169286"/>
                <a:gd name="GluePoint4Y" fmla="*/ 84554 h 169106"/>
                <a:gd name="GluePoint5X" fmla="*/ 84643 w 169286"/>
                <a:gd name="GluePoint5Y" fmla="*/ 169107 h 1691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45" name="Полилиния 67"/>
            <p:cNvSpPr/>
            <p:nvPr/>
          </p:nvSpPr>
          <p:spPr>
            <a:xfrm>
              <a:off x="5081400" y="4319640"/>
              <a:ext cx="914400" cy="735120"/>
            </a:xfrm>
            <a:custGeom>
              <a:avLst/>
              <a:gdLst>
                <a:gd name="textAreaLeft" fmla="*/ 0 w 914400"/>
                <a:gd name="textAreaRight" fmla="*/ 914760 w 914400"/>
                <a:gd name="textAreaTop" fmla="*/ 0 h 735120"/>
                <a:gd name="textAreaBottom" fmla="*/ 735480 h 735120"/>
                <a:gd name="GluePoint1X" fmla="*/ 1829819 w 1829819"/>
                <a:gd name="GluePoint1Y" fmla="*/ 167 h 1471020"/>
                <a:gd name="GluePoint2X" fmla="*/ 750591 w 1829819"/>
                <a:gd name="GluePoint2Y" fmla="*/ 0 h 1471020"/>
                <a:gd name="GluePoint3X" fmla="*/ 0 w 1829819"/>
                <a:gd name="GluePoint3Y" fmla="*/ 749883 h 1471020"/>
                <a:gd name="GluePoint4X" fmla="*/ 544091 w 1829819"/>
                <a:gd name="GluePoint4Y" fmla="*/ 1471020 h 1471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46" name="Полилиния 68"/>
            <p:cNvSpPr/>
            <p:nvPr/>
          </p:nvSpPr>
          <p:spPr>
            <a:xfrm>
              <a:off x="6186240" y="5863680"/>
              <a:ext cx="900720" cy="374400"/>
            </a:xfrm>
            <a:custGeom>
              <a:avLst/>
              <a:gdLst>
                <a:gd name="textAreaLeft" fmla="*/ 0 w 900720"/>
                <a:gd name="textAreaRight" fmla="*/ 901080 w 900720"/>
                <a:gd name="textAreaTop" fmla="*/ 0 h 374400"/>
                <a:gd name="textAreaBottom" fmla="*/ 374760 h 374400"/>
                <a:gd name="GluePoint1X" fmla="*/ 0 w 1802240"/>
                <a:gd name="GluePoint1Y" fmla="*/ 749717 h 749877"/>
                <a:gd name="GluePoint2X" fmla="*/ 1051571 w 1802240"/>
                <a:gd name="GluePoint2Y" fmla="*/ 749878 h 749877"/>
                <a:gd name="GluePoint3X" fmla="*/ 1802241 w 1802240"/>
                <a:gd name="GluePoint3Y" fmla="*/ 0 h 7498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47" name="Полилиния 69"/>
            <p:cNvSpPr/>
            <p:nvPr/>
          </p:nvSpPr>
          <p:spPr>
            <a:xfrm>
              <a:off x="5400000" y="4568040"/>
              <a:ext cx="1387440" cy="1386360"/>
            </a:xfrm>
            <a:custGeom>
              <a:avLst/>
              <a:gdLst>
                <a:gd name="textAreaLeft" fmla="*/ 0 w 1387440"/>
                <a:gd name="textAreaRight" fmla="*/ 1387800 w 1387440"/>
                <a:gd name="textAreaTop" fmla="*/ 0 h 1386360"/>
                <a:gd name="textAreaBottom" fmla="*/ 1386720 h 1386360"/>
                <a:gd name="GluePoint1X" fmla="*/ 2366503 w 2776266"/>
                <a:gd name="GluePoint1Y" fmla="*/ 0 h 2773413"/>
                <a:gd name="GluePoint2X" fmla="*/ 175218 w 2776266"/>
                <a:gd name="GluePoint2Y" fmla="*/ 83 h 2773413"/>
                <a:gd name="GluePoint3X" fmla="*/ 8189 w 2776266"/>
                <a:gd name="GluePoint3Y" fmla="*/ 166521 h 2773413"/>
                <a:gd name="GluePoint4X" fmla="*/ 0 w 2776266"/>
                <a:gd name="GluePoint4Y" fmla="*/ 2773414 h 2773413"/>
                <a:gd name="GluePoint5X" fmla="*/ 2607895 w 2776266"/>
                <a:gd name="GluePoint5Y" fmla="*/ 2773414 h 2773413"/>
                <a:gd name="GluePoint6X" fmla="*/ 2775008 w 2776266"/>
                <a:gd name="GluePoint6Y" fmla="*/ 2605232 h 2773413"/>
                <a:gd name="GluePoint7X" fmla="*/ 2773418 w 2776266"/>
                <a:gd name="GluePoint7Y" fmla="*/ 2404229 h 2773413"/>
                <a:gd name="GluePoint8X" fmla="*/ 2776266 w 2776266"/>
                <a:gd name="GluePoint8Y" fmla="*/ 1106962 h 2773413"/>
                <a:gd name="GluePoint9X" fmla="*/ 2776266 w 2776266"/>
                <a:gd name="GluePoint9Y" fmla="*/ 83 h 2773413"/>
                <a:gd name="GluePoint10X" fmla="*/ 2366503 w 2776266"/>
                <a:gd name="GluePoint10Y" fmla="*/ 0 h 27734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48" name="Полилиния 70"/>
            <p:cNvSpPr/>
            <p:nvPr/>
          </p:nvSpPr>
          <p:spPr>
            <a:xfrm>
              <a:off x="7059600" y="580968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59"/>
                <a:gd name="GluePoint1Y" fmla="*/ 109844 h 109843"/>
                <a:gd name="GluePoint2X" fmla="*/ 109960 w 109959"/>
                <a:gd name="GluePoint2Y" fmla="*/ 54922 h 109843"/>
                <a:gd name="GluePoint3X" fmla="*/ 54980 w 109959"/>
                <a:gd name="GluePoint3Y" fmla="*/ 0 h 109843"/>
                <a:gd name="GluePoint4X" fmla="*/ 0 w 109959"/>
                <a:gd name="GluePoint4Y" fmla="*/ 54922 h 109843"/>
                <a:gd name="GluePoint5X" fmla="*/ 54980 w 109959"/>
                <a:gd name="GluePoint5Y" fmla="*/ 109844 h 1098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49" name="Полилиния 71"/>
            <p:cNvSpPr/>
            <p:nvPr/>
          </p:nvSpPr>
          <p:spPr>
            <a:xfrm>
              <a:off x="5052960" y="466020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60"/>
                <a:gd name="GluePoint1Y" fmla="*/ 109845 h 109844"/>
                <a:gd name="GluePoint2X" fmla="*/ 109961 w 109960"/>
                <a:gd name="GluePoint2Y" fmla="*/ 54922 h 109844"/>
                <a:gd name="GluePoint3X" fmla="*/ 54980 w 109960"/>
                <a:gd name="GluePoint3Y" fmla="*/ 0 h 109844"/>
                <a:gd name="GluePoint4X" fmla="*/ 0 w 109960"/>
                <a:gd name="GluePoint4Y" fmla="*/ 54922 h 109844"/>
                <a:gd name="GluePoint5X" fmla="*/ 54980 w 109960"/>
                <a:gd name="GluePoint5Y" fmla="*/ 109845 h 10984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50" name="Полилиния 72"/>
            <p:cNvSpPr/>
            <p:nvPr/>
          </p:nvSpPr>
          <p:spPr>
            <a:xfrm>
              <a:off x="549648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51" name="Полилиния 73"/>
            <p:cNvSpPr/>
            <p:nvPr/>
          </p:nvSpPr>
          <p:spPr>
            <a:xfrm>
              <a:off x="53132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52" name="Полилиния 74"/>
            <p:cNvSpPr/>
            <p:nvPr/>
          </p:nvSpPr>
          <p:spPr>
            <a:xfrm>
              <a:off x="51296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53" name="Полилиния 75"/>
            <p:cNvSpPr/>
            <p:nvPr/>
          </p:nvSpPr>
          <p:spPr>
            <a:xfrm>
              <a:off x="6140160" y="4624200"/>
              <a:ext cx="364320" cy="349560"/>
            </a:xfrm>
            <a:custGeom>
              <a:avLst/>
              <a:gdLst>
                <a:gd name="textAreaLeft" fmla="*/ 0 w 364320"/>
                <a:gd name="textAreaRight" fmla="*/ 364680 w 364320"/>
                <a:gd name="textAreaTop" fmla="*/ 0 h 349560"/>
                <a:gd name="textAreaBottom" fmla="*/ 349920 h 349560"/>
                <a:gd name="GluePoint1X" fmla="*/ 729311 w 729311"/>
                <a:gd name="GluePoint1Y" fmla="*/ 0 h 699883"/>
                <a:gd name="GluePoint2X" fmla="*/ 729311 w 729311"/>
                <a:gd name="GluePoint2Y" fmla="*/ 442892 h 699883"/>
                <a:gd name="GluePoint3X" fmla="*/ 0 w 729311"/>
                <a:gd name="GluePoint3Y" fmla="*/ 442886 h 699883"/>
                <a:gd name="GluePoint4X" fmla="*/ 0 w 729311"/>
                <a:gd name="GluePoint4Y" fmla="*/ 699884 h 6998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54" name="Полилиния 76"/>
            <p:cNvSpPr/>
            <p:nvPr/>
          </p:nvSpPr>
          <p:spPr>
            <a:xfrm>
              <a:off x="5458320" y="5374800"/>
              <a:ext cx="347400" cy="23004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30040"/>
                <a:gd name="textAreaBottom" fmla="*/ 230400 h 230040"/>
                <a:gd name="GluePoint1X" fmla="*/ 0 w 695438"/>
                <a:gd name="GluePoint1Y" fmla="*/ 460995 h 460995"/>
                <a:gd name="GluePoint2X" fmla="*/ 272352 w 695438"/>
                <a:gd name="GluePoint2Y" fmla="*/ 460995 h 460995"/>
                <a:gd name="GluePoint3X" fmla="*/ 272352 w 695438"/>
                <a:gd name="GluePoint3Y" fmla="*/ 0 h 460995"/>
                <a:gd name="GluePoint4X" fmla="*/ 695438 w 695438"/>
                <a:gd name="GluePoint4Y" fmla="*/ 0 h 4609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55" name="Полилиния 77"/>
            <p:cNvSpPr/>
            <p:nvPr/>
          </p:nvSpPr>
          <p:spPr>
            <a:xfrm>
              <a:off x="5594760" y="4798800"/>
              <a:ext cx="5400" cy="57564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575640"/>
                <a:gd name="textAreaBottom" fmla="*/ 576000 h 575640"/>
                <a:gd name="GluePoint1X" fmla="*/ 0 w 11439"/>
                <a:gd name="GluePoint1Y" fmla="*/ 0 h 1152069"/>
                <a:gd name="GluePoint2X" fmla="*/ 0 w 11439"/>
                <a:gd name="GluePoint2Y" fmla="*/ 1152069 h 11520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56" name="Полилиния 78"/>
            <p:cNvSpPr/>
            <p:nvPr/>
          </p:nvSpPr>
          <p:spPr>
            <a:xfrm>
              <a:off x="5956560" y="5549040"/>
              <a:ext cx="408960" cy="349200"/>
            </a:xfrm>
            <a:custGeom>
              <a:avLst/>
              <a:gdLst>
                <a:gd name="textAreaLeft" fmla="*/ 0 w 408960"/>
                <a:gd name="textAreaRight" fmla="*/ 409320 w 408960"/>
                <a:gd name="textAreaTop" fmla="*/ 0 h 349200"/>
                <a:gd name="textAreaBottom" fmla="*/ 349560 h 349200"/>
                <a:gd name="GluePoint1X" fmla="*/ 0 w 818610"/>
                <a:gd name="GluePoint1Y" fmla="*/ 0 h 699138"/>
                <a:gd name="GluePoint2X" fmla="*/ 0 w 818610"/>
                <a:gd name="GluePoint2Y" fmla="*/ 395652 h 699138"/>
                <a:gd name="GluePoint3X" fmla="*/ 818611 w 818610"/>
                <a:gd name="GluePoint3Y" fmla="*/ 395652 h 699138"/>
                <a:gd name="GluePoint4X" fmla="*/ 818611 w 818610"/>
                <a:gd name="GluePoint4Y" fmla="*/ 699138 h 699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57" name="Полилиния 79"/>
            <p:cNvSpPr/>
            <p:nvPr/>
          </p:nvSpPr>
          <p:spPr>
            <a:xfrm>
              <a:off x="5806080" y="4974120"/>
              <a:ext cx="575280" cy="574560"/>
            </a:xfrm>
            <a:custGeom>
              <a:avLst/>
              <a:gdLst>
                <a:gd name="textAreaLeft" fmla="*/ 0 w 575280"/>
                <a:gd name="textAreaRight" fmla="*/ 575640 w 575280"/>
                <a:gd name="textAreaTop" fmla="*/ 0 h 574560"/>
                <a:gd name="textAreaBottom" fmla="*/ 574920 h 574560"/>
                <a:gd name="GluePoint1X" fmla="*/ 167113 w 1151166"/>
                <a:gd name="GluePoint1Y" fmla="*/ 0 h 1149940"/>
                <a:gd name="GluePoint2X" fmla="*/ 1151166 w 1151166"/>
                <a:gd name="GluePoint2Y" fmla="*/ 0 h 1149940"/>
                <a:gd name="GluePoint3X" fmla="*/ 1151166 w 1151166"/>
                <a:gd name="GluePoint3Y" fmla="*/ 983004 h 1149940"/>
                <a:gd name="GluePoint4X" fmla="*/ 984053 w 1151166"/>
                <a:gd name="GluePoint4Y" fmla="*/ 1149940 h 1149940"/>
                <a:gd name="GluePoint5X" fmla="*/ 0 w 1151166"/>
                <a:gd name="GluePoint5Y" fmla="*/ 1149940 h 1149940"/>
                <a:gd name="GluePoint6X" fmla="*/ 0 w 1151166"/>
                <a:gd name="GluePoint6Y" fmla="*/ 166937 h 1149940"/>
                <a:gd name="GluePoint7X" fmla="*/ 167113 w 1151166"/>
                <a:gd name="GluePoint7Y" fmla="*/ 0 h 11499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58" name="Полилиния 80"/>
            <p:cNvSpPr/>
            <p:nvPr/>
          </p:nvSpPr>
          <p:spPr>
            <a:xfrm>
              <a:off x="6186240" y="6024240"/>
              <a:ext cx="601200" cy="165600"/>
            </a:xfrm>
            <a:custGeom>
              <a:avLst/>
              <a:gdLst>
                <a:gd name="textAreaLeft" fmla="*/ 0 w 601200"/>
                <a:gd name="textAreaRight" fmla="*/ 601560 w 601200"/>
                <a:gd name="textAreaTop" fmla="*/ 0 h 165600"/>
                <a:gd name="textAreaBottom" fmla="*/ 165960 h 165600"/>
                <a:gd name="GluePoint1X" fmla="*/ 1078215 w 1203549"/>
                <a:gd name="GluePoint1Y" fmla="*/ 332239 h 332238"/>
                <a:gd name="GluePoint2X" fmla="*/ 0 w 1203549"/>
                <a:gd name="GluePoint2Y" fmla="*/ 332239 h 332238"/>
                <a:gd name="GluePoint3X" fmla="*/ 0 w 1203549"/>
                <a:gd name="GluePoint3Y" fmla="*/ 125214 h 332238"/>
                <a:gd name="GluePoint4X" fmla="*/ 125335 w 1203549"/>
                <a:gd name="GluePoint4Y" fmla="*/ 0 h 332238"/>
                <a:gd name="GluePoint5X" fmla="*/ 1203549 w 1203549"/>
                <a:gd name="GluePoint5Y" fmla="*/ 0 h 332238"/>
                <a:gd name="GluePoint6X" fmla="*/ 1203549 w 1203549"/>
                <a:gd name="GluePoint6Y" fmla="*/ 207037 h 332238"/>
                <a:gd name="GluePoint7X" fmla="*/ 1078215 w 1203549"/>
                <a:gd name="GluePoint7Y" fmla="*/ 332239 h 332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59" name="Полилиния 81"/>
            <p:cNvSpPr/>
            <p:nvPr/>
          </p:nvSpPr>
          <p:spPr>
            <a:xfrm>
              <a:off x="575100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8 h 169107"/>
                <a:gd name="GluePoint2X" fmla="*/ 169287 w 169286"/>
                <a:gd name="GluePoint2Y" fmla="*/ 84554 h 169107"/>
                <a:gd name="GluePoint3X" fmla="*/ 84643 w 169286"/>
                <a:gd name="GluePoint3Y" fmla="*/ 0 h 169107"/>
                <a:gd name="GluePoint4X" fmla="*/ 0 w 169286"/>
                <a:gd name="GluePoint4Y" fmla="*/ 84554 h 169107"/>
                <a:gd name="GluePoint5X" fmla="*/ 84643 w 169286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60" name="Полилиния 82"/>
            <p:cNvSpPr/>
            <p:nvPr/>
          </p:nvSpPr>
          <p:spPr>
            <a:xfrm>
              <a:off x="5953320" y="4719240"/>
              <a:ext cx="76320" cy="76320"/>
            </a:xfrm>
            <a:custGeom>
              <a:avLst/>
              <a:gdLst>
                <a:gd name="textAreaLeft" fmla="*/ 0 w 76320"/>
                <a:gd name="textAreaRight" fmla="*/ 76680 w 76320"/>
                <a:gd name="textAreaTop" fmla="*/ 0 h 76320"/>
                <a:gd name="textAreaBottom" fmla="*/ 76680 h 76320"/>
                <a:gd name="GluePoint1X" fmla="*/ 153271 w 153270"/>
                <a:gd name="GluePoint1Y" fmla="*/ 76554 h 153109"/>
                <a:gd name="GluePoint2X" fmla="*/ 76635 w 153270"/>
                <a:gd name="GluePoint2Y" fmla="*/ 153109 h 153109"/>
                <a:gd name="GluePoint3X" fmla="*/ 0 w 153270"/>
                <a:gd name="GluePoint3Y" fmla="*/ 76554 h 153109"/>
                <a:gd name="GluePoint4X" fmla="*/ 76635 w 153270"/>
                <a:gd name="GluePoint4Y" fmla="*/ 0 h 153109"/>
                <a:gd name="GluePoint5X" fmla="*/ 153271 w 153270"/>
                <a:gd name="GluePoint5Y" fmla="*/ 76554 h 1531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680" bIns="31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61" name="Полилиния 83"/>
            <p:cNvSpPr/>
            <p:nvPr/>
          </p:nvSpPr>
          <p:spPr>
            <a:xfrm>
              <a:off x="555228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4"/>
                <a:gd name="GluePoint1Y" fmla="*/ 169108 h 169107"/>
                <a:gd name="GluePoint2X" fmla="*/ 169284 w 169284"/>
                <a:gd name="GluePoint2Y" fmla="*/ 84554 h 169107"/>
                <a:gd name="GluePoint3X" fmla="*/ 84643 w 169284"/>
                <a:gd name="GluePoint3Y" fmla="*/ 0 h 169107"/>
                <a:gd name="GluePoint4X" fmla="*/ 0 w 169284"/>
                <a:gd name="GluePoint4Y" fmla="*/ 84554 h 169107"/>
                <a:gd name="GluePoint5X" fmla="*/ 84643 w 169284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62" name="Полилиния 84"/>
            <p:cNvSpPr/>
            <p:nvPr/>
          </p:nvSpPr>
          <p:spPr>
            <a:xfrm>
              <a:off x="5456160" y="4624560"/>
              <a:ext cx="1274760" cy="1273680"/>
            </a:xfrm>
            <a:custGeom>
              <a:avLst/>
              <a:gdLst>
                <a:gd name="textAreaLeft" fmla="*/ 0 w 1274760"/>
                <a:gd name="textAreaRight" fmla="*/ 1275120 w 1274760"/>
                <a:gd name="textAreaTop" fmla="*/ 0 h 1273680"/>
                <a:gd name="textAreaBottom" fmla="*/ 1274040 h 1273680"/>
                <a:gd name="GluePoint1X" fmla="*/ 2174320 w 2550827"/>
                <a:gd name="GluePoint1Y" fmla="*/ 83 h 2548294"/>
                <a:gd name="GluePoint2X" fmla="*/ 132855 w 2550827"/>
                <a:gd name="GluePoint2Y" fmla="*/ 168 h 2548294"/>
                <a:gd name="GluePoint3X" fmla="*/ 7604 w 2550827"/>
                <a:gd name="GluePoint3Y" fmla="*/ 124953 h 2548294"/>
                <a:gd name="GluePoint4X" fmla="*/ 0 w 2550827"/>
                <a:gd name="GluePoint4Y" fmla="*/ 2548295 h 2548294"/>
                <a:gd name="GluePoint5X" fmla="*/ 2424566 w 2550827"/>
                <a:gd name="GluePoint5Y" fmla="*/ 2548295 h 2548294"/>
                <a:gd name="GluePoint6X" fmla="*/ 2549901 w 2550827"/>
                <a:gd name="GluePoint6Y" fmla="*/ 2422098 h 2548294"/>
                <a:gd name="GluePoint7X" fmla="*/ 2548231 w 2550827"/>
                <a:gd name="GluePoint7Y" fmla="*/ 2209005 h 2548294"/>
                <a:gd name="GluePoint8X" fmla="*/ 2550827 w 2550827"/>
                <a:gd name="GluePoint8Y" fmla="*/ 1017068 h 2548294"/>
                <a:gd name="GluePoint9X" fmla="*/ 2550827 w 2550827"/>
                <a:gd name="GluePoint9Y" fmla="*/ 83 h 2548294"/>
                <a:gd name="GluePoint10X" fmla="*/ 2174320 w 2550827"/>
                <a:gd name="GluePoint10Y" fmla="*/ 0 h 2548294"/>
                <a:gd name="GluePoint11X" fmla="*/ 2174320 w 2550827"/>
                <a:gd name="GluePoint11Y" fmla="*/ 83 h 25482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63" name="Полилиния 85"/>
            <p:cNvSpPr/>
            <p:nvPr/>
          </p:nvSpPr>
          <p:spPr>
            <a:xfrm>
              <a:off x="5872680" y="5040720"/>
              <a:ext cx="442080" cy="441720"/>
            </a:xfrm>
            <a:custGeom>
              <a:avLst/>
              <a:gdLst>
                <a:gd name="textAreaLeft" fmla="*/ 0 w 442080"/>
                <a:gd name="textAreaRight" fmla="*/ 442440 w 442080"/>
                <a:gd name="textAreaTop" fmla="*/ 0 h 441720"/>
                <a:gd name="textAreaBottom" fmla="*/ 442080 h 441720"/>
                <a:gd name="GluePoint1X" fmla="*/ 116892 w 884858"/>
                <a:gd name="GluePoint1Y" fmla="*/ 0 h 883936"/>
                <a:gd name="GluePoint2X" fmla="*/ 884859 w 884858"/>
                <a:gd name="GluePoint2Y" fmla="*/ 0 h 883936"/>
                <a:gd name="GluePoint3X" fmla="*/ 884859 w 884858"/>
                <a:gd name="GluePoint3Y" fmla="*/ 767156 h 883936"/>
                <a:gd name="GluePoint4X" fmla="*/ 767967 w 884858"/>
                <a:gd name="GluePoint4Y" fmla="*/ 883937 h 883936"/>
                <a:gd name="GluePoint5X" fmla="*/ 0 w 884858"/>
                <a:gd name="GluePoint5Y" fmla="*/ 883937 h 883936"/>
                <a:gd name="GluePoint6X" fmla="*/ 0 w 884858"/>
                <a:gd name="GluePoint6Y" fmla="*/ 116769 h 883936"/>
                <a:gd name="GluePoint7X" fmla="*/ 116892 w 884858"/>
                <a:gd name="GluePoint7Y" fmla="*/ 0 h 883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64" name="Полилиния 86"/>
            <p:cNvSpPr/>
            <p:nvPr/>
          </p:nvSpPr>
          <p:spPr>
            <a:xfrm>
              <a:off x="6161040" y="5162040"/>
              <a:ext cx="479520" cy="198720"/>
            </a:xfrm>
            <a:custGeom>
              <a:avLst/>
              <a:gdLst>
                <a:gd name="textAreaLeft" fmla="*/ 0 w 479520"/>
                <a:gd name="textAreaRight" fmla="*/ 479880 w 479520"/>
                <a:gd name="textAreaTop" fmla="*/ 0 h 198720"/>
                <a:gd name="textAreaBottom" fmla="*/ 199080 h 198720"/>
                <a:gd name="GluePoint1X" fmla="*/ 760645 w 959755"/>
                <a:gd name="GluePoint1Y" fmla="*/ 0 h 397811"/>
                <a:gd name="GluePoint2X" fmla="*/ 199110 w 959755"/>
                <a:gd name="GluePoint2Y" fmla="*/ 0 h 397811"/>
                <a:gd name="GluePoint3X" fmla="*/ 0 w 959755"/>
                <a:gd name="GluePoint3Y" fmla="*/ 198900 h 397811"/>
                <a:gd name="GluePoint4X" fmla="*/ 199110 w 959755"/>
                <a:gd name="GluePoint4Y" fmla="*/ 397812 h 397811"/>
                <a:gd name="GluePoint5X" fmla="*/ 760645 w 959755"/>
                <a:gd name="GluePoint5Y" fmla="*/ 397812 h 397811"/>
                <a:gd name="GluePoint6X" fmla="*/ 959755 w 959755"/>
                <a:gd name="GluePoint6Y" fmla="*/ 198900 h 397811"/>
                <a:gd name="GluePoint7X" fmla="*/ 760645 w 959755"/>
                <a:gd name="GluePoint7Y" fmla="*/ 0 h 39781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565" name="Группа 87"/>
          <p:cNvGrpSpPr/>
          <p:nvPr/>
        </p:nvGrpSpPr>
        <p:grpSpPr>
          <a:xfrm>
            <a:off x="615240" y="1879920"/>
            <a:ext cx="2972520" cy="1909800"/>
            <a:chOff x="615240" y="1879920"/>
            <a:chExt cx="2972520" cy="1909800"/>
          </a:xfrm>
        </p:grpSpPr>
        <p:sp>
          <p:nvSpPr>
            <p:cNvPr id="6566" name="Полилиния 88"/>
            <p:cNvSpPr/>
            <p:nvPr/>
          </p:nvSpPr>
          <p:spPr>
            <a:xfrm>
              <a:off x="2784960" y="3020760"/>
              <a:ext cx="802800" cy="743040"/>
            </a:xfrm>
            <a:custGeom>
              <a:avLst/>
              <a:gdLst>
                <a:gd name="textAreaLeft" fmla="*/ 0 w 802800"/>
                <a:gd name="textAreaRight" fmla="*/ 803160 w 802800"/>
                <a:gd name="textAreaTop" fmla="*/ 0 h 743040"/>
                <a:gd name="textAreaBottom" fmla="*/ 743400 h 743040"/>
                <a:gd name="GluePoint1X" fmla="*/ 0 w 1606717"/>
                <a:gd name="GluePoint1Y" fmla="*/ 0 h 1487062"/>
                <a:gd name="GluePoint2X" fmla="*/ 863396 w 1606717"/>
                <a:gd name="GluePoint2Y" fmla="*/ 0 h 1487062"/>
                <a:gd name="GluePoint3X" fmla="*/ 1606717 w 1606717"/>
                <a:gd name="GluePoint3Y" fmla="*/ 743531 h 1487062"/>
                <a:gd name="GluePoint4X" fmla="*/ 1606717 w 1606717"/>
                <a:gd name="GluePoint4Y" fmla="*/ 743531 h 1487062"/>
                <a:gd name="GluePoint5X" fmla="*/ 863396 w 1606717"/>
                <a:gd name="GluePoint5Y" fmla="*/ 1487062 h 1487062"/>
                <a:gd name="GluePoint6X" fmla="*/ 194133 w 1606717"/>
                <a:gd name="GluePoint6Y" fmla="*/ 1487062 h 14870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67" name="Полилиния 89"/>
            <p:cNvSpPr/>
            <p:nvPr/>
          </p:nvSpPr>
          <p:spPr>
            <a:xfrm flipV="1">
              <a:off x="2390400" y="1904760"/>
              <a:ext cx="917280" cy="1315080"/>
            </a:xfrm>
            <a:custGeom>
              <a:avLst/>
              <a:gdLst>
                <a:gd name="textAreaLeft" fmla="*/ 0 w 917280"/>
                <a:gd name="textAreaRight" fmla="*/ 917640 w 917280"/>
                <a:gd name="textAreaTop" fmla="*/ -360 h 1315080"/>
                <a:gd name="textAreaBottom" fmla="*/ 1315080 h 1315080"/>
                <a:gd name="GluePoint1X" fmla="*/ 312 w 1835431"/>
                <a:gd name="GluePoint1Y" fmla="*/ 6 h 2630956"/>
                <a:gd name="GluePoint2X" fmla="*/ 1835743 w 1835431"/>
                <a:gd name="GluePoint2Y" fmla="*/ 6 h 2630956"/>
                <a:gd name="GluePoint3X" fmla="*/ 1835743 w 1835431"/>
                <a:gd name="GluePoint3Y" fmla="*/ 2630962 h 2630956"/>
                <a:gd name="GluePoint4X" fmla="*/ 312 w 1835431"/>
                <a:gd name="GluePoint4Y" fmla="*/ 2630962 h 26309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68" name="Полилиния 90"/>
            <p:cNvSpPr/>
            <p:nvPr/>
          </p:nvSpPr>
          <p:spPr>
            <a:xfrm>
              <a:off x="2847960" y="373860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461 w 102921"/>
                <a:gd name="GluePoint1Y" fmla="*/ 102950 h 102950"/>
                <a:gd name="GluePoint2X" fmla="*/ 102921 w 102921"/>
                <a:gd name="GluePoint2Y" fmla="*/ 51475 h 102950"/>
                <a:gd name="GluePoint3X" fmla="*/ 51461 w 102921"/>
                <a:gd name="GluePoint3Y" fmla="*/ 0 h 102950"/>
                <a:gd name="GluePoint4X" fmla="*/ 0 w 102921"/>
                <a:gd name="GluePoint4Y" fmla="*/ 51475 h 102950"/>
                <a:gd name="GluePoint5X" fmla="*/ 51461 w 102921"/>
                <a:gd name="GluePoint5Y" fmla="*/ 10295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69" name="Полилиния 91"/>
            <p:cNvSpPr/>
            <p:nvPr/>
          </p:nvSpPr>
          <p:spPr>
            <a:xfrm>
              <a:off x="163764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0 h 228778"/>
                <a:gd name="GluePoint2X" fmla="*/ 3167692 w 3224870"/>
                <a:gd name="GluePoint2Y" fmla="*/ 0 h 228778"/>
                <a:gd name="GluePoint3X" fmla="*/ 3224871 w 3224870"/>
                <a:gd name="GluePoint3Y" fmla="*/ 57195 h 228778"/>
                <a:gd name="GluePoint4X" fmla="*/ 3224871 w 3224870"/>
                <a:gd name="GluePoint4Y" fmla="*/ 228779 h 228778"/>
                <a:gd name="GluePoint5X" fmla="*/ 0 w 3224870"/>
                <a:gd name="GluePoint5Y" fmla="*/ 22877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70" name="Полилиния 92"/>
            <p:cNvSpPr/>
            <p:nvPr/>
          </p:nvSpPr>
          <p:spPr>
            <a:xfrm>
              <a:off x="83556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114389 h 228778"/>
                <a:gd name="GluePoint2X" fmla="*/ 114357 w 3224870"/>
                <a:gd name="GluePoint2Y" fmla="*/ 0 h 228778"/>
                <a:gd name="GluePoint3X" fmla="*/ 3224871 w 3224870"/>
                <a:gd name="GluePoint3Y" fmla="*/ 0 h 228778"/>
                <a:gd name="GluePoint4X" fmla="*/ 3224871 w 3224870"/>
                <a:gd name="GluePoint4Y" fmla="*/ 114389 h 228778"/>
                <a:gd name="GluePoint5X" fmla="*/ 3110513 w 3224870"/>
                <a:gd name="GluePoint5Y" fmla="*/ 228779 h 228778"/>
                <a:gd name="GluePoint6X" fmla="*/ 0 w 3224870"/>
                <a:gd name="GluePoint6Y" fmla="*/ 228779 h 228778"/>
                <a:gd name="GluePoint7X" fmla="*/ 0 w 3224870"/>
                <a:gd name="GluePoint7Y" fmla="*/ 11438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71" name="Полилиния 93"/>
            <p:cNvSpPr/>
            <p:nvPr/>
          </p:nvSpPr>
          <p:spPr>
            <a:xfrm>
              <a:off x="1638720" y="2059920"/>
              <a:ext cx="1611720" cy="120060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200600"/>
                <a:gd name="textAreaBottom" fmla="*/ 1200960 h 1200600"/>
                <a:gd name="GluePoint1X" fmla="*/ 0 w 3224870"/>
                <a:gd name="GluePoint1Y" fmla="*/ 114389 h 2402177"/>
                <a:gd name="GluePoint2X" fmla="*/ 114357 w 3224870"/>
                <a:gd name="GluePoint2Y" fmla="*/ 0 h 2402177"/>
                <a:gd name="GluePoint3X" fmla="*/ 3224871 w 3224870"/>
                <a:gd name="GluePoint3Y" fmla="*/ 0 h 2402177"/>
                <a:gd name="GluePoint4X" fmla="*/ 3224871 w 3224870"/>
                <a:gd name="GluePoint4Y" fmla="*/ 2287788 h 2402177"/>
                <a:gd name="GluePoint5X" fmla="*/ 3110513 w 3224870"/>
                <a:gd name="GluePoint5Y" fmla="*/ 2402178 h 2402177"/>
                <a:gd name="GluePoint6X" fmla="*/ 0 w 3224870"/>
                <a:gd name="GluePoint6Y" fmla="*/ 2402178 h 2402177"/>
                <a:gd name="GluePoint7X" fmla="*/ 0 w 3224870"/>
                <a:gd name="GluePoint7Y" fmla="*/ 114389 h 24021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72" name="Полилиния 94"/>
            <p:cNvSpPr/>
            <p:nvPr/>
          </p:nvSpPr>
          <p:spPr>
            <a:xfrm>
              <a:off x="1055520" y="1931400"/>
              <a:ext cx="1611720" cy="98928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989280"/>
                <a:gd name="textAreaBottom" fmla="*/ 989640 h 989280"/>
                <a:gd name="GluePoint1X" fmla="*/ 404447 w 3224870"/>
                <a:gd name="GluePoint1Y" fmla="*/ 0 h 1978936"/>
                <a:gd name="GluePoint2X" fmla="*/ 3224871 w 3224870"/>
                <a:gd name="GluePoint2Y" fmla="*/ 0 h 1978936"/>
                <a:gd name="GluePoint3X" fmla="*/ 3224871 w 3224870"/>
                <a:gd name="GluePoint3Y" fmla="*/ 1582417 h 1978936"/>
                <a:gd name="GluePoint4X" fmla="*/ 2820504 w 3224870"/>
                <a:gd name="GluePoint4Y" fmla="*/ 1978937 h 1978936"/>
                <a:gd name="GluePoint5X" fmla="*/ 0 w 3224870"/>
                <a:gd name="GluePoint5Y" fmla="*/ 1978937 h 1978936"/>
                <a:gd name="GluePoint6X" fmla="*/ 0 w 3224870"/>
                <a:gd name="GluePoint6Y" fmla="*/ 396514 h 1978936"/>
                <a:gd name="GluePoint7X" fmla="*/ 404367 w 3224870"/>
                <a:gd name="GluePoint7Y" fmla="*/ 0 h 1978936"/>
                <a:gd name="GluePoint8X" fmla="*/ 404447 w 3224870"/>
                <a:gd name="GluePoint8Y" fmla="*/ 0 h 1978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73" name="Полилиния 95"/>
            <p:cNvSpPr/>
            <p:nvPr/>
          </p:nvSpPr>
          <p:spPr>
            <a:xfrm>
              <a:off x="1695960" y="2117160"/>
              <a:ext cx="1497600" cy="10864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1086480"/>
                <a:gd name="textAreaBottom" fmla="*/ 1086840 h 1086480"/>
                <a:gd name="GluePoint1X" fmla="*/ 0 w 2996156"/>
                <a:gd name="GluePoint1Y" fmla="*/ 114389 h 2173398"/>
                <a:gd name="GluePoint2X" fmla="*/ 114357 w 2996156"/>
                <a:gd name="GluePoint2Y" fmla="*/ 0 h 2173398"/>
                <a:gd name="GluePoint3X" fmla="*/ 2996156 w 2996156"/>
                <a:gd name="GluePoint3Y" fmla="*/ 0 h 2173398"/>
                <a:gd name="GluePoint4X" fmla="*/ 2996156 w 2996156"/>
                <a:gd name="GluePoint4Y" fmla="*/ 2059009 h 2173398"/>
                <a:gd name="GluePoint5X" fmla="*/ 2881799 w 2996156"/>
                <a:gd name="GluePoint5Y" fmla="*/ 2173399 h 2173398"/>
                <a:gd name="GluePoint6X" fmla="*/ 0 w 2996156"/>
                <a:gd name="GluePoint6Y" fmla="*/ 2173399 h 2173398"/>
                <a:gd name="GluePoint7X" fmla="*/ 0 w 2996156"/>
                <a:gd name="GluePoint7Y" fmla="*/ 114389 h 21733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74" name="Полилиния 96"/>
            <p:cNvSpPr/>
            <p:nvPr/>
          </p:nvSpPr>
          <p:spPr>
            <a:xfrm>
              <a:off x="2639160" y="3038040"/>
              <a:ext cx="439920" cy="5112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51120"/>
                <a:gd name="textAreaBottom" fmla="*/ 51480 h 51120"/>
                <a:gd name="GluePoint1X" fmla="*/ 829089 w 880549"/>
                <a:gd name="GluePoint1Y" fmla="*/ 0 h 102950"/>
                <a:gd name="GluePoint2X" fmla="*/ 880550 w 880549"/>
                <a:gd name="GluePoint2Y" fmla="*/ 0 h 102950"/>
                <a:gd name="GluePoint3X" fmla="*/ 880550 w 880549"/>
                <a:gd name="GluePoint3Y" fmla="*/ 102950 h 102950"/>
                <a:gd name="GluePoint4X" fmla="*/ 829089 w 880549"/>
                <a:gd name="GluePoint4Y" fmla="*/ 102950 h 102950"/>
                <a:gd name="GluePoint5X" fmla="*/ 51461 w 880549"/>
                <a:gd name="GluePoint5Y" fmla="*/ 102950 h 102950"/>
                <a:gd name="GluePoint6X" fmla="*/ 0 w 880549"/>
                <a:gd name="GluePoint6Y" fmla="*/ 102950 h 102950"/>
                <a:gd name="GluePoint7X" fmla="*/ 0 w 880549"/>
                <a:gd name="GluePoint7Y" fmla="*/ 0 h 102950"/>
                <a:gd name="GluePoint8X" fmla="*/ 51461 w 880549"/>
                <a:gd name="GluePoint8Y" fmla="*/ 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75" name="Полилиния 97"/>
            <p:cNvSpPr/>
            <p:nvPr/>
          </p:nvSpPr>
          <p:spPr>
            <a:xfrm>
              <a:off x="1112760" y="1936800"/>
              <a:ext cx="1497600" cy="9262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926280"/>
                <a:gd name="textAreaBottom" fmla="*/ 926640 h 926280"/>
                <a:gd name="GluePoint1X" fmla="*/ 0 w 2996156"/>
                <a:gd name="GluePoint1Y" fmla="*/ 114389 h 1853108"/>
                <a:gd name="GluePoint2X" fmla="*/ 114357 w 2996156"/>
                <a:gd name="GluePoint2Y" fmla="*/ 0 h 1853108"/>
                <a:gd name="GluePoint3X" fmla="*/ 2996156 w 2996156"/>
                <a:gd name="GluePoint3Y" fmla="*/ 0 h 1853108"/>
                <a:gd name="GluePoint4X" fmla="*/ 2996156 w 2996156"/>
                <a:gd name="GluePoint4Y" fmla="*/ 1738719 h 1853108"/>
                <a:gd name="GluePoint5X" fmla="*/ 2881799 w 2996156"/>
                <a:gd name="GluePoint5Y" fmla="*/ 1853108 h 1853108"/>
                <a:gd name="GluePoint6X" fmla="*/ 0 w 2996156"/>
                <a:gd name="GluePoint6Y" fmla="*/ 1853108 h 1853108"/>
                <a:gd name="GluePoint7X" fmla="*/ 0 w 2996156"/>
                <a:gd name="GluePoint7Y" fmla="*/ 114389 h 18531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76" name="Полилиния 98"/>
            <p:cNvSpPr/>
            <p:nvPr/>
          </p:nvSpPr>
          <p:spPr>
            <a:xfrm>
              <a:off x="1055520" y="1879920"/>
              <a:ext cx="508320" cy="2797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279720"/>
                <a:gd name="textAreaBottom" fmla="*/ 280080 h 279720"/>
                <a:gd name="GluePoint1X" fmla="*/ 1017778 w 1017778"/>
                <a:gd name="GluePoint1Y" fmla="*/ 0 h 560508"/>
                <a:gd name="GluePoint2X" fmla="*/ 171536 w 1017778"/>
                <a:gd name="GluePoint2Y" fmla="*/ 0 h 560508"/>
                <a:gd name="GluePoint3X" fmla="*/ 0 w 1017778"/>
                <a:gd name="GluePoint3Y" fmla="*/ 171584 h 560508"/>
                <a:gd name="GluePoint4X" fmla="*/ 0 w 1017778"/>
                <a:gd name="GluePoint4Y" fmla="*/ 560508 h 5605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77" name="Полилиния 99"/>
            <p:cNvSpPr/>
            <p:nvPr/>
          </p:nvSpPr>
          <p:spPr>
            <a:xfrm>
              <a:off x="122688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78" name="Полилиния 100"/>
            <p:cNvSpPr/>
            <p:nvPr/>
          </p:nvSpPr>
          <p:spPr>
            <a:xfrm>
              <a:off x="134136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79" name="Полилиния 101"/>
            <p:cNvSpPr/>
            <p:nvPr/>
          </p:nvSpPr>
          <p:spPr>
            <a:xfrm>
              <a:off x="145584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80" name="Полилиния 102"/>
            <p:cNvSpPr/>
            <p:nvPr/>
          </p:nvSpPr>
          <p:spPr>
            <a:xfrm>
              <a:off x="615240" y="2683440"/>
              <a:ext cx="399960" cy="399960"/>
            </a:xfrm>
            <a:custGeom>
              <a:avLst/>
              <a:gdLst>
                <a:gd name="textAreaLeft" fmla="*/ 0 w 399960"/>
                <a:gd name="textAreaRight" fmla="*/ 400320 w 399960"/>
                <a:gd name="textAreaTop" fmla="*/ 0 h 399960"/>
                <a:gd name="textAreaBottom" fmla="*/ 400320 h 399960"/>
                <a:gd name="GluePoint1X" fmla="*/ 400250 w 800499"/>
                <a:gd name="GluePoint1Y" fmla="*/ 800726 h 800725"/>
                <a:gd name="GluePoint2X" fmla="*/ 800500 w 800499"/>
                <a:gd name="GluePoint2Y" fmla="*/ 400363 h 800725"/>
                <a:gd name="GluePoint3X" fmla="*/ 400250 w 800499"/>
                <a:gd name="GluePoint3Y" fmla="*/ 0 h 800725"/>
                <a:gd name="GluePoint4X" fmla="*/ 0 w 800499"/>
                <a:gd name="GluePoint4Y" fmla="*/ 400363 h 800725"/>
                <a:gd name="GluePoint5X" fmla="*/ 400250 w 800499"/>
                <a:gd name="GluePoint5Y" fmla="*/ 800726 h 8007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81" name="Полилиния 103"/>
            <p:cNvSpPr/>
            <p:nvPr/>
          </p:nvSpPr>
          <p:spPr>
            <a:xfrm>
              <a:off x="815400" y="2772720"/>
              <a:ext cx="5400" cy="22500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225000"/>
                <a:gd name="textAreaBottom" fmla="*/ 225360 h 225000"/>
                <a:gd name="GluePoint1X" fmla="*/ 0 w 11435"/>
                <a:gd name="GluePoint1Y" fmla="*/ 450660 h 450659"/>
                <a:gd name="GluePoint2X" fmla="*/ 0 w 11435"/>
                <a:gd name="GluePoint2Y" fmla="*/ 0 h 4506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82" name="Полилиния 104"/>
            <p:cNvSpPr/>
            <p:nvPr/>
          </p:nvSpPr>
          <p:spPr>
            <a:xfrm>
              <a:off x="732600" y="2769120"/>
              <a:ext cx="165600" cy="8640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86400"/>
                <a:gd name="textAreaBottom" fmla="*/ 86760 h 86400"/>
                <a:gd name="GluePoint1X" fmla="*/ 331636 w 331635"/>
                <a:gd name="GluePoint1Y" fmla="*/ 173334 h 173334"/>
                <a:gd name="GluePoint2X" fmla="*/ 165818 w 331635"/>
                <a:gd name="GluePoint2Y" fmla="*/ 0 h 173334"/>
                <a:gd name="GluePoint3X" fmla="*/ 0 w 331635"/>
                <a:gd name="GluePoint3Y" fmla="*/ 173334 h 17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760" bIns="41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583" name="Группа 105"/>
          <p:cNvGrpSpPr/>
          <p:nvPr/>
        </p:nvGrpSpPr>
        <p:grpSpPr>
          <a:xfrm>
            <a:off x="609480" y="4374360"/>
            <a:ext cx="2890080" cy="1809360"/>
            <a:chOff x="609480" y="4374360"/>
            <a:chExt cx="2890080" cy="1809360"/>
          </a:xfrm>
        </p:grpSpPr>
        <p:sp>
          <p:nvSpPr>
            <p:cNvPr id="6584" name="Полилиния 106"/>
            <p:cNvSpPr/>
            <p:nvPr/>
          </p:nvSpPr>
          <p:spPr>
            <a:xfrm flipV="1">
              <a:off x="2152800" y="5738760"/>
              <a:ext cx="1074240" cy="45360"/>
            </a:xfrm>
            <a:custGeom>
              <a:avLst/>
              <a:gdLst>
                <a:gd name="textAreaLeft" fmla="*/ 0 w 1074240"/>
                <a:gd name="textAreaRight" fmla="*/ 1074600 w 1074240"/>
                <a:gd name="textAreaTop" fmla="*/ 360 h 45360"/>
                <a:gd name="textAreaBottom" fmla="*/ 46080 h 45360"/>
                <a:gd name="GluePoint1X" fmla="*/ 252 w 2149838"/>
                <a:gd name="GluePoint1Y" fmla="*/ 224 h 91564"/>
                <a:gd name="GluePoint2X" fmla="*/ 2150091 w 2149838"/>
                <a:gd name="GluePoint2Y" fmla="*/ 224 h 91564"/>
                <a:gd name="GluePoint3X" fmla="*/ 2150091 w 2149838"/>
                <a:gd name="GluePoint3Y" fmla="*/ 91788 h 91564"/>
                <a:gd name="GluePoint4X" fmla="*/ 252 w 2149838"/>
                <a:gd name="GluePoint4Y" fmla="*/ 91788 h 915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85" name="Полилиния 107"/>
            <p:cNvSpPr/>
            <p:nvPr/>
          </p:nvSpPr>
          <p:spPr>
            <a:xfrm flipV="1">
              <a:off x="2183400" y="4600080"/>
              <a:ext cx="143640" cy="39024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360 h 390240"/>
                <a:gd name="textAreaBottom" fmla="*/ 390960 h 390240"/>
                <a:gd name="GluePoint1X" fmla="*/ 257 w 287870"/>
                <a:gd name="GluePoint1Y" fmla="*/ 37 h 781347"/>
                <a:gd name="GluePoint2X" fmla="*/ 288127 w 287870"/>
                <a:gd name="GluePoint2Y" fmla="*/ 37 h 781347"/>
                <a:gd name="GluePoint3X" fmla="*/ 288127 w 287870"/>
                <a:gd name="GluePoint3Y" fmla="*/ 781384 h 781347"/>
                <a:gd name="GluePoint4X" fmla="*/ 257 w 287870"/>
                <a:gd name="GluePoint4Y" fmla="*/ 781384 h 7813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86" name="Скругленный прямоугольник 108"/>
            <p:cNvSpPr/>
            <p:nvPr/>
          </p:nvSpPr>
          <p:spPr>
            <a:xfrm flipV="1">
              <a:off x="1211400" y="4405680"/>
              <a:ext cx="388440" cy="18900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87" name="Полилиния 109"/>
            <p:cNvSpPr/>
            <p:nvPr/>
          </p:nvSpPr>
          <p:spPr>
            <a:xfrm flipV="1">
              <a:off x="1237320" y="4428360"/>
              <a:ext cx="143640" cy="14292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-360 h 142920"/>
                <a:gd name="textAreaBottom" fmla="*/ 142920 h 142920"/>
                <a:gd name="GluePoint1X" fmla="*/ 287973 w 287870"/>
                <a:gd name="GluePoint1Y" fmla="*/ 143459 h 286900"/>
                <a:gd name="GluePoint2X" fmla="*/ 144038 w 287870"/>
                <a:gd name="GluePoint2Y" fmla="*/ 286910 h 286900"/>
                <a:gd name="GluePoint3X" fmla="*/ 103 w 287870"/>
                <a:gd name="GluePoint3Y" fmla="*/ 143459 h 286900"/>
                <a:gd name="GluePoint4X" fmla="*/ 144038 w 287870"/>
                <a:gd name="GluePoint4Y" fmla="*/ 9 h 286900"/>
                <a:gd name="GluePoint5X" fmla="*/ 287973 w 287870"/>
                <a:gd name="GluePoint5Y" fmla="*/ 143459 h 2869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88" name="Полилиния 110"/>
            <p:cNvSpPr/>
            <p:nvPr/>
          </p:nvSpPr>
          <p:spPr>
            <a:xfrm>
              <a:off x="814680" y="4398840"/>
              <a:ext cx="1368360" cy="396360"/>
            </a:xfrm>
            <a:custGeom>
              <a:avLst/>
              <a:gdLst>
                <a:gd name="textAreaLeft" fmla="*/ 0 w 1368360"/>
                <a:gd name="textAreaRight" fmla="*/ 1368720 w 1368360"/>
                <a:gd name="textAreaTop" fmla="*/ 0 h 396360"/>
                <a:gd name="textAreaBottom" fmla="*/ 396720 h 396360"/>
                <a:gd name="GluePoint1X" fmla="*/ 2737829 w 2737829"/>
                <a:gd name="GluePoint1Y" fmla="*/ 793556 h 793555"/>
                <a:gd name="GluePoint2X" fmla="*/ 306245 w 2737829"/>
                <a:gd name="GluePoint2Y" fmla="*/ 793556 h 793555"/>
                <a:gd name="GluePoint3X" fmla="*/ 0 w 2737829"/>
                <a:gd name="GluePoint3Y" fmla="*/ 488342 h 793555"/>
                <a:gd name="GluePoint4X" fmla="*/ 0 w 2737829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89" name="Полилиния 111"/>
            <p:cNvSpPr/>
            <p:nvPr/>
          </p:nvSpPr>
          <p:spPr>
            <a:xfrm>
              <a:off x="1803960" y="4993920"/>
              <a:ext cx="997920" cy="396360"/>
            </a:xfrm>
            <a:custGeom>
              <a:avLst/>
              <a:gdLst>
                <a:gd name="textAreaLeft" fmla="*/ 0 w 997920"/>
                <a:gd name="textAreaRight" fmla="*/ 998280 w 997920"/>
                <a:gd name="textAreaTop" fmla="*/ 0 h 396360"/>
                <a:gd name="textAreaBottom" fmla="*/ 396720 h 396360"/>
                <a:gd name="GluePoint1X" fmla="*/ 0 w 1996716"/>
                <a:gd name="GluePoint1Y" fmla="*/ 793556 h 793555"/>
                <a:gd name="GluePoint2X" fmla="*/ 1690472 w 1996716"/>
                <a:gd name="GluePoint2Y" fmla="*/ 793556 h 793555"/>
                <a:gd name="GluePoint3X" fmla="*/ 1996717 w 1996716"/>
                <a:gd name="GluePoint3Y" fmla="*/ 488342 h 793555"/>
                <a:gd name="GluePoint4X" fmla="*/ 1996717 w 1996716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90" name="Скругленный прямоугольник 112"/>
            <p:cNvSpPr/>
            <p:nvPr/>
          </p:nvSpPr>
          <p:spPr>
            <a:xfrm flipV="1">
              <a:off x="1012320" y="5196960"/>
              <a:ext cx="786600" cy="38736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91" name="Скругленный прямоугольник 113"/>
            <p:cNvSpPr/>
            <p:nvPr/>
          </p:nvSpPr>
          <p:spPr>
            <a:xfrm flipV="1">
              <a:off x="609480" y="5389920"/>
              <a:ext cx="795600" cy="39636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92" name="Полилиния 114"/>
            <p:cNvSpPr/>
            <p:nvPr/>
          </p:nvSpPr>
          <p:spPr>
            <a:xfrm>
              <a:off x="1007640" y="5784480"/>
              <a:ext cx="991800" cy="198000"/>
            </a:xfrm>
            <a:custGeom>
              <a:avLst/>
              <a:gdLst>
                <a:gd name="textAreaLeft" fmla="*/ 0 w 991800"/>
                <a:gd name="textAreaRight" fmla="*/ 992160 w 991800"/>
                <a:gd name="textAreaTop" fmla="*/ 0 h 198000"/>
                <a:gd name="textAreaBottom" fmla="*/ 198360 h 198000"/>
                <a:gd name="GluePoint1X" fmla="*/ 0 w 1984466"/>
                <a:gd name="GluePoint1Y" fmla="*/ 0 h 396777"/>
                <a:gd name="GluePoint2X" fmla="*/ 0 w 1984466"/>
                <a:gd name="GluePoint2Y" fmla="*/ 0 h 396777"/>
                <a:gd name="GluePoint3X" fmla="*/ 398118 w 1984466"/>
                <a:gd name="GluePoint3Y" fmla="*/ 396778 h 396777"/>
                <a:gd name="GluePoint4X" fmla="*/ 1984467 w 1984466"/>
                <a:gd name="GluePoint4Y" fmla="*/ 396778 h 3967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93" name="Полилиния 115"/>
            <p:cNvSpPr/>
            <p:nvPr/>
          </p:nvSpPr>
          <p:spPr>
            <a:xfrm>
              <a:off x="1972080" y="595224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94" name="Полилиния 116"/>
            <p:cNvSpPr/>
            <p:nvPr/>
          </p:nvSpPr>
          <p:spPr>
            <a:xfrm>
              <a:off x="2201760" y="5787360"/>
              <a:ext cx="994680" cy="396360"/>
            </a:xfrm>
            <a:custGeom>
              <a:avLst/>
              <a:gdLst>
                <a:gd name="textAreaLeft" fmla="*/ 0 w 994680"/>
                <a:gd name="textAreaRight" fmla="*/ 995040 w 994680"/>
                <a:gd name="textAreaTop" fmla="*/ 0 h 396360"/>
                <a:gd name="textAreaBottom" fmla="*/ 396720 h 396360"/>
                <a:gd name="GluePoint1X" fmla="*/ 1990592 w 1990591"/>
                <a:gd name="GluePoint1Y" fmla="*/ 0 h 793555"/>
                <a:gd name="GluePoint2X" fmla="*/ 0 w 1990591"/>
                <a:gd name="GluePoint2Y" fmla="*/ 0 h 793555"/>
                <a:gd name="GluePoint3X" fmla="*/ 0 w 1990591"/>
                <a:gd name="GluePoint3Y" fmla="*/ 793556 h 793555"/>
                <a:gd name="GluePoint4X" fmla="*/ 987334 w 1990591"/>
                <a:gd name="GluePoint4Y" fmla="*/ 793556 h 793555"/>
                <a:gd name="GluePoint5X" fmla="*/ 1990592 w 1990591"/>
                <a:gd name="GluePoint5Y" fmla="*/ 793556 h 793555"/>
                <a:gd name="GluePoint6X" fmla="*/ 1990592 w 1990591"/>
                <a:gd name="GluePoint6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95" name="Полилиния 117"/>
            <p:cNvSpPr/>
            <p:nvPr/>
          </p:nvSpPr>
          <p:spPr>
            <a:xfrm>
              <a:off x="1904760" y="5683680"/>
              <a:ext cx="1594800" cy="72720"/>
            </a:xfrm>
            <a:custGeom>
              <a:avLst/>
              <a:gdLst>
                <a:gd name="textAreaLeft" fmla="*/ 0 w 1594800"/>
                <a:gd name="textAreaRight" fmla="*/ 1595160 w 1594800"/>
                <a:gd name="textAreaTop" fmla="*/ 0 h 72720"/>
                <a:gd name="textAreaBottom" fmla="*/ 73080 h 72720"/>
                <a:gd name="GluePoint1X" fmla="*/ 3191072 w 3191071"/>
                <a:gd name="GluePoint1Y" fmla="*/ 0 h 146502"/>
                <a:gd name="GluePoint2X" fmla="*/ 0 w 3191071"/>
                <a:gd name="GluePoint2Y" fmla="*/ 0 h 146502"/>
                <a:gd name="GluePoint3X" fmla="*/ 0 w 3191071"/>
                <a:gd name="GluePoint3Y" fmla="*/ 54938 h 146502"/>
                <a:gd name="GluePoint4X" fmla="*/ 91873 w 3191071"/>
                <a:gd name="GluePoint4Y" fmla="*/ 146503 h 146502"/>
                <a:gd name="GluePoint5X" fmla="*/ 3099198 w 3191071"/>
                <a:gd name="GluePoint5Y" fmla="*/ 146503 h 146502"/>
                <a:gd name="GluePoint6X" fmla="*/ 3191072 w 3191071"/>
                <a:gd name="GluePoint6Y" fmla="*/ 54938 h 146502"/>
                <a:gd name="GluePoint7X" fmla="*/ 3191072 w 3191071"/>
                <a:gd name="GluePoint7Y" fmla="*/ 0 h 14650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96" name="Полилиния 118"/>
            <p:cNvSpPr/>
            <p:nvPr/>
          </p:nvSpPr>
          <p:spPr>
            <a:xfrm>
              <a:off x="784080" y="437436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97" name="Полилиния 119"/>
            <p:cNvSpPr/>
            <p:nvPr/>
          </p:nvSpPr>
          <p:spPr>
            <a:xfrm>
              <a:off x="2306520" y="472536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98" name="Полилиния 120"/>
            <p:cNvSpPr/>
            <p:nvPr/>
          </p:nvSpPr>
          <p:spPr>
            <a:xfrm>
              <a:off x="2250720" y="472680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3044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99" name="Полилиния 121"/>
            <p:cNvSpPr/>
            <p:nvPr/>
          </p:nvSpPr>
          <p:spPr>
            <a:xfrm>
              <a:off x="2306520" y="442620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600" name="Полилиния 122"/>
            <p:cNvSpPr/>
            <p:nvPr/>
          </p:nvSpPr>
          <p:spPr>
            <a:xfrm>
              <a:off x="2250720" y="442764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</p:spTree>
  </p:cSld>
</p:sldLayout>
</file>

<file path=ppt/slideLayouts/slideLayout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1" name="Image 0" descr=" "/>
          <p:cNvPicPr/>
          <p:nvPr/>
        </p:nvPicPr>
        <p:blipFill>
          <a:blip r:embed="rId2"/>
          <a:stretch/>
        </p:blipFill>
        <p:spPr>
          <a:xfrm>
            <a:off x="952560" y="603360"/>
            <a:ext cx="10286640" cy="565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02" name="PlaceHolder 1"/>
          <p:cNvSpPr>
            <a:spLocks noGrp="1"/>
          </p:cNvSpPr>
          <p:nvPr>
            <p:ph type="body"/>
          </p:nvPr>
        </p:nvSpPr>
        <p:spPr>
          <a:xfrm>
            <a:off x="4329000" y="2883960"/>
            <a:ext cx="3533760" cy="1815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603" name="Image 44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05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фото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06" name="Текст 4"/>
          <p:cNvSpPr/>
          <p:nvPr/>
        </p:nvSpPr>
        <p:spPr>
          <a:xfrm>
            <a:off x="609480" y="1325520"/>
            <a:ext cx="181008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Яндекс диск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07" name="Текст 4"/>
          <p:cNvSpPr/>
          <p:nvPr/>
        </p:nvSpPr>
        <p:spPr>
          <a:xfrm>
            <a:off x="609480" y="1786320"/>
            <a:ext cx="300276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Группа вконтакте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08" name="TextBox 5"/>
          <p:cNvSpPr/>
          <p:nvPr/>
        </p:nvSpPr>
        <p:spPr>
          <a:xfrm>
            <a:off x="3354480" y="13662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4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5"/>
              </a:rPr>
              <a:t>disk.yandex.ru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6"/>
              </a:rPr>
              <a:t>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7"/>
              </a:rPr>
              <a:t>d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8"/>
              </a:rPr>
              <a:t>/HHexFxfFgZna0g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09" name="TextBox 6"/>
          <p:cNvSpPr/>
          <p:nvPr/>
        </p:nvSpPr>
        <p:spPr>
          <a:xfrm>
            <a:off x="3354480" y="18270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9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0"/>
              </a:rPr>
              <a:t>vk.com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1"/>
              </a:rPr>
              <a:t>/albums-222277101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610" name="Рисунок 7" descr=""/>
          <p:cNvPicPr/>
          <p:nvPr/>
        </p:nvPicPr>
        <p:blipFill>
          <a:blip r:embed="rId12"/>
          <a:srcRect l="0" t="28087" r="0" b="18663"/>
          <a:stretch/>
        </p:blipFill>
        <p:spPr>
          <a:xfrm>
            <a:off x="0" y="2535840"/>
            <a:ext cx="12191760" cy="43218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12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3D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613" name="Рисунок 3" descr=""/>
          <p:cNvPicPr/>
          <p:nvPr/>
        </p:nvPicPr>
        <p:blipFill>
          <a:blip r:embed="rId4"/>
          <a:stretch/>
        </p:blipFill>
        <p:spPr>
          <a:xfrm>
            <a:off x="9966960" y="2089800"/>
            <a:ext cx="1841040" cy="173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14" name="Рисунок 4" descr=""/>
          <p:cNvPicPr/>
          <p:nvPr/>
        </p:nvPicPr>
        <p:blipFill>
          <a:blip r:embed="rId5"/>
          <a:stretch/>
        </p:blipFill>
        <p:spPr>
          <a:xfrm>
            <a:off x="809712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15" name="Рисунок 5" descr=""/>
          <p:cNvPicPr/>
          <p:nvPr/>
        </p:nvPicPr>
        <p:blipFill>
          <a:blip r:embed="rId6"/>
          <a:stretch/>
        </p:blipFill>
        <p:spPr>
          <a:xfrm>
            <a:off x="622728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16" name="Рисунок 6" descr=""/>
          <p:cNvPicPr/>
          <p:nvPr/>
        </p:nvPicPr>
        <p:blipFill>
          <a:blip r:embed="rId7"/>
          <a:stretch/>
        </p:blipFill>
        <p:spPr>
          <a:xfrm>
            <a:off x="4116240" y="2023200"/>
            <a:ext cx="1866240" cy="186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17" name="Рисунок 7" descr=""/>
          <p:cNvPicPr/>
          <p:nvPr/>
        </p:nvPicPr>
        <p:blipFill>
          <a:blip r:embed="rId8"/>
          <a:stretch/>
        </p:blipFill>
        <p:spPr>
          <a:xfrm>
            <a:off x="2316240" y="1965960"/>
            <a:ext cx="1555200" cy="198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18" name="Рисунок 8" descr=""/>
          <p:cNvPicPr/>
          <p:nvPr/>
        </p:nvPicPr>
        <p:blipFill>
          <a:blip r:embed="rId9"/>
          <a:stretch/>
        </p:blipFill>
        <p:spPr>
          <a:xfrm>
            <a:off x="44640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19" name="Text 3">
            <a:hlinkClick r:id="rId10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3D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620" name="Рисунок 10" descr=""/>
          <p:cNvPicPr/>
          <p:nvPr/>
        </p:nvPicPr>
        <p:blipFill>
          <a:blip r:embed="rId11"/>
          <a:stretch/>
        </p:blipFill>
        <p:spPr>
          <a:xfrm>
            <a:off x="10049040" y="4273200"/>
            <a:ext cx="1542600" cy="154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21" name="Рисунок 11" descr=""/>
          <p:cNvPicPr/>
          <p:nvPr/>
        </p:nvPicPr>
        <p:blipFill>
          <a:blip r:embed="rId12"/>
          <a:stretch/>
        </p:blipFill>
        <p:spPr>
          <a:xfrm>
            <a:off x="817020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22" name="Рисунок 12" descr=""/>
          <p:cNvPicPr/>
          <p:nvPr/>
        </p:nvPicPr>
        <p:blipFill>
          <a:blip r:embed="rId13"/>
          <a:stretch/>
        </p:blipFill>
        <p:spPr>
          <a:xfrm>
            <a:off x="623772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23" name="Рисунок 13" descr=""/>
          <p:cNvPicPr/>
          <p:nvPr/>
        </p:nvPicPr>
        <p:blipFill>
          <a:blip r:embed="rId14"/>
          <a:stretch/>
        </p:blipFill>
        <p:spPr>
          <a:xfrm>
            <a:off x="419868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24" name="Рисунок 14" descr=""/>
          <p:cNvPicPr/>
          <p:nvPr/>
        </p:nvPicPr>
        <p:blipFill>
          <a:blip r:embed="rId15"/>
          <a:stretch/>
        </p:blipFill>
        <p:spPr>
          <a:xfrm>
            <a:off x="231372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25" name="Рисунок 15" descr=""/>
          <p:cNvPicPr/>
          <p:nvPr/>
        </p:nvPicPr>
        <p:blipFill>
          <a:blip r:embed="rId16"/>
          <a:stretch/>
        </p:blipFill>
        <p:spPr>
          <a:xfrm>
            <a:off x="42264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лан_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Image 50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4" name="Image 51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5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6" name="PlaceHolder 2"/>
          <p:cNvSpPr>
            <a:spLocks noGrp="1"/>
          </p:cNvSpPr>
          <p:nvPr>
            <p:ph type="body"/>
          </p:nvPr>
        </p:nvSpPr>
        <p:spPr>
          <a:xfrm>
            <a:off x="14922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7" name="PlaceHolder 3"/>
          <p:cNvSpPr>
            <a:spLocks noGrp="1"/>
          </p:cNvSpPr>
          <p:nvPr>
            <p:ph type="body"/>
          </p:nvPr>
        </p:nvSpPr>
        <p:spPr>
          <a:xfrm>
            <a:off x="14922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8" name="PlaceHolder 4"/>
          <p:cNvSpPr>
            <a:spLocks noGrp="1"/>
          </p:cNvSpPr>
          <p:nvPr>
            <p:ph type="body"/>
          </p:nvPr>
        </p:nvSpPr>
        <p:spPr>
          <a:xfrm>
            <a:off x="14922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9" name="PlaceHolder 5"/>
          <p:cNvSpPr>
            <a:spLocks noGrp="1"/>
          </p:cNvSpPr>
          <p:nvPr>
            <p:ph type="body"/>
          </p:nvPr>
        </p:nvSpPr>
        <p:spPr>
          <a:xfrm>
            <a:off x="14922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0" name="PlaceHolder 6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1" name="PlaceHolder 7"/>
          <p:cNvSpPr>
            <a:spLocks noGrp="1"/>
          </p:cNvSpPr>
          <p:nvPr>
            <p:ph type="body"/>
          </p:nvPr>
        </p:nvSpPr>
        <p:spPr>
          <a:xfrm>
            <a:off x="70740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2" name="PlaceHolder 8"/>
          <p:cNvSpPr>
            <a:spLocks noGrp="1"/>
          </p:cNvSpPr>
          <p:nvPr>
            <p:ph type="body"/>
          </p:nvPr>
        </p:nvSpPr>
        <p:spPr>
          <a:xfrm>
            <a:off x="70740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3" name="PlaceHolder 9"/>
          <p:cNvSpPr>
            <a:spLocks noGrp="1"/>
          </p:cNvSpPr>
          <p:nvPr>
            <p:ph type="body"/>
          </p:nvPr>
        </p:nvSpPr>
        <p:spPr>
          <a:xfrm>
            <a:off x="70740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4" name="PlaceHolder 10"/>
          <p:cNvSpPr>
            <a:spLocks noGrp="1"/>
          </p:cNvSpPr>
          <p:nvPr>
            <p:ph type="body"/>
          </p:nvPr>
        </p:nvSpPr>
        <p:spPr>
          <a:xfrm>
            <a:off x="70740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5" name="PlaceHolder 11"/>
          <p:cNvSpPr>
            <a:spLocks noGrp="1"/>
          </p:cNvSpPr>
          <p:nvPr>
            <p:ph type="body"/>
          </p:nvPr>
        </p:nvSpPr>
        <p:spPr>
          <a:xfrm>
            <a:off x="70740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6" name="PlaceHolder 12"/>
          <p:cNvSpPr>
            <a:spLocks noGrp="1"/>
          </p:cNvSpPr>
          <p:nvPr>
            <p:ph type="sldNum" idx="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BEDAF96-5953-4F70-BC51-01BC15B9C13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8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6" name="Группа 2"/>
          <p:cNvGrpSpPr/>
          <p:nvPr/>
        </p:nvGrpSpPr>
        <p:grpSpPr>
          <a:xfrm>
            <a:off x="203040" y="679320"/>
            <a:ext cx="11791800" cy="5499360"/>
            <a:chOff x="203040" y="679320"/>
            <a:chExt cx="11791800" cy="5499360"/>
          </a:xfrm>
        </p:grpSpPr>
        <p:pic>
          <p:nvPicPr>
            <p:cNvPr id="6627" name="Image 0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28" name="Image 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517572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29" name="Image 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426168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30" name="Image 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4908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31" name="Image 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24336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32" name="Image 5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151956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33" name="Image 6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60552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34" name="Image 7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35" name="Image 8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609264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36" name="Image 9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609264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37" name="Image 10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609300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38" name="Image 11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60930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39" name="Image 12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609300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40" name="Image 13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609300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41" name="Image 14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20304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642" name="Image 15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1117800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6643" name="Image 17" descr=" 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44" name="PlaceHolder 1"/>
          <p:cNvSpPr>
            <a:spLocks noGrp="1"/>
          </p:cNvSpPr>
          <p:nvPr>
            <p:ph type="body"/>
          </p:nvPr>
        </p:nvSpPr>
        <p:spPr>
          <a:xfrm>
            <a:off x="4329000" y="2838600"/>
            <a:ext cx="3533760" cy="18334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0" rIns="0" tIns="72000" bIns="10800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6646" name="Группа 1"/>
          <p:cNvGrpSpPr/>
          <p:nvPr/>
        </p:nvGrpSpPr>
        <p:grpSpPr>
          <a:xfrm>
            <a:off x="6191280" y="609480"/>
            <a:ext cx="4555440" cy="4134960"/>
            <a:chOff x="6191280" y="609480"/>
            <a:chExt cx="4555440" cy="4134960"/>
          </a:xfrm>
        </p:grpSpPr>
        <p:sp>
          <p:nvSpPr>
            <p:cNvPr id="6647" name="Shape 1"/>
            <p:cNvSpPr/>
            <p:nvPr/>
          </p:nvSpPr>
          <p:spPr>
            <a:xfrm>
              <a:off x="61912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48" name="Shape 2"/>
            <p:cNvSpPr/>
            <p:nvPr/>
          </p:nvSpPr>
          <p:spPr>
            <a:xfrm>
              <a:off x="950580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49" name="Shape 3"/>
            <p:cNvSpPr/>
            <p:nvPr/>
          </p:nvSpPr>
          <p:spPr>
            <a:xfrm>
              <a:off x="78487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0" name="Shape 4"/>
            <p:cNvSpPr/>
            <p:nvPr/>
          </p:nvSpPr>
          <p:spPr>
            <a:xfrm>
              <a:off x="701640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1" name="Shape 5"/>
            <p:cNvSpPr/>
            <p:nvPr/>
          </p:nvSpPr>
          <p:spPr>
            <a:xfrm>
              <a:off x="103309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2" name="Shape 6"/>
            <p:cNvSpPr/>
            <p:nvPr/>
          </p:nvSpPr>
          <p:spPr>
            <a:xfrm>
              <a:off x="86734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3" name="Shape 7"/>
            <p:cNvSpPr/>
            <p:nvPr/>
          </p:nvSpPr>
          <p:spPr>
            <a:xfrm>
              <a:off x="660744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4" name="Shape 8"/>
            <p:cNvSpPr/>
            <p:nvPr/>
          </p:nvSpPr>
          <p:spPr>
            <a:xfrm>
              <a:off x="99147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5" name="Shape 9"/>
            <p:cNvSpPr/>
            <p:nvPr/>
          </p:nvSpPr>
          <p:spPr>
            <a:xfrm>
              <a:off x="826452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6" name="Shape 10"/>
            <p:cNvSpPr/>
            <p:nvPr/>
          </p:nvSpPr>
          <p:spPr>
            <a:xfrm>
              <a:off x="74325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7" name="Shape 11"/>
            <p:cNvSpPr/>
            <p:nvPr/>
          </p:nvSpPr>
          <p:spPr>
            <a:xfrm>
              <a:off x="908964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8" name="Shape 12"/>
            <p:cNvSpPr/>
            <p:nvPr/>
          </p:nvSpPr>
          <p:spPr>
            <a:xfrm>
              <a:off x="61912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9" name="Shape 13"/>
            <p:cNvSpPr/>
            <p:nvPr/>
          </p:nvSpPr>
          <p:spPr>
            <a:xfrm>
              <a:off x="950580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0" name="Shape 14"/>
            <p:cNvSpPr/>
            <p:nvPr/>
          </p:nvSpPr>
          <p:spPr>
            <a:xfrm>
              <a:off x="78487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1" name="Shape 15"/>
            <p:cNvSpPr/>
            <p:nvPr/>
          </p:nvSpPr>
          <p:spPr>
            <a:xfrm>
              <a:off x="701640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2" name="Shape 16"/>
            <p:cNvSpPr/>
            <p:nvPr/>
          </p:nvSpPr>
          <p:spPr>
            <a:xfrm>
              <a:off x="103309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3" name="Shape 17"/>
            <p:cNvSpPr/>
            <p:nvPr/>
          </p:nvSpPr>
          <p:spPr>
            <a:xfrm>
              <a:off x="86734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4" name="Shape 18"/>
            <p:cNvSpPr/>
            <p:nvPr/>
          </p:nvSpPr>
          <p:spPr>
            <a:xfrm>
              <a:off x="660744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5" name="Shape 19"/>
            <p:cNvSpPr/>
            <p:nvPr/>
          </p:nvSpPr>
          <p:spPr>
            <a:xfrm>
              <a:off x="99147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6" name="Shape 20"/>
            <p:cNvSpPr/>
            <p:nvPr/>
          </p:nvSpPr>
          <p:spPr>
            <a:xfrm>
              <a:off x="826452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7" name="Shape 21"/>
            <p:cNvSpPr/>
            <p:nvPr/>
          </p:nvSpPr>
          <p:spPr>
            <a:xfrm>
              <a:off x="74325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8" name="Shape 22"/>
            <p:cNvSpPr/>
            <p:nvPr/>
          </p:nvSpPr>
          <p:spPr>
            <a:xfrm>
              <a:off x="908964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9" name="Shape 23"/>
            <p:cNvSpPr/>
            <p:nvPr/>
          </p:nvSpPr>
          <p:spPr>
            <a:xfrm>
              <a:off x="61912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0" name="Shape 24"/>
            <p:cNvSpPr/>
            <p:nvPr/>
          </p:nvSpPr>
          <p:spPr>
            <a:xfrm>
              <a:off x="950580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1" name="Shape 25"/>
            <p:cNvSpPr/>
            <p:nvPr/>
          </p:nvSpPr>
          <p:spPr>
            <a:xfrm>
              <a:off x="78487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2" name="Shape 26"/>
            <p:cNvSpPr/>
            <p:nvPr/>
          </p:nvSpPr>
          <p:spPr>
            <a:xfrm>
              <a:off x="701640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3" name="Shape 27"/>
            <p:cNvSpPr/>
            <p:nvPr/>
          </p:nvSpPr>
          <p:spPr>
            <a:xfrm>
              <a:off x="103309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4" name="Shape 28"/>
            <p:cNvSpPr/>
            <p:nvPr/>
          </p:nvSpPr>
          <p:spPr>
            <a:xfrm>
              <a:off x="86734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5" name="Shape 29"/>
            <p:cNvSpPr/>
            <p:nvPr/>
          </p:nvSpPr>
          <p:spPr>
            <a:xfrm>
              <a:off x="660744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6" name="Shape 30"/>
            <p:cNvSpPr/>
            <p:nvPr/>
          </p:nvSpPr>
          <p:spPr>
            <a:xfrm>
              <a:off x="99147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7" name="Shape 31"/>
            <p:cNvSpPr/>
            <p:nvPr/>
          </p:nvSpPr>
          <p:spPr>
            <a:xfrm>
              <a:off x="826452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8" name="Shape 32"/>
            <p:cNvSpPr/>
            <p:nvPr/>
          </p:nvSpPr>
          <p:spPr>
            <a:xfrm>
              <a:off x="74325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9" name="Shape 33"/>
            <p:cNvSpPr/>
            <p:nvPr/>
          </p:nvSpPr>
          <p:spPr>
            <a:xfrm>
              <a:off x="908964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0" name="Shape 34"/>
            <p:cNvSpPr/>
            <p:nvPr/>
          </p:nvSpPr>
          <p:spPr>
            <a:xfrm>
              <a:off x="61912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1" name="Shape 35"/>
            <p:cNvSpPr/>
            <p:nvPr/>
          </p:nvSpPr>
          <p:spPr>
            <a:xfrm>
              <a:off x="950580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2" name="Shape 36"/>
            <p:cNvSpPr/>
            <p:nvPr/>
          </p:nvSpPr>
          <p:spPr>
            <a:xfrm>
              <a:off x="78487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3" name="Shape 37"/>
            <p:cNvSpPr/>
            <p:nvPr/>
          </p:nvSpPr>
          <p:spPr>
            <a:xfrm>
              <a:off x="701640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4" name="Shape 38"/>
            <p:cNvSpPr/>
            <p:nvPr/>
          </p:nvSpPr>
          <p:spPr>
            <a:xfrm>
              <a:off x="103309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5" name="Shape 39"/>
            <p:cNvSpPr/>
            <p:nvPr/>
          </p:nvSpPr>
          <p:spPr>
            <a:xfrm>
              <a:off x="86734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6" name="Shape 40"/>
            <p:cNvSpPr/>
            <p:nvPr/>
          </p:nvSpPr>
          <p:spPr>
            <a:xfrm>
              <a:off x="660744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7" name="Shape 41"/>
            <p:cNvSpPr/>
            <p:nvPr/>
          </p:nvSpPr>
          <p:spPr>
            <a:xfrm>
              <a:off x="99147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8" name="Shape 42"/>
            <p:cNvSpPr/>
            <p:nvPr/>
          </p:nvSpPr>
          <p:spPr>
            <a:xfrm>
              <a:off x="826452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9" name="Shape 43"/>
            <p:cNvSpPr/>
            <p:nvPr/>
          </p:nvSpPr>
          <p:spPr>
            <a:xfrm>
              <a:off x="74325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0" name="Shape 44"/>
            <p:cNvSpPr/>
            <p:nvPr/>
          </p:nvSpPr>
          <p:spPr>
            <a:xfrm>
              <a:off x="908964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1" name="Shape 45"/>
            <p:cNvSpPr/>
            <p:nvPr/>
          </p:nvSpPr>
          <p:spPr>
            <a:xfrm>
              <a:off x="61912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2" name="Shape 46"/>
            <p:cNvSpPr/>
            <p:nvPr/>
          </p:nvSpPr>
          <p:spPr>
            <a:xfrm>
              <a:off x="950580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3" name="Shape 47"/>
            <p:cNvSpPr/>
            <p:nvPr/>
          </p:nvSpPr>
          <p:spPr>
            <a:xfrm>
              <a:off x="78487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4" name="Shape 48"/>
            <p:cNvSpPr/>
            <p:nvPr/>
          </p:nvSpPr>
          <p:spPr>
            <a:xfrm>
              <a:off x="701640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5" name="Shape 49"/>
            <p:cNvSpPr/>
            <p:nvPr/>
          </p:nvSpPr>
          <p:spPr>
            <a:xfrm>
              <a:off x="103309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6" name="Shape 50"/>
            <p:cNvSpPr/>
            <p:nvPr/>
          </p:nvSpPr>
          <p:spPr>
            <a:xfrm>
              <a:off x="86734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7" name="Shape 51"/>
            <p:cNvSpPr/>
            <p:nvPr/>
          </p:nvSpPr>
          <p:spPr>
            <a:xfrm>
              <a:off x="660744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8" name="Shape 52"/>
            <p:cNvSpPr/>
            <p:nvPr/>
          </p:nvSpPr>
          <p:spPr>
            <a:xfrm>
              <a:off x="99147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9" name="Shape 53"/>
            <p:cNvSpPr/>
            <p:nvPr/>
          </p:nvSpPr>
          <p:spPr>
            <a:xfrm>
              <a:off x="826452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0" name="Shape 54"/>
            <p:cNvSpPr/>
            <p:nvPr/>
          </p:nvSpPr>
          <p:spPr>
            <a:xfrm>
              <a:off x="74325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1" name="Shape 55"/>
            <p:cNvSpPr/>
            <p:nvPr/>
          </p:nvSpPr>
          <p:spPr>
            <a:xfrm>
              <a:off x="908964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2" name="Shape 56"/>
            <p:cNvSpPr/>
            <p:nvPr/>
          </p:nvSpPr>
          <p:spPr>
            <a:xfrm>
              <a:off x="61912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3" name="Shape 57"/>
            <p:cNvSpPr/>
            <p:nvPr/>
          </p:nvSpPr>
          <p:spPr>
            <a:xfrm>
              <a:off x="950580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4" name="Shape 58"/>
            <p:cNvSpPr/>
            <p:nvPr/>
          </p:nvSpPr>
          <p:spPr>
            <a:xfrm>
              <a:off x="78487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5" name="Shape 59"/>
            <p:cNvSpPr/>
            <p:nvPr/>
          </p:nvSpPr>
          <p:spPr>
            <a:xfrm>
              <a:off x="701640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6" name="Shape 60"/>
            <p:cNvSpPr/>
            <p:nvPr/>
          </p:nvSpPr>
          <p:spPr>
            <a:xfrm>
              <a:off x="103309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7" name="Shape 61"/>
            <p:cNvSpPr/>
            <p:nvPr/>
          </p:nvSpPr>
          <p:spPr>
            <a:xfrm>
              <a:off x="86734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8" name="Shape 62"/>
            <p:cNvSpPr/>
            <p:nvPr/>
          </p:nvSpPr>
          <p:spPr>
            <a:xfrm>
              <a:off x="660744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9" name="Shape 63"/>
            <p:cNvSpPr/>
            <p:nvPr/>
          </p:nvSpPr>
          <p:spPr>
            <a:xfrm>
              <a:off x="99147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0" name="Shape 64"/>
            <p:cNvSpPr/>
            <p:nvPr/>
          </p:nvSpPr>
          <p:spPr>
            <a:xfrm>
              <a:off x="826452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1" name="Shape 65"/>
            <p:cNvSpPr/>
            <p:nvPr/>
          </p:nvSpPr>
          <p:spPr>
            <a:xfrm>
              <a:off x="74325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2" name="Shape 66"/>
            <p:cNvSpPr/>
            <p:nvPr/>
          </p:nvSpPr>
          <p:spPr>
            <a:xfrm>
              <a:off x="908964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3" name="Shape 67"/>
            <p:cNvSpPr/>
            <p:nvPr/>
          </p:nvSpPr>
          <p:spPr>
            <a:xfrm>
              <a:off x="61912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4" name="Shape 68"/>
            <p:cNvSpPr/>
            <p:nvPr/>
          </p:nvSpPr>
          <p:spPr>
            <a:xfrm>
              <a:off x="950580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5" name="Shape 69"/>
            <p:cNvSpPr/>
            <p:nvPr/>
          </p:nvSpPr>
          <p:spPr>
            <a:xfrm>
              <a:off x="78487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6" name="Shape 70"/>
            <p:cNvSpPr/>
            <p:nvPr/>
          </p:nvSpPr>
          <p:spPr>
            <a:xfrm>
              <a:off x="701640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7" name="Shape 71"/>
            <p:cNvSpPr/>
            <p:nvPr/>
          </p:nvSpPr>
          <p:spPr>
            <a:xfrm>
              <a:off x="103309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8" name="Shape 72"/>
            <p:cNvSpPr/>
            <p:nvPr/>
          </p:nvSpPr>
          <p:spPr>
            <a:xfrm>
              <a:off x="86734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9" name="Shape 73"/>
            <p:cNvSpPr/>
            <p:nvPr/>
          </p:nvSpPr>
          <p:spPr>
            <a:xfrm>
              <a:off x="660744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0" name="Shape 74"/>
            <p:cNvSpPr/>
            <p:nvPr/>
          </p:nvSpPr>
          <p:spPr>
            <a:xfrm>
              <a:off x="99147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1" name="Shape 75"/>
            <p:cNvSpPr/>
            <p:nvPr/>
          </p:nvSpPr>
          <p:spPr>
            <a:xfrm>
              <a:off x="826452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2" name="Shape 76"/>
            <p:cNvSpPr/>
            <p:nvPr/>
          </p:nvSpPr>
          <p:spPr>
            <a:xfrm>
              <a:off x="74325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3" name="Shape 77"/>
            <p:cNvSpPr/>
            <p:nvPr/>
          </p:nvSpPr>
          <p:spPr>
            <a:xfrm>
              <a:off x="908964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4" name="Shape 78"/>
            <p:cNvSpPr/>
            <p:nvPr/>
          </p:nvSpPr>
          <p:spPr>
            <a:xfrm>
              <a:off x="61912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5" name="Shape 79"/>
            <p:cNvSpPr/>
            <p:nvPr/>
          </p:nvSpPr>
          <p:spPr>
            <a:xfrm>
              <a:off x="950580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6" name="Shape 80"/>
            <p:cNvSpPr/>
            <p:nvPr/>
          </p:nvSpPr>
          <p:spPr>
            <a:xfrm>
              <a:off x="78487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7" name="Shape 81"/>
            <p:cNvSpPr/>
            <p:nvPr/>
          </p:nvSpPr>
          <p:spPr>
            <a:xfrm>
              <a:off x="701640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8" name="Shape 82"/>
            <p:cNvSpPr/>
            <p:nvPr/>
          </p:nvSpPr>
          <p:spPr>
            <a:xfrm>
              <a:off x="103309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9" name="Shape 83"/>
            <p:cNvSpPr/>
            <p:nvPr/>
          </p:nvSpPr>
          <p:spPr>
            <a:xfrm>
              <a:off x="86734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0" name="Shape 84"/>
            <p:cNvSpPr/>
            <p:nvPr/>
          </p:nvSpPr>
          <p:spPr>
            <a:xfrm>
              <a:off x="660744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1" name="Shape 85"/>
            <p:cNvSpPr/>
            <p:nvPr/>
          </p:nvSpPr>
          <p:spPr>
            <a:xfrm>
              <a:off x="99147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2" name="Shape 86"/>
            <p:cNvSpPr/>
            <p:nvPr/>
          </p:nvSpPr>
          <p:spPr>
            <a:xfrm>
              <a:off x="826452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3" name="Shape 87"/>
            <p:cNvSpPr/>
            <p:nvPr/>
          </p:nvSpPr>
          <p:spPr>
            <a:xfrm>
              <a:off x="74325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4" name="Shape 88"/>
            <p:cNvSpPr/>
            <p:nvPr/>
          </p:nvSpPr>
          <p:spPr>
            <a:xfrm>
              <a:off x="908964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5" name="Shape 89"/>
            <p:cNvSpPr/>
            <p:nvPr/>
          </p:nvSpPr>
          <p:spPr>
            <a:xfrm>
              <a:off x="61912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6" name="Shape 90"/>
            <p:cNvSpPr/>
            <p:nvPr/>
          </p:nvSpPr>
          <p:spPr>
            <a:xfrm>
              <a:off x="950580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7" name="Shape 91"/>
            <p:cNvSpPr/>
            <p:nvPr/>
          </p:nvSpPr>
          <p:spPr>
            <a:xfrm>
              <a:off x="78487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8" name="Shape 92"/>
            <p:cNvSpPr/>
            <p:nvPr/>
          </p:nvSpPr>
          <p:spPr>
            <a:xfrm>
              <a:off x="701640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9" name="Shape 93"/>
            <p:cNvSpPr/>
            <p:nvPr/>
          </p:nvSpPr>
          <p:spPr>
            <a:xfrm>
              <a:off x="103309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0" name="Shape 94"/>
            <p:cNvSpPr/>
            <p:nvPr/>
          </p:nvSpPr>
          <p:spPr>
            <a:xfrm>
              <a:off x="86734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1" name="Shape 95"/>
            <p:cNvSpPr/>
            <p:nvPr/>
          </p:nvSpPr>
          <p:spPr>
            <a:xfrm>
              <a:off x="660744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2" name="Shape 96"/>
            <p:cNvSpPr/>
            <p:nvPr/>
          </p:nvSpPr>
          <p:spPr>
            <a:xfrm>
              <a:off x="99147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3" name="Shape 97"/>
            <p:cNvSpPr/>
            <p:nvPr/>
          </p:nvSpPr>
          <p:spPr>
            <a:xfrm>
              <a:off x="826452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4" name="Shape 98"/>
            <p:cNvSpPr/>
            <p:nvPr/>
          </p:nvSpPr>
          <p:spPr>
            <a:xfrm>
              <a:off x="74325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5" name="Shape 99"/>
            <p:cNvSpPr/>
            <p:nvPr/>
          </p:nvSpPr>
          <p:spPr>
            <a:xfrm>
              <a:off x="908964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6" name="Shape 100"/>
            <p:cNvSpPr/>
            <p:nvPr/>
          </p:nvSpPr>
          <p:spPr>
            <a:xfrm>
              <a:off x="61912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7" name="Shape 101"/>
            <p:cNvSpPr/>
            <p:nvPr/>
          </p:nvSpPr>
          <p:spPr>
            <a:xfrm>
              <a:off x="950580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8" name="Shape 102"/>
            <p:cNvSpPr/>
            <p:nvPr/>
          </p:nvSpPr>
          <p:spPr>
            <a:xfrm>
              <a:off x="78487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9" name="Shape 103"/>
            <p:cNvSpPr/>
            <p:nvPr/>
          </p:nvSpPr>
          <p:spPr>
            <a:xfrm>
              <a:off x="701640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0" name="Shape 104"/>
            <p:cNvSpPr/>
            <p:nvPr/>
          </p:nvSpPr>
          <p:spPr>
            <a:xfrm>
              <a:off x="103309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1" name="Shape 105"/>
            <p:cNvSpPr/>
            <p:nvPr/>
          </p:nvSpPr>
          <p:spPr>
            <a:xfrm>
              <a:off x="86734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2" name="Shape 106"/>
            <p:cNvSpPr/>
            <p:nvPr/>
          </p:nvSpPr>
          <p:spPr>
            <a:xfrm>
              <a:off x="660744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3" name="Shape 107"/>
            <p:cNvSpPr/>
            <p:nvPr/>
          </p:nvSpPr>
          <p:spPr>
            <a:xfrm>
              <a:off x="99147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4" name="Shape 108"/>
            <p:cNvSpPr/>
            <p:nvPr/>
          </p:nvSpPr>
          <p:spPr>
            <a:xfrm>
              <a:off x="826452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5" name="Shape 109"/>
            <p:cNvSpPr/>
            <p:nvPr/>
          </p:nvSpPr>
          <p:spPr>
            <a:xfrm>
              <a:off x="74325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6" name="Shape 110"/>
            <p:cNvSpPr/>
            <p:nvPr/>
          </p:nvSpPr>
          <p:spPr>
            <a:xfrm>
              <a:off x="908964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6757" name="Image 1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58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59" name="PlaceHolder 2"/>
          <p:cNvSpPr>
            <a:spLocks noGrp="1"/>
          </p:cNvSpPr>
          <p:nvPr>
            <p:ph type="body"/>
          </p:nvPr>
        </p:nvSpPr>
        <p:spPr>
          <a:xfrm>
            <a:off x="6191280" y="5294160"/>
            <a:ext cx="539064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0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0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61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063720" y="4138200"/>
            <a:ext cx="2726640" cy="242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62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63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1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65" name="Image 1" descr=" "/>
          <p:cNvPicPr/>
          <p:nvPr/>
        </p:nvPicPr>
        <p:blipFill>
          <a:blip r:embed="rId4"/>
          <a:stretch/>
        </p:blipFill>
        <p:spPr>
          <a:xfrm>
            <a:off x="8113680" y="2602800"/>
            <a:ext cx="3451320" cy="425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66" name="PlaceHolder 1"/>
          <p:cNvSpPr>
            <a:spLocks noGrp="1"/>
          </p:cNvSpPr>
          <p:nvPr>
            <p:ph type="body"/>
          </p:nvPr>
        </p:nvSpPr>
        <p:spPr>
          <a:xfrm>
            <a:off x="609480" y="2698920"/>
            <a:ext cx="734004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767" name="PlaceHolder 2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69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70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9613800" y="3695760"/>
            <a:ext cx="1625400" cy="255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71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Вопрос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73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774" name="Прямая соединительная линия 5"/>
          <p:cNvCxnSpPr/>
          <p:nvPr/>
        </p:nvCxnSpPr>
        <p:spPr>
          <a:xfrm>
            <a:off x="609480" y="5473440"/>
            <a:ext cx="1097316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grpSp>
        <p:nvGrpSpPr>
          <p:cNvPr id="6775" name="Группа 3"/>
          <p:cNvGrpSpPr/>
          <p:nvPr/>
        </p:nvGrpSpPr>
        <p:grpSpPr>
          <a:xfrm>
            <a:off x="609480" y="5828040"/>
            <a:ext cx="1854000" cy="418680"/>
            <a:chOff x="609480" y="5828040"/>
            <a:chExt cx="1854000" cy="418680"/>
          </a:xfrm>
        </p:grpSpPr>
        <p:sp>
          <p:nvSpPr>
            <p:cNvPr id="6776" name="Прямоугольник 8"/>
            <p:cNvSpPr/>
            <p:nvPr/>
          </p:nvSpPr>
          <p:spPr>
            <a:xfrm>
              <a:off x="609480" y="5828040"/>
              <a:ext cx="1854000" cy="41868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777" name="Text 4"/>
            <p:cNvSpPr/>
            <p:nvPr/>
          </p:nvSpPr>
          <p:spPr>
            <a:xfrm>
              <a:off x="771120" y="5901840"/>
              <a:ext cx="153072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51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ЭТО БАЗА</a:t>
              </a:r>
              <a:endParaRPr b="0" lang="ru-RU" sz="15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778" name="PlaceHolder 1"/>
          <p:cNvSpPr>
            <a:spLocks noGrp="1"/>
          </p:cNvSpPr>
          <p:nvPr>
            <p:ph type="body"/>
          </p:nvPr>
        </p:nvSpPr>
        <p:spPr>
          <a:xfrm>
            <a:off x="609480" y="-35924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4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80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6781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6782" name="PlaceHolder 1"/>
          <p:cNvSpPr>
            <a:spLocks noGrp="1"/>
          </p:cNvSpPr>
          <p:nvPr>
            <p:ph type="body"/>
          </p:nvPr>
        </p:nvSpPr>
        <p:spPr>
          <a:xfrm>
            <a:off x="1897920" y="-32090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84" name="PlaceHolder 1"/>
          <p:cNvSpPr>
            <a:spLocks noGrp="1"/>
          </p:cNvSpPr>
          <p:nvPr>
            <p:ph type="sldNum" idx="25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0BAEC57-21D7-4B41-B5BD-1FDE34E67D7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85" name="Прямая соединительная линия 1"/>
          <p:cNvCxnSpPr/>
          <p:nvPr/>
        </p:nvCxnSpPr>
        <p:spPr>
          <a:xfrm>
            <a:off x="0" y="2063520"/>
            <a:ext cx="1219212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pic>
        <p:nvPicPr>
          <p:cNvPr id="678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87" name="Shape 0"/>
          <p:cNvSpPr/>
          <p:nvPr/>
        </p:nvSpPr>
        <p:spPr>
          <a:xfrm>
            <a:off x="2006640" y="1746360"/>
            <a:ext cx="63468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788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942920" y="1682640"/>
            <a:ext cx="76176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89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2109600" y="1851120"/>
            <a:ext cx="426960" cy="39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90" name="Shape 1"/>
          <p:cNvSpPr/>
          <p:nvPr/>
        </p:nvSpPr>
        <p:spPr>
          <a:xfrm>
            <a:off x="2006640" y="2762280"/>
            <a:ext cx="7575120" cy="20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91" name="PlaceHolder 1"/>
          <p:cNvSpPr>
            <a:spLocks noGrp="1"/>
          </p:cNvSpPr>
          <p:nvPr>
            <p:ph type="body"/>
          </p:nvPr>
        </p:nvSpPr>
        <p:spPr>
          <a:xfrm>
            <a:off x="2006640" y="276228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792" name="PlaceHolder 2"/>
          <p:cNvSpPr>
            <a:spLocks noGrp="1"/>
          </p:cNvSpPr>
          <p:nvPr>
            <p:ph type="body"/>
          </p:nvPr>
        </p:nvSpPr>
        <p:spPr>
          <a:xfrm>
            <a:off x="2006640" y="411480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7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93" name="Прямая соединительная линия 3"/>
          <p:cNvCxnSpPr/>
          <p:nvPr/>
        </p:nvCxnSpPr>
        <p:spPr>
          <a:xfrm>
            <a:off x="0" y="3924000"/>
            <a:ext cx="1219212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6794" name="Shape 0"/>
          <p:cNvSpPr/>
          <p:nvPr/>
        </p:nvSpPr>
        <p:spPr>
          <a:xfrm>
            <a:off x="2006640" y="3695760"/>
            <a:ext cx="456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795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942920" y="3632040"/>
            <a:ext cx="58392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96" name="Image 2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2079720" y="3770280"/>
            <a:ext cx="309240" cy="28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97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98" name="PlaceHolder 1"/>
          <p:cNvSpPr>
            <a:spLocks noGrp="1"/>
          </p:cNvSpPr>
          <p:nvPr>
            <p:ph type="body"/>
          </p:nvPr>
        </p:nvSpPr>
        <p:spPr>
          <a:xfrm>
            <a:off x="2006640" y="163836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Большой заголовок:</a:t>
            </a:r>
            <a:br>
              <a:rPr sz="3750"/>
            </a:b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799" name="PlaceHolder 2"/>
          <p:cNvSpPr>
            <a:spLocks noGrp="1"/>
          </p:cNvSpPr>
          <p:nvPr>
            <p:ph type="body"/>
          </p:nvPr>
        </p:nvSpPr>
        <p:spPr>
          <a:xfrm>
            <a:off x="2006640" y="453384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писок литературы_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9" name="Группа 4"/>
          <p:cNvGrpSpPr/>
          <p:nvPr/>
        </p:nvGrpSpPr>
        <p:grpSpPr>
          <a:xfrm>
            <a:off x="609480" y="2902320"/>
            <a:ext cx="4103640" cy="3046680"/>
            <a:chOff x="609480" y="2902320"/>
            <a:chExt cx="4103640" cy="3046680"/>
          </a:xfrm>
        </p:grpSpPr>
        <p:sp>
          <p:nvSpPr>
            <p:cNvPr id="60" name="Полилиния 5"/>
            <p:cNvSpPr/>
            <p:nvPr/>
          </p:nvSpPr>
          <p:spPr>
            <a:xfrm>
              <a:off x="3319200" y="5021640"/>
              <a:ext cx="1393920" cy="893880"/>
            </a:xfrm>
            <a:custGeom>
              <a:avLst/>
              <a:gdLst>
                <a:gd name="textAreaLeft" fmla="*/ 0 w 1393920"/>
                <a:gd name="textAreaRight" fmla="*/ 1394280 w 1393920"/>
                <a:gd name="textAreaTop" fmla="*/ 0 h 893880"/>
                <a:gd name="textAreaBottom" fmla="*/ 894240 h 893880"/>
                <a:gd name="GluePoint1X" fmla="*/ 0 w 2788841"/>
                <a:gd name="GluePoint1Y" fmla="*/ 1788211 h 1788406"/>
                <a:gd name="GluePoint2X" fmla="*/ 1896424 w 2788841"/>
                <a:gd name="GluePoint2Y" fmla="*/ 1788407 h 1788406"/>
                <a:gd name="GluePoint3X" fmla="*/ 2788842 w 2788841"/>
                <a:gd name="GluePoint3Y" fmla="*/ 894196 h 1788406"/>
                <a:gd name="GluePoint4X" fmla="*/ 1896424 w 2788841"/>
                <a:gd name="GluePoint4Y" fmla="*/ 0 h 1788406"/>
                <a:gd name="GluePoint5X" fmla="*/ 1885400 w 2788841"/>
                <a:gd name="GluePoint5Y" fmla="*/ 99 h 17884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1" name="Полилиния 6"/>
            <p:cNvSpPr/>
            <p:nvPr/>
          </p:nvSpPr>
          <p:spPr>
            <a:xfrm>
              <a:off x="609480" y="4680360"/>
              <a:ext cx="910800" cy="844200"/>
            </a:xfrm>
            <a:custGeom>
              <a:avLst/>
              <a:gdLst>
                <a:gd name="textAreaLeft" fmla="*/ 0 w 910800"/>
                <a:gd name="textAreaRight" fmla="*/ 911160 w 910800"/>
                <a:gd name="textAreaTop" fmla="*/ 0 h 844200"/>
                <a:gd name="textAreaBottom" fmla="*/ 844560 h 844200"/>
                <a:gd name="GluePoint1X" fmla="*/ 1709956 w 1822303"/>
                <a:gd name="GluePoint1Y" fmla="*/ 0 h 1689377"/>
                <a:gd name="GluePoint2X" fmla="*/ 475930 w 1822303"/>
                <a:gd name="GluePoint2Y" fmla="*/ 0 h 1689377"/>
                <a:gd name="GluePoint3X" fmla="*/ 475930 w 1822303"/>
                <a:gd name="GluePoint3Y" fmla="*/ 344698 h 1689377"/>
                <a:gd name="GluePoint4X" fmla="*/ 245853 w 1822303"/>
                <a:gd name="GluePoint4Y" fmla="*/ 344698 h 1689377"/>
                <a:gd name="GluePoint5X" fmla="*/ 0 w 1822303"/>
                <a:gd name="GluePoint5Y" fmla="*/ 591040 h 1689377"/>
                <a:gd name="GluePoint6X" fmla="*/ 116964 w 1822303"/>
                <a:gd name="GluePoint6Y" fmla="*/ 1100051 h 1689377"/>
                <a:gd name="GluePoint7X" fmla="*/ 362816 w 1822303"/>
                <a:gd name="GluePoint7Y" fmla="*/ 1346395 h 1689377"/>
                <a:gd name="GluePoint8X" fmla="*/ 475930 w 1822303"/>
                <a:gd name="GluePoint8Y" fmla="*/ 1346395 h 1689377"/>
                <a:gd name="GluePoint9X" fmla="*/ 475930 w 1822303"/>
                <a:gd name="GluePoint9Y" fmla="*/ 1689378 h 1689377"/>
                <a:gd name="GluePoint10X" fmla="*/ 1822303 w 1822303"/>
                <a:gd name="GluePoint10Y" fmla="*/ 1689378 h 1689377"/>
                <a:gd name="GluePoint11X" fmla="*/ 1822303 w 1822303"/>
                <a:gd name="GluePoint11Y" fmla="*/ 112389 h 1689377"/>
                <a:gd name="GluePoint12X" fmla="*/ 1709956 w 1822303"/>
                <a:gd name="GluePoint12Y" fmla="*/ 0 h 1689377"/>
                <a:gd name="GluePoint13X" fmla="*/ 475930 w 1822303"/>
                <a:gd name="GluePoint13Y" fmla="*/ 503953 h 1689377"/>
                <a:gd name="GluePoint14X" fmla="*/ 475930 w 1822303"/>
                <a:gd name="GluePoint14Y" fmla="*/ 1187139 h 1689377"/>
                <a:gd name="GluePoint15X" fmla="*/ 385694 w 1822303"/>
                <a:gd name="GluePoint15Y" fmla="*/ 1187139 h 1689377"/>
                <a:gd name="GluePoint16X" fmla="*/ 275899 w 1822303"/>
                <a:gd name="GluePoint16Y" fmla="*/ 1100051 h 1689377"/>
                <a:gd name="GluePoint17X" fmla="*/ 158935 w 1822303"/>
                <a:gd name="GluePoint17Y" fmla="*/ 591040 h 1689377"/>
                <a:gd name="GluePoint18X" fmla="*/ 245853 w 1822303"/>
                <a:gd name="GluePoint18Y" fmla="*/ 503953 h 1689377"/>
                <a:gd name="GluePoint19X" fmla="*/ 475930 w 1822303"/>
                <a:gd name="GluePoint19Y" fmla="*/ 503953 h 16893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2" name="Полилиния 7"/>
            <p:cNvSpPr/>
            <p:nvPr/>
          </p:nvSpPr>
          <p:spPr>
            <a:xfrm>
              <a:off x="3637080" y="3674160"/>
              <a:ext cx="762480" cy="1731960"/>
            </a:xfrm>
            <a:custGeom>
              <a:avLst/>
              <a:gdLst>
                <a:gd name="textAreaLeft" fmla="*/ 0 w 762480"/>
                <a:gd name="textAreaRight" fmla="*/ 762840 w 762480"/>
                <a:gd name="textAreaTop" fmla="*/ 0 h 1731960"/>
                <a:gd name="textAreaBottom" fmla="*/ 1732320 h 1731960"/>
                <a:gd name="GluePoint1X" fmla="*/ 109286 w 1526071"/>
                <a:gd name="GluePoint1Y" fmla="*/ 0 h 3464354"/>
                <a:gd name="GluePoint2X" fmla="*/ 1472790 w 1526071"/>
                <a:gd name="GluePoint2Y" fmla="*/ 0 h 3464354"/>
                <a:gd name="GluePoint3X" fmla="*/ 1526071 w 1526071"/>
                <a:gd name="GluePoint3Y" fmla="*/ 169104 h 3464354"/>
                <a:gd name="GluePoint4X" fmla="*/ 1526071 w 1526071"/>
                <a:gd name="GluePoint4Y" fmla="*/ 3117479 h 3464354"/>
                <a:gd name="GluePoint5X" fmla="*/ 1416785 w 1526071"/>
                <a:gd name="GluePoint5Y" fmla="*/ 3464355 h 3464354"/>
                <a:gd name="GluePoint6X" fmla="*/ 53280 w 1526071"/>
                <a:gd name="GluePoint6Y" fmla="*/ 3464355 h 3464354"/>
                <a:gd name="GluePoint7X" fmla="*/ 0 w 1526071"/>
                <a:gd name="GluePoint7Y" fmla="*/ 3295251 h 3464354"/>
                <a:gd name="GluePoint8X" fmla="*/ 0 w 1526071"/>
                <a:gd name="GluePoint8Y" fmla="*/ 346875 h 3464354"/>
                <a:gd name="GluePoint9X" fmla="*/ 109286 w 1526071"/>
                <a:gd name="GluePoint9Y" fmla="*/ 0 h 34643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3" name="Полилиния 8"/>
            <p:cNvSpPr/>
            <p:nvPr/>
          </p:nvSpPr>
          <p:spPr>
            <a:xfrm>
              <a:off x="2058480" y="3753720"/>
              <a:ext cx="2251440" cy="1617120"/>
            </a:xfrm>
            <a:custGeom>
              <a:avLst/>
              <a:gdLst>
                <a:gd name="textAreaLeft" fmla="*/ 0 w 2251440"/>
                <a:gd name="textAreaRight" fmla="*/ 2251800 w 2251440"/>
                <a:gd name="textAreaTop" fmla="*/ 0 h 1617120"/>
                <a:gd name="textAreaBottom" fmla="*/ 1617480 h 1617120"/>
                <a:gd name="GluePoint1X" fmla="*/ 192198 w 4503909"/>
                <a:gd name="GluePoint1Y" fmla="*/ 0 h 3234939"/>
                <a:gd name="GluePoint2X" fmla="*/ 4503910 w 4503909"/>
                <a:gd name="GluePoint2Y" fmla="*/ 0 h 3234939"/>
                <a:gd name="GluePoint3X" fmla="*/ 4503910 w 4503909"/>
                <a:gd name="GluePoint3Y" fmla="*/ 3042333 h 3234939"/>
                <a:gd name="GluePoint4X" fmla="*/ 4311697 w 4503909"/>
                <a:gd name="GluePoint4Y" fmla="*/ 3234940 h 3234939"/>
                <a:gd name="GluePoint5X" fmla="*/ 0 w 4503909"/>
                <a:gd name="GluePoint5Y" fmla="*/ 3234940 h 3234939"/>
                <a:gd name="GluePoint6X" fmla="*/ 0 w 4503909"/>
                <a:gd name="GluePoint6Y" fmla="*/ 192593 h 3234939"/>
                <a:gd name="GluePoint7X" fmla="*/ 192198 w 4503909"/>
                <a:gd name="GluePoint7Y" fmla="*/ 0 h 32349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4" name="Полилиния 9"/>
            <p:cNvSpPr/>
            <p:nvPr/>
          </p:nvSpPr>
          <p:spPr>
            <a:xfrm>
              <a:off x="1360800" y="3187080"/>
              <a:ext cx="2140200" cy="1366200"/>
            </a:xfrm>
            <a:custGeom>
              <a:avLst/>
              <a:gdLst>
                <a:gd name="textAreaLeft" fmla="*/ 0 w 2140200"/>
                <a:gd name="textAreaRight" fmla="*/ 2140560 w 2140200"/>
                <a:gd name="textAreaTop" fmla="*/ 0 h 1366200"/>
                <a:gd name="textAreaBottom" fmla="*/ 1366560 h 1366200"/>
                <a:gd name="GluePoint1X" fmla="*/ 554772 w 4281391"/>
                <a:gd name="GluePoint1Y" fmla="*/ 0 h 2733091"/>
                <a:gd name="GluePoint2X" fmla="*/ 4281392 w 4281391"/>
                <a:gd name="GluePoint2Y" fmla="*/ 0 h 2733091"/>
                <a:gd name="GluePoint3X" fmla="*/ 4281392 w 4281391"/>
                <a:gd name="GluePoint3Y" fmla="*/ 2185461 h 2733091"/>
                <a:gd name="GluePoint4X" fmla="*/ 3726732 w 4281391"/>
                <a:gd name="GluePoint4Y" fmla="*/ 2733092 h 2733091"/>
                <a:gd name="GluePoint5X" fmla="*/ 0 w 4281391"/>
                <a:gd name="GluePoint5Y" fmla="*/ 2733092 h 2733091"/>
                <a:gd name="GluePoint6X" fmla="*/ 0 w 4281391"/>
                <a:gd name="GluePoint6Y" fmla="*/ 547621 h 2733091"/>
                <a:gd name="GluePoint7X" fmla="*/ 554659 w 4281391"/>
                <a:gd name="GluePoint7Y" fmla="*/ 0 h 2733091"/>
                <a:gd name="GluePoint8X" fmla="*/ 554772 w 4281391"/>
                <a:gd name="GluePoint8Y" fmla="*/ 0 h 27330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5" name="Полилиния 10"/>
            <p:cNvSpPr/>
            <p:nvPr/>
          </p:nvSpPr>
          <p:spPr>
            <a:xfrm>
              <a:off x="2161440" y="3847320"/>
              <a:ext cx="2048400" cy="1437480"/>
            </a:xfrm>
            <a:custGeom>
              <a:avLst/>
              <a:gdLst>
                <a:gd name="textAreaLeft" fmla="*/ 0 w 2048400"/>
                <a:gd name="textAreaRight" fmla="*/ 2048760 w 2048400"/>
                <a:gd name="textAreaTop" fmla="*/ 0 h 1437480"/>
                <a:gd name="textAreaBottom" fmla="*/ 1437840 h 1437480"/>
                <a:gd name="GluePoint1X" fmla="*/ 0 w 4097885"/>
                <a:gd name="GluePoint1Y" fmla="*/ 112361 h 2875828"/>
                <a:gd name="GluePoint2X" fmla="*/ 112347 w 4097885"/>
                <a:gd name="GluePoint2Y" fmla="*/ 0 h 2875828"/>
                <a:gd name="GluePoint3X" fmla="*/ 4097886 w 4097885"/>
                <a:gd name="GluePoint3Y" fmla="*/ 0 h 2875828"/>
                <a:gd name="GluePoint4X" fmla="*/ 4097886 w 4097885"/>
                <a:gd name="GluePoint4Y" fmla="*/ 2763439 h 2875828"/>
                <a:gd name="GluePoint5X" fmla="*/ 3987336 w 4097885"/>
                <a:gd name="GluePoint5Y" fmla="*/ 2875828 h 2875828"/>
                <a:gd name="GluePoint6X" fmla="*/ 0 w 4097885"/>
                <a:gd name="GluePoint6Y" fmla="*/ 2875815 h 2875828"/>
                <a:gd name="GluePoint7X" fmla="*/ 0 w 4097885"/>
                <a:gd name="GluePoint7Y" fmla="*/ 112361 h 287582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6" name="Полилиния 11"/>
            <p:cNvSpPr/>
            <p:nvPr/>
          </p:nvSpPr>
          <p:spPr>
            <a:xfrm>
              <a:off x="3427920" y="5104440"/>
              <a:ext cx="645840" cy="63360"/>
            </a:xfrm>
            <a:custGeom>
              <a:avLst/>
              <a:gdLst>
                <a:gd name="textAreaLeft" fmla="*/ 0 w 645840"/>
                <a:gd name="textAreaRight" fmla="*/ 646200 w 645840"/>
                <a:gd name="textAreaTop" fmla="*/ 0 h 63360"/>
                <a:gd name="textAreaBottom" fmla="*/ 63720 h 63360"/>
                <a:gd name="GluePoint1X" fmla="*/ 1228779 w 1292405"/>
                <a:gd name="GluePoint1Y" fmla="*/ 0 h 127299"/>
                <a:gd name="GluePoint2X" fmla="*/ 1292405 w 1292405"/>
                <a:gd name="GluePoint2Y" fmla="*/ 0 h 127299"/>
                <a:gd name="GluePoint3X" fmla="*/ 1292405 w 1292405"/>
                <a:gd name="GluePoint3Y" fmla="*/ 127299 h 127299"/>
                <a:gd name="GluePoint4X" fmla="*/ 1228779 w 1292405"/>
                <a:gd name="GluePoint4Y" fmla="*/ 127299 h 127299"/>
                <a:gd name="GluePoint5X" fmla="*/ 63626 w 1292405"/>
                <a:gd name="GluePoint5Y" fmla="*/ 127299 h 127299"/>
                <a:gd name="GluePoint6X" fmla="*/ 0 w 1292405"/>
                <a:gd name="GluePoint6Y" fmla="*/ 127299 h 127299"/>
                <a:gd name="GluePoint7X" fmla="*/ 0 w 1292405"/>
                <a:gd name="GluePoint7Y" fmla="*/ 0 h 127299"/>
                <a:gd name="GluePoint8X" fmla="*/ 63626 w 1292405"/>
                <a:gd name="GluePoint8Y" fmla="*/ 0 h 1272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7" name="Полилиния 12"/>
            <p:cNvSpPr/>
            <p:nvPr/>
          </p:nvSpPr>
          <p:spPr>
            <a:xfrm>
              <a:off x="979200" y="5371200"/>
              <a:ext cx="2251080" cy="146160"/>
            </a:xfrm>
            <a:custGeom>
              <a:avLst/>
              <a:gdLst>
                <a:gd name="textAreaLeft" fmla="*/ 0 w 2251080"/>
                <a:gd name="textAreaRight" fmla="*/ 2251440 w 2251080"/>
                <a:gd name="textAreaTop" fmla="*/ 0 h 146160"/>
                <a:gd name="textAreaBottom" fmla="*/ 146520 h 146160"/>
                <a:gd name="GluePoint1X" fmla="*/ 121387 w 4503822"/>
                <a:gd name="GluePoint1Y" fmla="*/ 0 h 292717"/>
                <a:gd name="GluePoint2X" fmla="*/ 4503823 w 4503822"/>
                <a:gd name="GluePoint2Y" fmla="*/ 0 h 292717"/>
                <a:gd name="GluePoint3X" fmla="*/ 4503823 w 4503822"/>
                <a:gd name="GluePoint3Y" fmla="*/ 171000 h 292717"/>
                <a:gd name="GluePoint4X" fmla="*/ 4382333 w 4503822"/>
                <a:gd name="GluePoint4Y" fmla="*/ 292718 h 292717"/>
                <a:gd name="GluePoint5X" fmla="*/ 0 w 4503822"/>
                <a:gd name="GluePoint5Y" fmla="*/ 292718 h 292717"/>
                <a:gd name="GluePoint6X" fmla="*/ 0 w 4503822"/>
                <a:gd name="GluePoint6Y" fmla="*/ 121731 h 292717"/>
                <a:gd name="GluePoint7X" fmla="*/ 121487 w 4503822"/>
                <a:gd name="GluePoint7Y" fmla="*/ 0 h 292717"/>
                <a:gd name="GluePoint8X" fmla="*/ 121387 w 4503822"/>
                <a:gd name="GluePoint8Y" fmla="*/ 0 h 2927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8" name="Полилиния 13"/>
            <p:cNvSpPr/>
            <p:nvPr/>
          </p:nvSpPr>
          <p:spPr>
            <a:xfrm>
              <a:off x="979200" y="5370840"/>
              <a:ext cx="3330360" cy="146160"/>
            </a:xfrm>
            <a:custGeom>
              <a:avLst/>
              <a:gdLst>
                <a:gd name="textAreaLeft" fmla="*/ 0 w 3330360"/>
                <a:gd name="textAreaRight" fmla="*/ 3330720 w 3330360"/>
                <a:gd name="textAreaTop" fmla="*/ 0 h 146160"/>
                <a:gd name="textAreaBottom" fmla="*/ 146520 h 146160"/>
                <a:gd name="GluePoint1X" fmla="*/ 123572 w 6662353"/>
                <a:gd name="GluePoint1Y" fmla="*/ 98 h 292731"/>
                <a:gd name="GluePoint2X" fmla="*/ 6585663 w 6662353"/>
                <a:gd name="GluePoint2Y" fmla="*/ 98 h 292731"/>
                <a:gd name="GluePoint3X" fmla="*/ 6662354 w 6662353"/>
                <a:gd name="GluePoint3Y" fmla="*/ 76931 h 292731"/>
                <a:gd name="GluePoint4X" fmla="*/ 6662354 w 6662353"/>
                <a:gd name="GluePoint4Y" fmla="*/ 292732 h 292731"/>
                <a:gd name="GluePoint5X" fmla="*/ 0 w 6662353"/>
                <a:gd name="GluePoint5Y" fmla="*/ 292732 h 292731"/>
                <a:gd name="GluePoint6X" fmla="*/ 0 w 6662353"/>
                <a:gd name="GluePoint6Y" fmla="*/ 123811 h 292731"/>
                <a:gd name="GluePoint7X" fmla="*/ 123572 w 6662353"/>
                <a:gd name="GluePoint7Y" fmla="*/ 0 h 292731"/>
                <a:gd name="GluePoint8X" fmla="*/ 123572 w 6662353"/>
                <a:gd name="GluePoint8Y" fmla="*/ 98 h 2927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" name="Полилиния 14"/>
            <p:cNvSpPr/>
            <p:nvPr/>
          </p:nvSpPr>
          <p:spPr>
            <a:xfrm>
              <a:off x="3286080" y="5884200"/>
              <a:ext cx="64440" cy="6480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64800"/>
                <a:gd name="textAreaBottom" fmla="*/ 65160 h 64800"/>
                <a:gd name="GluePoint1X" fmla="*/ 64866 w 129732"/>
                <a:gd name="GluePoint1Y" fmla="*/ 129992 h 129992"/>
                <a:gd name="GluePoint2X" fmla="*/ 129733 w 129732"/>
                <a:gd name="GluePoint2Y" fmla="*/ 64989 h 129992"/>
                <a:gd name="GluePoint3X" fmla="*/ 64866 w 129732"/>
                <a:gd name="GluePoint3Y" fmla="*/ 0 h 129992"/>
                <a:gd name="GluePoint4X" fmla="*/ 0 w 129732"/>
                <a:gd name="GluePoint4Y" fmla="*/ 64989 h 129992"/>
                <a:gd name="GluePoint5X" fmla="*/ 64866 w 129732"/>
                <a:gd name="GluePoint5Y" fmla="*/ 129992 h 129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0" name="Полилиния 15"/>
            <p:cNvSpPr/>
            <p:nvPr/>
          </p:nvSpPr>
          <p:spPr>
            <a:xfrm>
              <a:off x="1361160" y="3187080"/>
              <a:ext cx="2066760" cy="1283040"/>
            </a:xfrm>
            <a:custGeom>
              <a:avLst/>
              <a:gdLst>
                <a:gd name="textAreaLeft" fmla="*/ 0 w 2066760"/>
                <a:gd name="textAreaRight" fmla="*/ 2067120 w 2066760"/>
                <a:gd name="textAreaTop" fmla="*/ 0 h 1283040"/>
                <a:gd name="textAreaBottom" fmla="*/ 1283400 h 1283040"/>
                <a:gd name="GluePoint1X" fmla="*/ 0 w 4134426"/>
                <a:gd name="GluePoint1Y" fmla="*/ 112389 h 2566727"/>
                <a:gd name="GluePoint2X" fmla="*/ 112347 w 4134426"/>
                <a:gd name="GluePoint2Y" fmla="*/ 0 h 2566727"/>
                <a:gd name="GluePoint3X" fmla="*/ 4134427 w 4134426"/>
                <a:gd name="GluePoint3Y" fmla="*/ 0 h 2566727"/>
                <a:gd name="GluePoint4X" fmla="*/ 4134427 w 4134426"/>
                <a:gd name="GluePoint4Y" fmla="*/ 2454338 h 2566727"/>
                <a:gd name="GluePoint5X" fmla="*/ 4022080 w 4134426"/>
                <a:gd name="GluePoint5Y" fmla="*/ 2566728 h 2566727"/>
                <a:gd name="GluePoint6X" fmla="*/ 0 w 4134426"/>
                <a:gd name="GluePoint6Y" fmla="*/ 2566728 h 2566727"/>
                <a:gd name="GluePoint7X" fmla="*/ 0 w 4134426"/>
                <a:gd name="GluePoint7Y" fmla="*/ 112389 h 25667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1" name="Полилиния 16"/>
            <p:cNvSpPr/>
            <p:nvPr/>
          </p:nvSpPr>
          <p:spPr>
            <a:xfrm>
              <a:off x="1291320" y="3117960"/>
              <a:ext cx="702000" cy="388080"/>
            </a:xfrm>
            <a:custGeom>
              <a:avLst/>
              <a:gdLst>
                <a:gd name="textAreaLeft" fmla="*/ 0 w 702000"/>
                <a:gd name="textAreaRight" fmla="*/ 702360 w 702000"/>
                <a:gd name="textAreaTop" fmla="*/ 0 h 388080"/>
                <a:gd name="textAreaBottom" fmla="*/ 388440 h 388080"/>
                <a:gd name="GluePoint1X" fmla="*/ 1404753 w 1404752"/>
                <a:gd name="GluePoint1Y" fmla="*/ 0 h 776953"/>
                <a:gd name="GluePoint2X" fmla="*/ 140437 w 1404752"/>
                <a:gd name="GluePoint2Y" fmla="*/ 0 h 776953"/>
                <a:gd name="GluePoint3X" fmla="*/ 0 w 1404752"/>
                <a:gd name="GluePoint3Y" fmla="*/ 140486 h 776953"/>
                <a:gd name="GluePoint4X" fmla="*/ 0 w 1404752"/>
                <a:gd name="GluePoint4Y" fmla="*/ 776954 h 7769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" name="Полилиния 17"/>
            <p:cNvSpPr/>
            <p:nvPr/>
          </p:nvSpPr>
          <p:spPr>
            <a:xfrm>
              <a:off x="152064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0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3" name="Полилиния 18"/>
            <p:cNvSpPr/>
            <p:nvPr/>
          </p:nvSpPr>
          <p:spPr>
            <a:xfrm>
              <a:off x="168732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24 w 164434"/>
                <a:gd name="GluePoint1Y" fmla="*/ 164493 h 164492"/>
                <a:gd name="GluePoint2X" fmla="*/ 164434 w 164434"/>
                <a:gd name="GluePoint2Y" fmla="*/ 82246 h 164492"/>
                <a:gd name="GluePoint3X" fmla="*/ 82224 w 164434"/>
                <a:gd name="GluePoint3Y" fmla="*/ 0 h 164492"/>
                <a:gd name="GluePoint4X" fmla="*/ 0 w 164434"/>
                <a:gd name="GluePoint4Y" fmla="*/ 82246 h 164492"/>
                <a:gd name="GluePoint5X" fmla="*/ 82224 w 164434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4" name="Полилиния 19"/>
            <p:cNvSpPr/>
            <p:nvPr/>
          </p:nvSpPr>
          <p:spPr>
            <a:xfrm>
              <a:off x="185400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1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5" name="Полилиния 20"/>
            <p:cNvSpPr/>
            <p:nvPr/>
          </p:nvSpPr>
          <p:spPr>
            <a:xfrm>
              <a:off x="3698280" y="2902320"/>
              <a:ext cx="569520" cy="569520"/>
            </a:xfrm>
            <a:custGeom>
              <a:avLst/>
              <a:gdLst>
                <a:gd name="textAreaLeft" fmla="*/ 0 w 569520"/>
                <a:gd name="textAreaRight" fmla="*/ 569880 w 569520"/>
                <a:gd name="textAreaTop" fmla="*/ 0 h 569520"/>
                <a:gd name="textAreaBottom" fmla="*/ 569880 h 569520"/>
                <a:gd name="GluePoint1X" fmla="*/ 1139666 w 1139665"/>
                <a:gd name="GluePoint1Y" fmla="*/ 570045 h 1140088"/>
                <a:gd name="GluePoint2X" fmla="*/ 569840 w 1139665"/>
                <a:gd name="GluePoint2Y" fmla="*/ 1140089 h 1140088"/>
                <a:gd name="GluePoint3X" fmla="*/ 0 w 1139665"/>
                <a:gd name="GluePoint3Y" fmla="*/ 570045 h 1140088"/>
                <a:gd name="GluePoint4X" fmla="*/ 569840 w 1139665"/>
                <a:gd name="GluePoint4Y" fmla="*/ 0 h 1140088"/>
                <a:gd name="GluePoint5X" fmla="*/ 1139666 w 1139665"/>
                <a:gd name="GluePoint5Y" fmla="*/ 570045 h 114008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6" name="Полилиния 21"/>
            <p:cNvSpPr/>
            <p:nvPr/>
          </p:nvSpPr>
          <p:spPr>
            <a:xfrm>
              <a:off x="3986280" y="3028680"/>
              <a:ext cx="6840" cy="3164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316440"/>
                <a:gd name="textAreaBottom" fmla="*/ 316800 h 316440"/>
                <a:gd name="GluePoint1X" fmla="*/ 0 w 14043"/>
                <a:gd name="GluePoint1Y" fmla="*/ 0 h 633949"/>
                <a:gd name="GluePoint2X" fmla="*/ 0 w 14043"/>
                <a:gd name="GluePoint2Y" fmla="*/ 633949 h 63394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7" name="Полилиния 22"/>
            <p:cNvSpPr/>
            <p:nvPr/>
          </p:nvSpPr>
          <p:spPr>
            <a:xfrm>
              <a:off x="3862080" y="3028680"/>
              <a:ext cx="241920" cy="123840"/>
            </a:xfrm>
            <a:custGeom>
              <a:avLst/>
              <a:gdLst>
                <a:gd name="textAreaLeft" fmla="*/ 0 w 241920"/>
                <a:gd name="textAreaRight" fmla="*/ 242280 w 241920"/>
                <a:gd name="textAreaTop" fmla="*/ 0 h 123840"/>
                <a:gd name="textAreaBottom" fmla="*/ 124200 h 123840"/>
                <a:gd name="GluePoint1X" fmla="*/ 0 w 484568"/>
                <a:gd name="GluePoint1Y" fmla="*/ 248193 h 248193"/>
                <a:gd name="GluePoint2X" fmla="*/ 248105 w 484568"/>
                <a:gd name="GluePoint2Y" fmla="*/ 0 h 248193"/>
                <a:gd name="GluePoint3X" fmla="*/ 484569 w 484568"/>
                <a:gd name="GluePoint3Y" fmla="*/ 236548 h 2481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609480" y="9086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Список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литературы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99400" y="1115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899400" y="142056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899400" y="267552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899400" y="393048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6899400" y="518544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899400" y="23774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5" name="PlaceHolder 8"/>
          <p:cNvSpPr>
            <a:spLocks noGrp="1"/>
          </p:cNvSpPr>
          <p:nvPr>
            <p:ph type="body"/>
          </p:nvPr>
        </p:nvSpPr>
        <p:spPr>
          <a:xfrm>
            <a:off x="6899400" y="363240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6" name="PlaceHolder 9"/>
          <p:cNvSpPr>
            <a:spLocks noGrp="1"/>
          </p:cNvSpPr>
          <p:nvPr>
            <p:ph type="body"/>
          </p:nvPr>
        </p:nvSpPr>
        <p:spPr>
          <a:xfrm>
            <a:off x="6899400" y="48873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" name="PlaceHolder 10"/>
          <p:cNvSpPr>
            <a:spLocks noGrp="1"/>
          </p:cNvSpPr>
          <p:nvPr>
            <p:ph type="sldNum" idx="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CE0B113-A263-4F05-9A84-781FF314D14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лан_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Image 0" descr=" "/>
          <p:cNvPicPr/>
          <p:nvPr/>
        </p:nvPicPr>
        <p:blipFill>
          <a:blip r:embed="rId2"/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8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89" name="Группа 23"/>
          <p:cNvGrpSpPr/>
          <p:nvPr/>
        </p:nvGrpSpPr>
        <p:grpSpPr>
          <a:xfrm>
            <a:off x="603360" y="2952720"/>
            <a:ext cx="4165200" cy="3275640"/>
            <a:chOff x="603360" y="2952720"/>
            <a:chExt cx="4165200" cy="3275640"/>
          </a:xfrm>
        </p:grpSpPr>
        <p:pic>
          <p:nvPicPr>
            <p:cNvPr id="890" name="Image 2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2769120" y="414252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1" name="Image 2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2289240" y="6055920"/>
              <a:ext cx="216576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2" name="Image 2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207080" y="6055920"/>
              <a:ext cx="217188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3" name="Image 29" descr=" "/>
            <p:cNvPicPr/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2282760" y="4456080"/>
              <a:ext cx="2171880" cy="1612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4" name="Image 30" descr=" "/>
            <p:cNvPicPr/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/>
          </p:blipFill>
          <p:spPr>
            <a:xfrm>
              <a:off x="2369160" y="454248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5" name="Image 31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76092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6" name="Image 32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93696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7" name="Image 33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411300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8" name="Image 34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2849040" y="3034800"/>
              <a:ext cx="1257840" cy="6019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9" name="Image 35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4026960" y="2952720"/>
              <a:ext cx="147960" cy="147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0" name="Image 36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603360" y="3624480"/>
              <a:ext cx="1605600" cy="1532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01" name="Shape 18"/>
            <p:cNvSpPr/>
            <p:nvPr/>
          </p:nvSpPr>
          <p:spPr>
            <a:xfrm>
              <a:off x="1809360" y="3390840"/>
              <a:ext cx="959400" cy="479520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902" name="Image 37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1973520" y="3626280"/>
              <a:ext cx="63540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3" name="Image 38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2482200" y="3504600"/>
              <a:ext cx="137520" cy="257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4" name="Image 39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41520" y="4418640"/>
              <a:ext cx="479520" cy="479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5" name="Image 40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1650240" y="4556520"/>
              <a:ext cx="262440" cy="233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6" name="Image 41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649440" y="5848200"/>
              <a:ext cx="1199520" cy="339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7" name="Image 42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611640" y="5810400"/>
              <a:ext cx="1357560" cy="4158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908" name="Image 44" descr=" 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9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 type="body"/>
          </p:nvPr>
        </p:nvSpPr>
        <p:spPr>
          <a:xfrm>
            <a:off x="6883200" y="10353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 type="body"/>
          </p:nvPr>
        </p:nvSpPr>
        <p:spPr>
          <a:xfrm>
            <a:off x="6883200" y="20865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2" name="PlaceHolder 4"/>
          <p:cNvSpPr>
            <a:spLocks noGrp="1"/>
          </p:cNvSpPr>
          <p:nvPr>
            <p:ph type="body"/>
          </p:nvPr>
        </p:nvSpPr>
        <p:spPr>
          <a:xfrm>
            <a:off x="6883200" y="3145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3" name="PlaceHolder 5"/>
          <p:cNvSpPr>
            <a:spLocks noGrp="1"/>
          </p:cNvSpPr>
          <p:nvPr>
            <p:ph type="body"/>
          </p:nvPr>
        </p:nvSpPr>
        <p:spPr>
          <a:xfrm>
            <a:off x="6883200" y="420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4" name="PlaceHolder 6"/>
          <p:cNvSpPr>
            <a:spLocks noGrp="1"/>
          </p:cNvSpPr>
          <p:nvPr>
            <p:ph type="body"/>
          </p:nvPr>
        </p:nvSpPr>
        <p:spPr>
          <a:xfrm>
            <a:off x="6883200" y="52560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5" name="PlaceHolder 7"/>
          <p:cNvSpPr>
            <a:spLocks noGrp="1"/>
          </p:cNvSpPr>
          <p:nvPr>
            <p:ph type="sldNum" idx="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A050AA0-FB8D-4214-989B-D92D65BEA2C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0" name="Shape 0"/>
          <p:cNvSpPr/>
          <p:nvPr/>
        </p:nvSpPr>
        <p:spPr>
          <a:xfrm>
            <a:off x="0" y="0"/>
            <a:ext cx="12191400" cy="3428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01" name="Shape 1"/>
          <p:cNvSpPr/>
          <p:nvPr/>
        </p:nvSpPr>
        <p:spPr>
          <a:xfrm>
            <a:off x="5492880" y="4616280"/>
            <a:ext cx="5320800" cy="10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02" name="Shape 4"/>
          <p:cNvSpPr/>
          <p:nvPr/>
        </p:nvSpPr>
        <p:spPr>
          <a:xfrm>
            <a:off x="1308240" y="895320"/>
            <a:ext cx="6813000" cy="16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803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1708200"/>
            <a:ext cx="11934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04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724800" y="2275560"/>
            <a:ext cx="546696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05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30280" y="155412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06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327880" y="212544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07" name="Image 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0" y="5422320"/>
            <a:ext cx="538452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08" name="Image 5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10902960" y="5422320"/>
            <a:ext cx="12888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09" name="Image 6" descr=" 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355284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10" name="Image 7" descr=" 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128592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11" name="Image 17" descr=" 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12" name="PlaceHolder 1"/>
          <p:cNvSpPr>
            <a:spLocks noGrp="1"/>
          </p:cNvSpPr>
          <p:nvPr>
            <p:ph type="body"/>
          </p:nvPr>
        </p:nvSpPr>
        <p:spPr>
          <a:xfrm>
            <a:off x="1308240" y="89532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Цитата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13" name="PlaceHolder 2"/>
          <p:cNvSpPr>
            <a:spLocks noGrp="1"/>
          </p:cNvSpPr>
          <p:nvPr>
            <p:ph type="body"/>
          </p:nvPr>
        </p:nvSpPr>
        <p:spPr>
          <a:xfrm>
            <a:off x="5492880" y="462060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Цитата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14" name="PlaceHolder 3"/>
          <p:cNvSpPr>
            <a:spLocks noGrp="1"/>
          </p:cNvSpPr>
          <p:nvPr>
            <p:ph type="body"/>
          </p:nvPr>
        </p:nvSpPr>
        <p:spPr>
          <a:xfrm>
            <a:off x="1308240" y="1390680"/>
            <a:ext cx="54162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15" name="PlaceHolder 4"/>
          <p:cNvSpPr>
            <a:spLocks noGrp="1"/>
          </p:cNvSpPr>
          <p:nvPr>
            <p:ph type="body"/>
          </p:nvPr>
        </p:nvSpPr>
        <p:spPr>
          <a:xfrm>
            <a:off x="5492880" y="5111640"/>
            <a:ext cx="53208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Think Big Start Small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6" name="Image 5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17" name="Image 6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818" name="Прямая соединительная линия 8"/>
          <p:cNvCxnSpPr/>
          <p:nvPr/>
        </p:nvCxnSpPr>
        <p:spPr>
          <a:xfrm>
            <a:off x="609480" y="61704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6819" name="Прямая соединительная линия 9"/>
          <p:cNvCxnSpPr/>
          <p:nvPr/>
        </p:nvCxnSpPr>
        <p:spPr>
          <a:xfrm>
            <a:off x="609480" y="624852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6820" name="Прямая соединительная линия 10"/>
          <p:cNvCxnSpPr/>
          <p:nvPr/>
        </p:nvCxnSpPr>
        <p:spPr>
          <a:xfrm>
            <a:off x="8286480" y="6248520"/>
            <a:ext cx="32911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6821" name="Прямая соединительная линия 11"/>
          <p:cNvCxnSpPr/>
          <p:nvPr/>
        </p:nvCxnSpPr>
        <p:spPr>
          <a:xfrm>
            <a:off x="8286480" y="617040"/>
            <a:ext cx="2597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6822" name="Прямая соединительная линия 14"/>
          <p:cNvCxnSpPr/>
          <p:nvPr/>
        </p:nvCxnSpPr>
        <p:spPr>
          <a:xfrm>
            <a:off x="796680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6823" name="PlaceHolder 1"/>
          <p:cNvSpPr>
            <a:spLocks noGrp="1"/>
          </p:cNvSpPr>
          <p:nvPr>
            <p:ph type="body"/>
          </p:nvPr>
        </p:nvSpPr>
        <p:spPr>
          <a:xfrm>
            <a:off x="8286840" y="4677120"/>
            <a:ext cx="329868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24" name="PlaceHolder 2"/>
          <p:cNvSpPr>
            <a:spLocks noGrp="1"/>
          </p:cNvSpPr>
          <p:nvPr>
            <p:ph type="body"/>
          </p:nvPr>
        </p:nvSpPr>
        <p:spPr>
          <a:xfrm>
            <a:off x="609480" y="-4311720"/>
            <a:ext cx="7067160" cy="805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5" name="Image 50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26" name="Image 51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27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28" name="PlaceHolder 2"/>
          <p:cNvSpPr>
            <a:spLocks noGrp="1"/>
          </p:cNvSpPr>
          <p:nvPr>
            <p:ph type="body"/>
          </p:nvPr>
        </p:nvSpPr>
        <p:spPr>
          <a:xfrm>
            <a:off x="14922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29" name="PlaceHolder 3"/>
          <p:cNvSpPr>
            <a:spLocks noGrp="1"/>
          </p:cNvSpPr>
          <p:nvPr>
            <p:ph type="body"/>
          </p:nvPr>
        </p:nvSpPr>
        <p:spPr>
          <a:xfrm>
            <a:off x="14922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30" name="PlaceHolder 4"/>
          <p:cNvSpPr>
            <a:spLocks noGrp="1"/>
          </p:cNvSpPr>
          <p:nvPr>
            <p:ph type="body"/>
          </p:nvPr>
        </p:nvSpPr>
        <p:spPr>
          <a:xfrm>
            <a:off x="14922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31" name="PlaceHolder 5"/>
          <p:cNvSpPr>
            <a:spLocks noGrp="1"/>
          </p:cNvSpPr>
          <p:nvPr>
            <p:ph type="body"/>
          </p:nvPr>
        </p:nvSpPr>
        <p:spPr>
          <a:xfrm>
            <a:off x="14922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32" name="PlaceHolder 6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33" name="PlaceHolder 7"/>
          <p:cNvSpPr>
            <a:spLocks noGrp="1"/>
          </p:cNvSpPr>
          <p:nvPr>
            <p:ph type="body"/>
          </p:nvPr>
        </p:nvSpPr>
        <p:spPr>
          <a:xfrm>
            <a:off x="70740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34" name="PlaceHolder 8"/>
          <p:cNvSpPr>
            <a:spLocks noGrp="1"/>
          </p:cNvSpPr>
          <p:nvPr>
            <p:ph type="body"/>
          </p:nvPr>
        </p:nvSpPr>
        <p:spPr>
          <a:xfrm>
            <a:off x="70740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35" name="PlaceHolder 9"/>
          <p:cNvSpPr>
            <a:spLocks noGrp="1"/>
          </p:cNvSpPr>
          <p:nvPr>
            <p:ph type="body"/>
          </p:nvPr>
        </p:nvSpPr>
        <p:spPr>
          <a:xfrm>
            <a:off x="70740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36" name="PlaceHolder 10"/>
          <p:cNvSpPr>
            <a:spLocks noGrp="1"/>
          </p:cNvSpPr>
          <p:nvPr>
            <p:ph type="body"/>
          </p:nvPr>
        </p:nvSpPr>
        <p:spPr>
          <a:xfrm>
            <a:off x="70740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37" name="PlaceHolder 11"/>
          <p:cNvSpPr>
            <a:spLocks noGrp="1"/>
          </p:cNvSpPr>
          <p:nvPr>
            <p:ph type="body"/>
          </p:nvPr>
        </p:nvSpPr>
        <p:spPr>
          <a:xfrm>
            <a:off x="70740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38" name="PlaceHolder 12"/>
          <p:cNvSpPr>
            <a:spLocks noGrp="1"/>
          </p:cNvSpPr>
          <p:nvPr>
            <p:ph type="sldNum" idx="25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C992531-52DC-48AA-BEC1-F429FA95841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9" name="Image 0" descr=" "/>
          <p:cNvPicPr/>
          <p:nvPr/>
        </p:nvPicPr>
        <p:blipFill>
          <a:blip r:embed="rId2"/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40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841" name="Группа 23"/>
          <p:cNvGrpSpPr/>
          <p:nvPr/>
        </p:nvGrpSpPr>
        <p:grpSpPr>
          <a:xfrm>
            <a:off x="603360" y="2952720"/>
            <a:ext cx="4165200" cy="3275640"/>
            <a:chOff x="603360" y="2952720"/>
            <a:chExt cx="4165200" cy="3275640"/>
          </a:xfrm>
        </p:grpSpPr>
        <p:pic>
          <p:nvPicPr>
            <p:cNvPr id="6842" name="Image 2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2769120" y="414252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43" name="Image 2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2289240" y="6055920"/>
              <a:ext cx="216576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44" name="Image 2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207080" y="6055920"/>
              <a:ext cx="217188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45" name="Image 29" descr=" "/>
            <p:cNvPicPr/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2282760" y="4456080"/>
              <a:ext cx="2171880" cy="1612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46" name="Image 30" descr=" "/>
            <p:cNvPicPr/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/>
          </p:blipFill>
          <p:spPr>
            <a:xfrm>
              <a:off x="2369160" y="454248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47" name="Image 31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76092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48" name="Image 32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93696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49" name="Image 33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411300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50" name="Image 34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2849040" y="3034800"/>
              <a:ext cx="1257840" cy="6019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51" name="Image 35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4026960" y="2952720"/>
              <a:ext cx="147960" cy="147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52" name="Image 36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603360" y="3624480"/>
              <a:ext cx="1605600" cy="1532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853" name="Shape 18"/>
            <p:cNvSpPr/>
            <p:nvPr/>
          </p:nvSpPr>
          <p:spPr>
            <a:xfrm>
              <a:off x="1809360" y="3390840"/>
              <a:ext cx="959400" cy="479520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6854" name="Image 37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1973520" y="3626280"/>
              <a:ext cx="63540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55" name="Image 38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2482200" y="3504600"/>
              <a:ext cx="137520" cy="257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56" name="Image 39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41520" y="4418640"/>
              <a:ext cx="479520" cy="479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57" name="Image 40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1650240" y="4556520"/>
              <a:ext cx="262440" cy="233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58" name="Image 41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649440" y="5848200"/>
              <a:ext cx="1199520" cy="339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59" name="Image 42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611640" y="5810400"/>
              <a:ext cx="1357560" cy="4158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6860" name="Image 44" descr=" 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61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62" name="PlaceHolder 2"/>
          <p:cNvSpPr>
            <a:spLocks noGrp="1"/>
          </p:cNvSpPr>
          <p:nvPr>
            <p:ph type="body"/>
          </p:nvPr>
        </p:nvSpPr>
        <p:spPr>
          <a:xfrm>
            <a:off x="6883200" y="10353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63" name="PlaceHolder 3"/>
          <p:cNvSpPr>
            <a:spLocks noGrp="1"/>
          </p:cNvSpPr>
          <p:nvPr>
            <p:ph type="body"/>
          </p:nvPr>
        </p:nvSpPr>
        <p:spPr>
          <a:xfrm>
            <a:off x="6883200" y="20865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64" name="PlaceHolder 4"/>
          <p:cNvSpPr>
            <a:spLocks noGrp="1"/>
          </p:cNvSpPr>
          <p:nvPr>
            <p:ph type="body"/>
          </p:nvPr>
        </p:nvSpPr>
        <p:spPr>
          <a:xfrm>
            <a:off x="6883200" y="3145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65" name="PlaceHolder 5"/>
          <p:cNvSpPr>
            <a:spLocks noGrp="1"/>
          </p:cNvSpPr>
          <p:nvPr>
            <p:ph type="body"/>
          </p:nvPr>
        </p:nvSpPr>
        <p:spPr>
          <a:xfrm>
            <a:off x="6883200" y="420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66" name="PlaceHolder 6"/>
          <p:cNvSpPr>
            <a:spLocks noGrp="1"/>
          </p:cNvSpPr>
          <p:nvPr>
            <p:ph type="body"/>
          </p:nvPr>
        </p:nvSpPr>
        <p:spPr>
          <a:xfrm>
            <a:off x="6883200" y="52560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67" name="PlaceHolder 7"/>
          <p:cNvSpPr>
            <a:spLocks noGrp="1"/>
          </p:cNvSpPr>
          <p:nvPr>
            <p:ph type="sldNum" idx="25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5DC2C0A-3F14-46A1-A69C-A24AE5CC28B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8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69" name="Shape 1"/>
          <p:cNvSpPr/>
          <p:nvPr/>
        </p:nvSpPr>
        <p:spPr>
          <a:xfrm>
            <a:off x="609480" y="1568520"/>
            <a:ext cx="4203360" cy="42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6870" name="Группа 74"/>
          <p:cNvGrpSpPr/>
          <p:nvPr/>
        </p:nvGrpSpPr>
        <p:grpSpPr>
          <a:xfrm>
            <a:off x="7397640" y="3363120"/>
            <a:ext cx="4183920" cy="2887920"/>
            <a:chOff x="7397640" y="3363120"/>
            <a:chExt cx="4183920" cy="2887920"/>
          </a:xfrm>
        </p:grpSpPr>
        <p:pic>
          <p:nvPicPr>
            <p:cNvPr id="6871" name="Image 5" descr=" "/>
            <p:cNvPicPr/>
            <p:nvPr/>
          </p:nvPicPr>
          <p:blipFill>
            <a:blip r:embed="rId2"/>
            <a:stretch/>
          </p:blipFill>
          <p:spPr>
            <a:xfrm>
              <a:off x="7397640" y="3363120"/>
              <a:ext cx="3578760" cy="2220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72" name="Image 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8616960" y="3989520"/>
              <a:ext cx="2964600" cy="2261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73" name="Image 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8827560" y="4176000"/>
              <a:ext cx="2543760" cy="188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74" name="Image 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0086120" y="4176000"/>
              <a:ext cx="26280" cy="1883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875" name="Shape 22"/>
            <p:cNvSpPr/>
            <p:nvPr/>
          </p:nvSpPr>
          <p:spPr>
            <a:xfrm>
              <a:off x="1028124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76" name="Shape 23"/>
            <p:cNvSpPr/>
            <p:nvPr/>
          </p:nvSpPr>
          <p:spPr>
            <a:xfrm>
              <a:off x="902340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77" name="Shape 24"/>
            <p:cNvSpPr/>
            <p:nvPr/>
          </p:nvSpPr>
          <p:spPr>
            <a:xfrm>
              <a:off x="1028124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78" name="Shape 25"/>
            <p:cNvSpPr/>
            <p:nvPr/>
          </p:nvSpPr>
          <p:spPr>
            <a:xfrm>
              <a:off x="902340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79" name="Shape 26"/>
            <p:cNvSpPr/>
            <p:nvPr/>
          </p:nvSpPr>
          <p:spPr>
            <a:xfrm>
              <a:off x="1028124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0" name="Shape 27"/>
            <p:cNvSpPr/>
            <p:nvPr/>
          </p:nvSpPr>
          <p:spPr>
            <a:xfrm>
              <a:off x="902340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1" name="Shape 28"/>
            <p:cNvSpPr/>
            <p:nvPr/>
          </p:nvSpPr>
          <p:spPr>
            <a:xfrm>
              <a:off x="1028124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2" name="Shape 29"/>
            <p:cNvSpPr/>
            <p:nvPr/>
          </p:nvSpPr>
          <p:spPr>
            <a:xfrm>
              <a:off x="902340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3" name="Shape 30"/>
            <p:cNvSpPr/>
            <p:nvPr/>
          </p:nvSpPr>
          <p:spPr>
            <a:xfrm>
              <a:off x="1028124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4" name="Shape 31"/>
            <p:cNvSpPr/>
            <p:nvPr/>
          </p:nvSpPr>
          <p:spPr>
            <a:xfrm>
              <a:off x="902340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6885" name="Image 9" descr=" "/>
          <p:cNvPicPr/>
          <p:nvPr/>
        </p:nvPicPr>
        <p:blipFill>
          <a:blip r:embed="rId9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86" name="Image 10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87" name="PlaceHolder 2"/>
          <p:cNvSpPr>
            <a:spLocks noGrp="1"/>
          </p:cNvSpPr>
          <p:nvPr>
            <p:ph type="body"/>
          </p:nvPr>
        </p:nvSpPr>
        <p:spPr>
          <a:xfrm>
            <a:off x="1492200" y="24966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88" name="PlaceHolder 3"/>
          <p:cNvSpPr>
            <a:spLocks noGrp="1"/>
          </p:cNvSpPr>
          <p:nvPr>
            <p:ph type="body"/>
          </p:nvPr>
        </p:nvSpPr>
        <p:spPr>
          <a:xfrm>
            <a:off x="1492200" y="3424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89" name="PlaceHolder 4"/>
          <p:cNvSpPr>
            <a:spLocks noGrp="1"/>
          </p:cNvSpPr>
          <p:nvPr>
            <p:ph type="body"/>
          </p:nvPr>
        </p:nvSpPr>
        <p:spPr>
          <a:xfrm>
            <a:off x="1492200" y="43527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90" name="PlaceHolder 5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91" name="PlaceHolder 6"/>
          <p:cNvSpPr>
            <a:spLocks noGrp="1"/>
          </p:cNvSpPr>
          <p:nvPr>
            <p:ph type="body"/>
          </p:nvPr>
        </p:nvSpPr>
        <p:spPr>
          <a:xfrm>
            <a:off x="1492200" y="156852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92" name="PlaceHolder 7"/>
          <p:cNvSpPr>
            <a:spLocks noGrp="1"/>
          </p:cNvSpPr>
          <p:nvPr>
            <p:ph type="sldNum" idx="25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9DB9D3F-2F23-4257-83C4-F453508D003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3" name="Shape 0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94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895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1698480"/>
            <a:ext cx="4539960" cy="1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96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5399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ДОЛЖНОСТЬ СПИКЕРА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97" name="PlaceHolder 3"/>
          <p:cNvSpPr>
            <a:spLocks noGrp="1"/>
          </p:cNvSpPr>
          <p:nvPr>
            <p:ph type="body"/>
          </p:nvPr>
        </p:nvSpPr>
        <p:spPr>
          <a:xfrm>
            <a:off x="1492200" y="246420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98" name="PlaceHolder 4"/>
          <p:cNvSpPr>
            <a:spLocks noGrp="1"/>
          </p:cNvSpPr>
          <p:nvPr>
            <p:ph type="body"/>
          </p:nvPr>
        </p:nvSpPr>
        <p:spPr>
          <a:xfrm>
            <a:off x="1492200" y="32144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99" name="PlaceHolder 5"/>
          <p:cNvSpPr>
            <a:spLocks noGrp="1"/>
          </p:cNvSpPr>
          <p:nvPr>
            <p:ph type="body"/>
          </p:nvPr>
        </p:nvSpPr>
        <p:spPr>
          <a:xfrm>
            <a:off x="1492200" y="39232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00" name="PlaceHolder 6"/>
          <p:cNvSpPr>
            <a:spLocks noGrp="1"/>
          </p:cNvSpPr>
          <p:nvPr>
            <p:ph type="body"/>
          </p:nvPr>
        </p:nvSpPr>
        <p:spPr>
          <a:xfrm>
            <a:off x="1492200" y="4781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4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01" name="PlaceHolder 7"/>
          <p:cNvSpPr>
            <a:spLocks noGrp="1"/>
          </p:cNvSpPr>
          <p:nvPr>
            <p:ph type="body"/>
          </p:nvPr>
        </p:nvSpPr>
        <p:spPr>
          <a:xfrm>
            <a:off x="1492200" y="56386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5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902" name="Image 38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03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04" name="PlaceHolder 9"/>
          <p:cNvSpPr>
            <a:spLocks noGrp="1"/>
          </p:cNvSpPr>
          <p:nvPr>
            <p:ph type="sldNum" idx="25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64EE699-EDB6-4700-93DC-8FFE5E88A3B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5" name="Shape 16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06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907" name="Image 28" descr=" "/>
          <p:cNvPicPr/>
          <p:nvPr/>
        </p:nvPicPr>
        <p:blipFill>
          <a:blip r:embed="rId2"/>
          <a:stretch/>
        </p:blipFill>
        <p:spPr>
          <a:xfrm>
            <a:off x="0" y="609480"/>
            <a:ext cx="3257280" cy="52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08" name="Text 15"/>
          <p:cNvSpPr/>
          <p:nvPr/>
        </p:nvSpPr>
        <p:spPr>
          <a:xfrm>
            <a:off x="406440" y="752760"/>
            <a:ext cx="25455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2680">
              <a:lnSpc>
                <a:spcPts val="2001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Давайте знакомиться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909" name="Image 30" descr=" "/>
          <p:cNvPicPr/>
          <p:nvPr/>
        </p:nvPicPr>
        <p:blipFill>
          <a:blip r:embed="rId3"/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10" name="Image 3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11" name="PlaceHolder 2"/>
          <p:cNvSpPr>
            <a:spLocks noGrp="1"/>
          </p:cNvSpPr>
          <p:nvPr>
            <p:ph type="body"/>
          </p:nvPr>
        </p:nvSpPr>
        <p:spPr>
          <a:xfrm>
            <a:off x="1492200" y="27367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12" name="PlaceHolder 3"/>
          <p:cNvSpPr>
            <a:spLocks noGrp="1"/>
          </p:cNvSpPr>
          <p:nvPr>
            <p:ph type="body"/>
          </p:nvPr>
        </p:nvSpPr>
        <p:spPr>
          <a:xfrm>
            <a:off x="1492200" y="3575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13" name="PlaceHolder 4"/>
          <p:cNvSpPr>
            <a:spLocks noGrp="1"/>
          </p:cNvSpPr>
          <p:nvPr>
            <p:ph type="body"/>
          </p:nvPr>
        </p:nvSpPr>
        <p:spPr>
          <a:xfrm>
            <a:off x="1492200" y="44132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14" name="PlaceHolder 5"/>
          <p:cNvSpPr>
            <a:spLocks noGrp="1"/>
          </p:cNvSpPr>
          <p:nvPr>
            <p:ph type="body"/>
          </p:nvPr>
        </p:nvSpPr>
        <p:spPr>
          <a:xfrm>
            <a:off x="1492200" y="52513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4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15" name="PlaceHolder 6"/>
          <p:cNvSpPr>
            <a:spLocks noGrp="1"/>
          </p:cNvSpPr>
          <p:nvPr>
            <p:ph type="body"/>
          </p:nvPr>
        </p:nvSpPr>
        <p:spPr>
          <a:xfrm>
            <a:off x="609480" y="160668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16" name="PlaceHolder 7"/>
          <p:cNvSpPr>
            <a:spLocks noGrp="1"/>
          </p:cNvSpPr>
          <p:nvPr>
            <p:ph type="sldNum" idx="25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B6E34C3-9F70-4268-9131-A1F4E47BED3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91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19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36140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20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6140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21" name="PlaceHolder 3"/>
          <p:cNvSpPr>
            <a:spLocks noGrp="1"/>
          </p:cNvSpPr>
          <p:nvPr>
            <p:ph type="sldNum" idx="25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A9F3BD9-0251-4F16-B2B0-09448C3938C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" name="PlaceHolder 1"/>
          <p:cNvSpPr>
            <a:spLocks noGrp="1"/>
          </p:cNvSpPr>
          <p:nvPr>
            <p:ph type="sldNum" idx="25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58B3B95-529C-456F-9DBB-FB9322144E3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92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25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26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549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27" name="PlaceHolder 3"/>
          <p:cNvSpPr>
            <a:spLocks noGrp="1"/>
          </p:cNvSpPr>
          <p:nvPr>
            <p:ph type="sldNum" idx="25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A9EEA93-2E16-4E81-93E9-93D36B687DA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лан_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7" name="Shape 1"/>
          <p:cNvSpPr/>
          <p:nvPr/>
        </p:nvSpPr>
        <p:spPr>
          <a:xfrm>
            <a:off x="609480" y="1568520"/>
            <a:ext cx="4203360" cy="42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18" name="Группа 74"/>
          <p:cNvGrpSpPr/>
          <p:nvPr/>
        </p:nvGrpSpPr>
        <p:grpSpPr>
          <a:xfrm>
            <a:off x="7397640" y="3363120"/>
            <a:ext cx="4183920" cy="2887920"/>
            <a:chOff x="7397640" y="3363120"/>
            <a:chExt cx="4183920" cy="2887920"/>
          </a:xfrm>
        </p:grpSpPr>
        <p:pic>
          <p:nvPicPr>
            <p:cNvPr id="919" name="Image 5" descr=" "/>
            <p:cNvPicPr/>
            <p:nvPr/>
          </p:nvPicPr>
          <p:blipFill>
            <a:blip r:embed="rId2"/>
            <a:stretch/>
          </p:blipFill>
          <p:spPr>
            <a:xfrm>
              <a:off x="7397640" y="3363120"/>
              <a:ext cx="3578760" cy="2220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20" name="Image 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8616960" y="3989520"/>
              <a:ext cx="2964600" cy="2261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21" name="Image 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8827560" y="4176000"/>
              <a:ext cx="2543760" cy="188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22" name="Image 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0086120" y="4176000"/>
              <a:ext cx="26280" cy="1883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23" name="Shape 22"/>
            <p:cNvSpPr/>
            <p:nvPr/>
          </p:nvSpPr>
          <p:spPr>
            <a:xfrm>
              <a:off x="1028124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4" name="Shape 23"/>
            <p:cNvSpPr/>
            <p:nvPr/>
          </p:nvSpPr>
          <p:spPr>
            <a:xfrm>
              <a:off x="902340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5" name="Shape 24"/>
            <p:cNvSpPr/>
            <p:nvPr/>
          </p:nvSpPr>
          <p:spPr>
            <a:xfrm>
              <a:off x="1028124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6" name="Shape 25"/>
            <p:cNvSpPr/>
            <p:nvPr/>
          </p:nvSpPr>
          <p:spPr>
            <a:xfrm>
              <a:off x="902340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7" name="Shape 26"/>
            <p:cNvSpPr/>
            <p:nvPr/>
          </p:nvSpPr>
          <p:spPr>
            <a:xfrm>
              <a:off x="1028124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8" name="Shape 27"/>
            <p:cNvSpPr/>
            <p:nvPr/>
          </p:nvSpPr>
          <p:spPr>
            <a:xfrm>
              <a:off x="902340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9" name="Shape 28"/>
            <p:cNvSpPr/>
            <p:nvPr/>
          </p:nvSpPr>
          <p:spPr>
            <a:xfrm>
              <a:off x="1028124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0" name="Shape 29"/>
            <p:cNvSpPr/>
            <p:nvPr/>
          </p:nvSpPr>
          <p:spPr>
            <a:xfrm>
              <a:off x="902340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1" name="Shape 30"/>
            <p:cNvSpPr/>
            <p:nvPr/>
          </p:nvSpPr>
          <p:spPr>
            <a:xfrm>
              <a:off x="1028124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2" name="Shape 31"/>
            <p:cNvSpPr/>
            <p:nvPr/>
          </p:nvSpPr>
          <p:spPr>
            <a:xfrm>
              <a:off x="902340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933" name="Image 9" descr=" "/>
          <p:cNvPicPr/>
          <p:nvPr/>
        </p:nvPicPr>
        <p:blipFill>
          <a:blip r:embed="rId9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4" name="Image 10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1492200" y="24966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6" name="PlaceHolder 3"/>
          <p:cNvSpPr>
            <a:spLocks noGrp="1"/>
          </p:cNvSpPr>
          <p:nvPr>
            <p:ph type="body"/>
          </p:nvPr>
        </p:nvSpPr>
        <p:spPr>
          <a:xfrm>
            <a:off x="1492200" y="3424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7" name="PlaceHolder 4"/>
          <p:cNvSpPr>
            <a:spLocks noGrp="1"/>
          </p:cNvSpPr>
          <p:nvPr>
            <p:ph type="body"/>
          </p:nvPr>
        </p:nvSpPr>
        <p:spPr>
          <a:xfrm>
            <a:off x="1492200" y="43527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8" name="PlaceHolder 5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9" name="PlaceHolder 6"/>
          <p:cNvSpPr>
            <a:spLocks noGrp="1"/>
          </p:cNvSpPr>
          <p:nvPr>
            <p:ph type="body"/>
          </p:nvPr>
        </p:nvSpPr>
        <p:spPr>
          <a:xfrm>
            <a:off x="1492200" y="156852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0" name="PlaceHolder 7"/>
          <p:cNvSpPr>
            <a:spLocks noGrp="1"/>
          </p:cNvSpPr>
          <p:nvPr>
            <p:ph type="sldNum" idx="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6FB89EF-2840-453D-985E-10BB39776BD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29" name="PlaceHolder 1"/>
          <p:cNvSpPr>
            <a:spLocks noGrp="1"/>
          </p:cNvSpPr>
          <p:nvPr>
            <p:ph type="body"/>
          </p:nvPr>
        </p:nvSpPr>
        <p:spPr>
          <a:xfrm>
            <a:off x="609480" y="23097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30" name="PlaceHolder 2"/>
          <p:cNvSpPr>
            <a:spLocks noGrp="1"/>
          </p:cNvSpPr>
          <p:nvPr>
            <p:ph type="body"/>
          </p:nvPr>
        </p:nvSpPr>
        <p:spPr>
          <a:xfrm>
            <a:off x="609480" y="4443480"/>
            <a:ext cx="54860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6931" name="Группа 10"/>
          <p:cNvGrpSpPr/>
          <p:nvPr/>
        </p:nvGrpSpPr>
        <p:grpSpPr>
          <a:xfrm>
            <a:off x="7306560" y="609840"/>
            <a:ext cx="4272480" cy="5643360"/>
            <a:chOff x="7306560" y="609840"/>
            <a:chExt cx="4272480" cy="5643360"/>
          </a:xfrm>
        </p:grpSpPr>
        <p:sp>
          <p:nvSpPr>
            <p:cNvPr id="6932" name="Полилиния 11"/>
            <p:cNvSpPr/>
            <p:nvPr/>
          </p:nvSpPr>
          <p:spPr>
            <a:xfrm>
              <a:off x="7306560" y="3434760"/>
              <a:ext cx="2343240" cy="2008440"/>
            </a:xfrm>
            <a:custGeom>
              <a:avLst/>
              <a:gdLst>
                <a:gd name="textAreaLeft" fmla="*/ 0 w 2343240"/>
                <a:gd name="textAreaRight" fmla="*/ 2343600 w 2343240"/>
                <a:gd name="textAreaTop" fmla="*/ 0 h 2008440"/>
                <a:gd name="textAreaBottom" fmla="*/ 2008800 h 2008440"/>
                <a:gd name="GluePoint1X" fmla="*/ 4687832 w 4687832"/>
                <a:gd name="GluePoint1Y" fmla="*/ 0 h 4017412"/>
                <a:gd name="GluePoint2X" fmla="*/ 2007215 w 4687832"/>
                <a:gd name="GluePoint2Y" fmla="*/ 0 h 4017412"/>
                <a:gd name="GluePoint3X" fmla="*/ 0 w 4687832"/>
                <a:gd name="GluePoint3Y" fmla="*/ 2008706 h 4017412"/>
                <a:gd name="GluePoint4X" fmla="*/ 0 w 4687832"/>
                <a:gd name="GluePoint4Y" fmla="*/ 2008706 h 4017412"/>
                <a:gd name="GluePoint5X" fmla="*/ 2007215 w 4687832"/>
                <a:gd name="GluePoint5Y" fmla="*/ 4017413 h 4017412"/>
                <a:gd name="GluePoint6X" fmla="*/ 4687832 w 4687832"/>
                <a:gd name="GluePoint6Y" fmla="*/ 4017413 h 40174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33" name="Полилиния 12"/>
            <p:cNvSpPr/>
            <p:nvPr/>
          </p:nvSpPr>
          <p:spPr>
            <a:xfrm>
              <a:off x="9598320" y="1737360"/>
              <a:ext cx="1980720" cy="1295640"/>
            </a:xfrm>
            <a:custGeom>
              <a:avLst/>
              <a:gdLst>
                <a:gd name="textAreaLeft" fmla="*/ 0 w 1980720"/>
                <a:gd name="textAreaRight" fmla="*/ 1981080 w 1980720"/>
                <a:gd name="textAreaTop" fmla="*/ 0 h 1295640"/>
                <a:gd name="textAreaBottom" fmla="*/ 1296000 h 1295640"/>
                <a:gd name="GluePoint1X" fmla="*/ 0 w 3962648"/>
                <a:gd name="GluePoint1Y" fmla="*/ 0 h 2591875"/>
                <a:gd name="GluePoint2X" fmla="*/ 2667662 w 3962648"/>
                <a:gd name="GluePoint2Y" fmla="*/ 0 h 2591875"/>
                <a:gd name="GluePoint3X" fmla="*/ 3962648 w 3962648"/>
                <a:gd name="GluePoint3Y" fmla="*/ 1295931 h 2591875"/>
                <a:gd name="GluePoint4X" fmla="*/ 3962648 w 3962648"/>
                <a:gd name="GluePoint4Y" fmla="*/ 1295931 h 2591875"/>
                <a:gd name="GluePoint5X" fmla="*/ 2667662 w 3962648"/>
                <a:gd name="GluePoint5Y" fmla="*/ 2591876 h 2591875"/>
                <a:gd name="GluePoint6X" fmla="*/ 0 w 3962648"/>
                <a:gd name="GluePoint6Y" fmla="*/ 2591876 h 259187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34" name="Полилиния 13"/>
            <p:cNvSpPr/>
            <p:nvPr/>
          </p:nvSpPr>
          <p:spPr>
            <a:xfrm>
              <a:off x="8025120" y="4542840"/>
              <a:ext cx="2964960" cy="1710360"/>
            </a:xfrm>
            <a:custGeom>
              <a:avLst/>
              <a:gdLst>
                <a:gd name="textAreaLeft" fmla="*/ 0 w 2964960"/>
                <a:gd name="textAreaRight" fmla="*/ 2965320 w 2964960"/>
                <a:gd name="textAreaTop" fmla="*/ 0 h 1710360"/>
                <a:gd name="textAreaBottom" fmla="*/ 1710720 h 1710360"/>
                <a:gd name="GluePoint1X" fmla="*/ 5931273 w 5931273"/>
                <a:gd name="GluePoint1Y" fmla="*/ 3421549 h 3421548"/>
                <a:gd name="GluePoint2X" fmla="*/ 5931273 w 5931273"/>
                <a:gd name="GluePoint2Y" fmla="*/ 115410 h 3421548"/>
                <a:gd name="GluePoint3X" fmla="*/ 5815948 w 5931273"/>
                <a:gd name="GluePoint3Y" fmla="*/ 0 h 3421548"/>
                <a:gd name="GluePoint4X" fmla="*/ 0 w 5931273"/>
                <a:gd name="GluePoint4Y" fmla="*/ 0 h 3421548"/>
                <a:gd name="GluePoint5X" fmla="*/ 0 w 5931273"/>
                <a:gd name="GluePoint5Y" fmla="*/ 3306138 h 3421548"/>
                <a:gd name="GluePoint6X" fmla="*/ 115325 w 5931273"/>
                <a:gd name="GluePoint6Y" fmla="*/ 3421549 h 3421548"/>
                <a:gd name="GluePoint7X" fmla="*/ 5931273 w 5931273"/>
                <a:gd name="GluePoint7Y" fmla="*/ 3421549 h 34215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35" name="Полилиния 14"/>
            <p:cNvSpPr/>
            <p:nvPr/>
          </p:nvSpPr>
          <p:spPr>
            <a:xfrm>
              <a:off x="8342280" y="4536360"/>
              <a:ext cx="414000" cy="906840"/>
            </a:xfrm>
            <a:custGeom>
              <a:avLst/>
              <a:gdLst>
                <a:gd name="textAreaLeft" fmla="*/ 0 w 414000"/>
                <a:gd name="textAreaRight" fmla="*/ 414360 w 414000"/>
                <a:gd name="textAreaTop" fmla="*/ 0 h 906840"/>
                <a:gd name="textAreaBottom" fmla="*/ 907200 h 906840"/>
                <a:gd name="GluePoint1X" fmla="*/ 828790 w 828790"/>
                <a:gd name="GluePoint1Y" fmla="*/ 0 h 1814316"/>
                <a:gd name="GluePoint2X" fmla="*/ 0 w 828790"/>
                <a:gd name="GluePoint2Y" fmla="*/ 0 h 1814316"/>
                <a:gd name="GluePoint3X" fmla="*/ 0 w 828790"/>
                <a:gd name="GluePoint3Y" fmla="*/ 1814316 h 1814316"/>
                <a:gd name="GluePoint4X" fmla="*/ 414389 w 828790"/>
                <a:gd name="GluePoint4Y" fmla="*/ 1397146 h 1814316"/>
                <a:gd name="GluePoint5X" fmla="*/ 828790 w 828790"/>
                <a:gd name="GluePoint5Y" fmla="*/ 1814316 h 1814316"/>
                <a:gd name="GluePoint6X" fmla="*/ 828790 w 828790"/>
                <a:gd name="GluePoint6Y" fmla="*/ 0 h 18143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36" name="Полилиния 15"/>
            <p:cNvSpPr/>
            <p:nvPr/>
          </p:nvSpPr>
          <p:spPr>
            <a:xfrm>
              <a:off x="10442520" y="5482440"/>
              <a:ext cx="6120" cy="42084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20840"/>
                <a:gd name="textAreaBottom" fmla="*/ 421200 h 420840"/>
                <a:gd name="GluePoint1X" fmla="*/ 0 w 12813"/>
                <a:gd name="GluePoint1Y" fmla="*/ 842356 h 842355"/>
                <a:gd name="GluePoint2X" fmla="*/ 0 w 12813"/>
                <a:gd name="GluePoint2Y" fmla="*/ 0 h 8423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37" name="Полилиния 16"/>
            <p:cNvSpPr/>
            <p:nvPr/>
          </p:nvSpPr>
          <p:spPr>
            <a:xfrm>
              <a:off x="10280520" y="5475960"/>
              <a:ext cx="323280" cy="161640"/>
            </a:xfrm>
            <a:custGeom>
              <a:avLst/>
              <a:gdLst>
                <a:gd name="textAreaLeft" fmla="*/ 0 w 323280"/>
                <a:gd name="textAreaRight" fmla="*/ 323640 w 323280"/>
                <a:gd name="textAreaTop" fmla="*/ 0 h 161640"/>
                <a:gd name="textAreaBottom" fmla="*/ 162000 h 161640"/>
                <a:gd name="GluePoint1X" fmla="*/ 647486 w 647486"/>
                <a:gd name="GluePoint1Y" fmla="*/ 323983 h 323982"/>
                <a:gd name="GluePoint2X" fmla="*/ 323743 w 647486"/>
                <a:gd name="GluePoint2Y" fmla="*/ 0 h 323982"/>
                <a:gd name="GluePoint3X" fmla="*/ 0 w 647486"/>
                <a:gd name="GluePoint3Y" fmla="*/ 323983 h 3239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38" name="Полилиния 17"/>
            <p:cNvSpPr/>
            <p:nvPr/>
          </p:nvSpPr>
          <p:spPr>
            <a:xfrm>
              <a:off x="10057680" y="5307480"/>
              <a:ext cx="763560" cy="764280"/>
            </a:xfrm>
            <a:custGeom>
              <a:avLst/>
              <a:gdLst>
                <a:gd name="textAreaLeft" fmla="*/ 0 w 763560"/>
                <a:gd name="textAreaRight" fmla="*/ 763920 w 763560"/>
                <a:gd name="textAreaTop" fmla="*/ 0 h 764280"/>
                <a:gd name="textAreaBottom" fmla="*/ 764640 h 764280"/>
                <a:gd name="GluePoint1X" fmla="*/ 1528352 w 1528352"/>
                <a:gd name="GluePoint1Y" fmla="*/ 764735 h 1529470"/>
                <a:gd name="GluePoint2X" fmla="*/ 764170 w 1528352"/>
                <a:gd name="GluePoint2Y" fmla="*/ 1529470 h 1529470"/>
                <a:gd name="GluePoint3X" fmla="*/ 0 w 1528352"/>
                <a:gd name="GluePoint3Y" fmla="*/ 764735 h 1529470"/>
                <a:gd name="GluePoint4X" fmla="*/ 764170 w 1528352"/>
                <a:gd name="GluePoint4Y" fmla="*/ 0 h 1529470"/>
                <a:gd name="GluePoint5X" fmla="*/ 1528352 w 1528352"/>
                <a:gd name="GluePoint5Y" fmla="*/ 764735 h 152947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39" name="Полилиния 18"/>
            <p:cNvSpPr/>
            <p:nvPr/>
          </p:nvSpPr>
          <p:spPr>
            <a:xfrm>
              <a:off x="10012680" y="4406760"/>
              <a:ext cx="1113120" cy="777240"/>
            </a:xfrm>
            <a:custGeom>
              <a:avLst/>
              <a:gdLst>
                <a:gd name="textAreaLeft" fmla="*/ 0 w 1113120"/>
                <a:gd name="textAreaRight" fmla="*/ 1113480 w 1113120"/>
                <a:gd name="textAreaTop" fmla="*/ 0 h 777240"/>
                <a:gd name="textAreaBottom" fmla="*/ 777600 h 777240"/>
                <a:gd name="GluePoint1X" fmla="*/ 0 w 2227363"/>
                <a:gd name="GluePoint1Y" fmla="*/ 0 h 1555129"/>
                <a:gd name="GluePoint2X" fmla="*/ 2073597 w 2227363"/>
                <a:gd name="GluePoint2Y" fmla="*/ 0 h 1555129"/>
                <a:gd name="GluePoint3X" fmla="*/ 2227363 w 2227363"/>
                <a:gd name="GluePoint3Y" fmla="*/ 153881 h 1555129"/>
                <a:gd name="GluePoint4X" fmla="*/ 2227363 w 2227363"/>
                <a:gd name="GluePoint4Y" fmla="*/ 1555130 h 15551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40" name="Скругленный прямоугольник 19"/>
            <p:cNvSpPr/>
            <p:nvPr/>
          </p:nvSpPr>
          <p:spPr>
            <a:xfrm>
              <a:off x="9836640" y="609840"/>
              <a:ext cx="1035360" cy="518040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41" name="Полилиния 20"/>
            <p:cNvSpPr/>
            <p:nvPr/>
          </p:nvSpPr>
          <p:spPr>
            <a:xfrm>
              <a:off x="10432440" y="687600"/>
              <a:ext cx="362160" cy="362520"/>
            </a:xfrm>
            <a:custGeom>
              <a:avLst/>
              <a:gdLst>
                <a:gd name="textAreaLeft" fmla="*/ 0 w 362160"/>
                <a:gd name="textAreaRight" fmla="*/ 362520 w 362160"/>
                <a:gd name="textAreaTop" fmla="*/ 0 h 362520"/>
                <a:gd name="textAreaBottom" fmla="*/ 362880 h 362520"/>
                <a:gd name="GluePoint1X" fmla="*/ 725190 w 725189"/>
                <a:gd name="GluePoint1Y" fmla="*/ 362863 h 725726"/>
                <a:gd name="GluePoint2X" fmla="*/ 362595 w 725189"/>
                <a:gd name="GluePoint2Y" fmla="*/ 725727 h 725726"/>
                <a:gd name="GluePoint3X" fmla="*/ 0 w 725189"/>
                <a:gd name="GluePoint3Y" fmla="*/ 362863 h 725726"/>
                <a:gd name="GluePoint4X" fmla="*/ 362595 w 725189"/>
                <a:gd name="GluePoint4Y" fmla="*/ 0 h 725726"/>
                <a:gd name="GluePoint5X" fmla="*/ 725190 w 725189"/>
                <a:gd name="GluePoint5Y" fmla="*/ 362863 h 72572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42" name="Полилиния 21"/>
            <p:cNvSpPr/>
            <p:nvPr/>
          </p:nvSpPr>
          <p:spPr>
            <a:xfrm>
              <a:off x="7435800" y="869040"/>
              <a:ext cx="1812240" cy="1814040"/>
            </a:xfrm>
            <a:custGeom>
              <a:avLst/>
              <a:gdLst>
                <a:gd name="textAreaLeft" fmla="*/ 0 w 1812240"/>
                <a:gd name="textAreaRight" fmla="*/ 1812600 w 1812240"/>
                <a:gd name="textAreaTop" fmla="*/ 0 h 1814040"/>
                <a:gd name="textAreaBottom" fmla="*/ 1814400 h 1814040"/>
                <a:gd name="GluePoint1X" fmla="*/ 1812978 w 3625952"/>
                <a:gd name="GluePoint1Y" fmla="*/ 0 h 3628627"/>
                <a:gd name="GluePoint2X" fmla="*/ 805740 w 3625952"/>
                <a:gd name="GluePoint2Y" fmla="*/ 305766 h 3628627"/>
                <a:gd name="GluePoint3X" fmla="*/ 138005 w 3625952"/>
                <a:gd name="GluePoint3Y" fmla="*/ 1120009 h 3628627"/>
                <a:gd name="GluePoint4X" fmla="*/ 34836 w 3625952"/>
                <a:gd name="GluePoint4Y" fmla="*/ 2168269 h 3628627"/>
                <a:gd name="GluePoint5X" fmla="*/ 531009 w 3625952"/>
                <a:gd name="GluePoint5Y" fmla="*/ 3097234 h 3628627"/>
                <a:gd name="GluePoint6X" fmla="*/ 1459276 w 3625952"/>
                <a:gd name="GluePoint6Y" fmla="*/ 3593768 h 3628627"/>
                <a:gd name="GluePoint7X" fmla="*/ 2506774 w 3625952"/>
                <a:gd name="GluePoint7Y" fmla="*/ 3490527 h 3628627"/>
                <a:gd name="GluePoint8X" fmla="*/ 3320405 w 3625952"/>
                <a:gd name="GluePoint8Y" fmla="*/ 2822287 h 3628627"/>
                <a:gd name="GluePoint9X" fmla="*/ 3625953 w 3625952"/>
                <a:gd name="GluePoint9Y" fmla="*/ 1814318 h 3628627"/>
                <a:gd name="GluePoint10X" fmla="*/ 1812978 w 3625952"/>
                <a:gd name="GluePoint10Y" fmla="*/ 1814318 h 3628627"/>
                <a:gd name="GluePoint11X" fmla="*/ 1812978 w 3625952"/>
                <a:gd name="GluePoint11Y" fmla="*/ 0 h 36286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43" name="Полилиния 22"/>
            <p:cNvSpPr/>
            <p:nvPr/>
          </p:nvSpPr>
          <p:spPr>
            <a:xfrm>
              <a:off x="8471880" y="739440"/>
              <a:ext cx="906120" cy="906840"/>
            </a:xfrm>
            <a:custGeom>
              <a:avLst/>
              <a:gdLst>
                <a:gd name="textAreaLeft" fmla="*/ 0 w 906120"/>
                <a:gd name="textAreaRight" fmla="*/ 906480 w 906120"/>
                <a:gd name="textAreaTop" fmla="*/ 0 h 906840"/>
                <a:gd name="textAreaBottom" fmla="*/ 907200 h 906840"/>
                <a:gd name="GluePoint1X" fmla="*/ 1812975 w 1812975"/>
                <a:gd name="GluePoint1Y" fmla="*/ 1814318 h 1814317"/>
                <a:gd name="GluePoint2X" fmla="*/ 1674969 w 1812975"/>
                <a:gd name="GluePoint2Y" fmla="*/ 1120009 h 1814317"/>
                <a:gd name="GluePoint3X" fmla="*/ 1281967 w 1812975"/>
                <a:gd name="GluePoint3Y" fmla="*/ 531401 h 1814317"/>
                <a:gd name="GluePoint4X" fmla="*/ 693796 w 1812975"/>
                <a:gd name="GluePoint4Y" fmla="*/ 138107 h 1814317"/>
                <a:gd name="GluePoint5X" fmla="*/ 0 w 1812975"/>
                <a:gd name="GluePoint5Y" fmla="*/ 0 h 1814317"/>
                <a:gd name="GluePoint6X" fmla="*/ 0 w 1812975"/>
                <a:gd name="GluePoint6Y" fmla="*/ 1814318 h 1814317"/>
                <a:gd name="GluePoint7X" fmla="*/ 1812975 w 1812975"/>
                <a:gd name="GluePoint7Y" fmla="*/ 1814318 h 18143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44" name="Полилиния 23"/>
            <p:cNvSpPr/>
            <p:nvPr/>
          </p:nvSpPr>
          <p:spPr>
            <a:xfrm>
              <a:off x="9475560" y="1627560"/>
              <a:ext cx="219240" cy="219240"/>
            </a:xfrm>
            <a:custGeom>
              <a:avLst/>
              <a:gdLst>
                <a:gd name="textAreaLeft" fmla="*/ 0 w 219240"/>
                <a:gd name="textAreaRight" fmla="*/ 219600 w 219240"/>
                <a:gd name="textAreaTop" fmla="*/ 0 h 219240"/>
                <a:gd name="textAreaBottom" fmla="*/ 219600 h 219240"/>
                <a:gd name="GluePoint1X" fmla="*/ 219463 w 438927"/>
                <a:gd name="GluePoint1Y" fmla="*/ 439252 h 439252"/>
                <a:gd name="GluePoint2X" fmla="*/ 438927 w 438927"/>
                <a:gd name="GluePoint2Y" fmla="*/ 219626 h 439252"/>
                <a:gd name="GluePoint3X" fmla="*/ 219463 w 438927"/>
                <a:gd name="GluePoint3Y" fmla="*/ 0 h 439252"/>
                <a:gd name="GluePoint4X" fmla="*/ 0 w 438927"/>
                <a:gd name="GluePoint4Y" fmla="*/ 219626 h 439252"/>
                <a:gd name="GluePoint5X" fmla="*/ 219463 w 438927"/>
                <a:gd name="GluePoint5Y" fmla="*/ 439252 h 4392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45" name="Полилиния 24"/>
            <p:cNvSpPr/>
            <p:nvPr/>
          </p:nvSpPr>
          <p:spPr>
            <a:xfrm>
              <a:off x="8562960" y="2644920"/>
              <a:ext cx="2393640" cy="1164600"/>
            </a:xfrm>
            <a:custGeom>
              <a:avLst/>
              <a:gdLst>
                <a:gd name="textAreaLeft" fmla="*/ 0 w 2393640"/>
                <a:gd name="textAreaRight" fmla="*/ 2394000 w 2393640"/>
                <a:gd name="textAreaTop" fmla="*/ 0 h 1164600"/>
                <a:gd name="textAreaBottom" fmla="*/ 1164960 h 1164600"/>
                <a:gd name="GluePoint1X" fmla="*/ 1436067 w 4788708"/>
                <a:gd name="GluePoint1Y" fmla="*/ 905805 h 2329983"/>
                <a:gd name="GluePoint2X" fmla="*/ 1561643 w 4788708"/>
                <a:gd name="GluePoint2Y" fmla="*/ 880300 h 2329983"/>
                <a:gd name="GluePoint3X" fmla="*/ 1592832 w 4788708"/>
                <a:gd name="GluePoint3Y" fmla="*/ 1034039 h 2329983"/>
                <a:gd name="GluePoint4X" fmla="*/ 1436067 w 4788708"/>
                <a:gd name="GluePoint4Y" fmla="*/ 1034039 h 2329983"/>
                <a:gd name="GluePoint5X" fmla="*/ 1436067 w 4788708"/>
                <a:gd name="GluePoint5Y" fmla="*/ 905805 h 2329983"/>
                <a:gd name="GluePoint6X" fmla="*/ 2705143 w 4788708"/>
                <a:gd name="GluePoint6Y" fmla="*/ 1424178 h 2329983"/>
                <a:gd name="GluePoint7X" fmla="*/ 2579566 w 4788708"/>
                <a:gd name="GluePoint7Y" fmla="*/ 1449684 h 2329983"/>
                <a:gd name="GluePoint8X" fmla="*/ 2548377 w 4788708"/>
                <a:gd name="GluePoint8Y" fmla="*/ 1295944 h 2329983"/>
                <a:gd name="GluePoint9X" fmla="*/ 2705143 w 4788708"/>
                <a:gd name="GluePoint9Y" fmla="*/ 1295944 h 2329983"/>
                <a:gd name="GluePoint10X" fmla="*/ 2705143 w 4788708"/>
                <a:gd name="GluePoint10Y" fmla="*/ 1424178 h 2329983"/>
                <a:gd name="GluePoint11X" fmla="*/ 256278 w 4788708"/>
                <a:gd name="GluePoint11Y" fmla="*/ 1553784 h 2329983"/>
                <a:gd name="GluePoint12X" fmla="*/ 775625 w 4788708"/>
                <a:gd name="GluePoint12Y" fmla="*/ 2073516 h 2329983"/>
                <a:gd name="GluePoint13X" fmla="*/ 775625 w 4788708"/>
                <a:gd name="GluePoint13Y" fmla="*/ 2329983 h 2329983"/>
                <a:gd name="GluePoint14X" fmla="*/ 0 w 4788708"/>
                <a:gd name="GluePoint14Y" fmla="*/ 1553784 h 2329983"/>
                <a:gd name="GluePoint15X" fmla="*/ 256278 w 4788708"/>
                <a:gd name="GluePoint15Y" fmla="*/ 1553784 h 2329983"/>
                <a:gd name="GluePoint16X" fmla="*/ 775625 w 4788708"/>
                <a:gd name="GluePoint16Y" fmla="*/ 1034039 h 2329983"/>
                <a:gd name="GluePoint17X" fmla="*/ 256278 w 4788708"/>
                <a:gd name="GluePoint17Y" fmla="*/ 1553784 h 2329983"/>
                <a:gd name="GluePoint18X" fmla="*/ 0 w 4788708"/>
                <a:gd name="GluePoint18Y" fmla="*/ 1553784 h 2329983"/>
                <a:gd name="GluePoint19X" fmla="*/ 775625 w 4788708"/>
                <a:gd name="GluePoint19Y" fmla="*/ 777572 h 2329983"/>
                <a:gd name="GluePoint20X" fmla="*/ 775625 w 4788708"/>
                <a:gd name="GluePoint20Y" fmla="*/ 1034039 h 2329983"/>
                <a:gd name="GluePoint21X" fmla="*/ 1436067 w 4788708"/>
                <a:gd name="GluePoint21Y" fmla="*/ 1034039 h 2329983"/>
                <a:gd name="GluePoint22X" fmla="*/ 775625 w 4788708"/>
                <a:gd name="GluePoint22Y" fmla="*/ 1034039 h 2329983"/>
                <a:gd name="GluePoint23X" fmla="*/ 775625 w 4788708"/>
                <a:gd name="GluePoint23Y" fmla="*/ 777572 h 2329983"/>
                <a:gd name="GluePoint24X" fmla="*/ 1436067 w 4788708"/>
                <a:gd name="GluePoint24Y" fmla="*/ 777572 h 2329983"/>
                <a:gd name="GluePoint25X" fmla="*/ 1436067 w 4788708"/>
                <a:gd name="GluePoint25Y" fmla="*/ 1034039 h 2329983"/>
                <a:gd name="GluePoint26X" fmla="*/ 1551251 w 4788708"/>
                <a:gd name="GluePoint26Y" fmla="*/ 776212 h 2329983"/>
                <a:gd name="GluePoint27X" fmla="*/ 1561643 w 4788708"/>
                <a:gd name="GluePoint27Y" fmla="*/ 880300 h 2329983"/>
                <a:gd name="GluePoint28X" fmla="*/ 1310490 w 4788708"/>
                <a:gd name="GluePoint28Y" fmla="*/ 931324 h 2329983"/>
                <a:gd name="GluePoint29X" fmla="*/ 1294973 w 4788708"/>
                <a:gd name="GluePoint29Y" fmla="*/ 776212 h 2329983"/>
                <a:gd name="GluePoint30X" fmla="*/ 1551251 w 4788708"/>
                <a:gd name="GluePoint30Y" fmla="*/ 776212 h 2329983"/>
                <a:gd name="GluePoint31X" fmla="*/ 2070598 w 4788708"/>
                <a:gd name="GluePoint31Y" fmla="*/ 256468 h 2329983"/>
                <a:gd name="GluePoint32X" fmla="*/ 1551251 w 4788708"/>
                <a:gd name="GluePoint32Y" fmla="*/ 776212 h 2329983"/>
                <a:gd name="GluePoint33X" fmla="*/ 1294973 w 4788708"/>
                <a:gd name="GluePoint33Y" fmla="*/ 776212 h 2329983"/>
                <a:gd name="GluePoint34X" fmla="*/ 2070598 w 4788708"/>
                <a:gd name="GluePoint34Y" fmla="*/ 0 h 2329983"/>
                <a:gd name="GluePoint35X" fmla="*/ 2070598 w 4788708"/>
                <a:gd name="GluePoint35Y" fmla="*/ 256468 h 2329983"/>
                <a:gd name="GluePoint36X" fmla="*/ 4013070 w 4788708"/>
                <a:gd name="GluePoint36Y" fmla="*/ 256468 h 2329983"/>
                <a:gd name="GluePoint37X" fmla="*/ 2070598 w 4788708"/>
                <a:gd name="GluePoint37Y" fmla="*/ 256468 h 2329983"/>
                <a:gd name="GluePoint38X" fmla="*/ 2070598 w 4788708"/>
                <a:gd name="GluePoint38Y" fmla="*/ 0 h 2329983"/>
                <a:gd name="GluePoint39X" fmla="*/ 4013070 w 4788708"/>
                <a:gd name="GluePoint39Y" fmla="*/ 0 h 2329983"/>
                <a:gd name="GluePoint40X" fmla="*/ 4013070 w 4788708"/>
                <a:gd name="GluePoint40Y" fmla="*/ 256468 h 2329983"/>
                <a:gd name="GluePoint41X" fmla="*/ 4532431 w 4788708"/>
                <a:gd name="GluePoint41Y" fmla="*/ 776212 h 2329983"/>
                <a:gd name="GluePoint42X" fmla="*/ 4013070 w 4788708"/>
                <a:gd name="GluePoint42Y" fmla="*/ 256468 h 2329983"/>
                <a:gd name="GluePoint43X" fmla="*/ 4013070 w 4788708"/>
                <a:gd name="GluePoint43Y" fmla="*/ 0 h 2329983"/>
                <a:gd name="GluePoint44X" fmla="*/ 4788709 w 4788708"/>
                <a:gd name="GluePoint44Y" fmla="*/ 776212 h 2329983"/>
                <a:gd name="GluePoint45X" fmla="*/ 4532431 w 4788708"/>
                <a:gd name="GluePoint45Y" fmla="*/ 776212 h 2329983"/>
                <a:gd name="GluePoint46X" fmla="*/ 4013070 w 4788708"/>
                <a:gd name="GluePoint46Y" fmla="*/ 1295944 h 2329983"/>
                <a:gd name="GluePoint47X" fmla="*/ 4532431 w 4788708"/>
                <a:gd name="GluePoint47Y" fmla="*/ 776212 h 2329983"/>
                <a:gd name="GluePoint48X" fmla="*/ 4788709 w 4788708"/>
                <a:gd name="GluePoint48Y" fmla="*/ 776212 h 2329983"/>
                <a:gd name="GluePoint49X" fmla="*/ 4013070 w 4788708"/>
                <a:gd name="GluePoint49Y" fmla="*/ 1552412 h 2329983"/>
                <a:gd name="GluePoint50X" fmla="*/ 4013070 w 4788708"/>
                <a:gd name="GluePoint50Y" fmla="*/ 1295944 h 2329983"/>
                <a:gd name="GluePoint51X" fmla="*/ 2705143 w 4788708"/>
                <a:gd name="GluePoint51Y" fmla="*/ 1295944 h 2329983"/>
                <a:gd name="GluePoint52X" fmla="*/ 4013070 w 4788708"/>
                <a:gd name="GluePoint52Y" fmla="*/ 1295944 h 2329983"/>
                <a:gd name="GluePoint53X" fmla="*/ 4013070 w 4788708"/>
                <a:gd name="GluePoint53Y" fmla="*/ 1552412 h 2329983"/>
                <a:gd name="GluePoint54X" fmla="*/ 2705143 w 4788708"/>
                <a:gd name="GluePoint54Y" fmla="*/ 1552412 h 2329983"/>
                <a:gd name="GluePoint55X" fmla="*/ 2705143 w 4788708"/>
                <a:gd name="GluePoint55Y" fmla="*/ 1295944 h 2329983"/>
                <a:gd name="GluePoint56X" fmla="*/ 2589959 w 4788708"/>
                <a:gd name="GluePoint56Y" fmla="*/ 1553784 h 2329983"/>
                <a:gd name="GluePoint57X" fmla="*/ 2579566 w 4788708"/>
                <a:gd name="GluePoint57Y" fmla="*/ 1449684 h 2329983"/>
                <a:gd name="GluePoint58X" fmla="*/ 2830719 w 4788708"/>
                <a:gd name="GluePoint58Y" fmla="*/ 1398672 h 2329983"/>
                <a:gd name="GluePoint59X" fmla="*/ 2846237 w 4788708"/>
                <a:gd name="GluePoint59Y" fmla="*/ 1553784 h 2329983"/>
                <a:gd name="GluePoint60X" fmla="*/ 2589959 w 4788708"/>
                <a:gd name="GluePoint60Y" fmla="*/ 1553784 h 2329983"/>
                <a:gd name="GluePoint61X" fmla="*/ 2070611 w 4788708"/>
                <a:gd name="GluePoint61Y" fmla="*/ 2073516 h 2329983"/>
                <a:gd name="GluePoint62X" fmla="*/ 2589959 w 4788708"/>
                <a:gd name="GluePoint62Y" fmla="*/ 1553784 h 2329983"/>
                <a:gd name="GluePoint63X" fmla="*/ 2846237 w 4788708"/>
                <a:gd name="GluePoint63Y" fmla="*/ 1553784 h 2329983"/>
                <a:gd name="GluePoint64X" fmla="*/ 2070611 w 4788708"/>
                <a:gd name="GluePoint64Y" fmla="*/ 2329983 h 2329983"/>
                <a:gd name="GluePoint65X" fmla="*/ 2070611 w 4788708"/>
                <a:gd name="GluePoint65Y" fmla="*/ 2073516 h 2329983"/>
                <a:gd name="GluePoint66X" fmla="*/ 775625 w 4788708"/>
                <a:gd name="GluePoint66Y" fmla="*/ 2073516 h 2329983"/>
                <a:gd name="GluePoint67X" fmla="*/ 2070611 w 4788708"/>
                <a:gd name="GluePoint67Y" fmla="*/ 2073516 h 2329983"/>
                <a:gd name="GluePoint68X" fmla="*/ 2070611 w 4788708"/>
                <a:gd name="GluePoint68Y" fmla="*/ 2329983 h 2329983"/>
                <a:gd name="GluePoint69X" fmla="*/ 775625 w 4788708"/>
                <a:gd name="GluePoint69Y" fmla="*/ 2329983 h 2329983"/>
                <a:gd name="GluePoint70X" fmla="*/ 775625 w 4788708"/>
                <a:gd name="GluePoint70Y" fmla="*/ 2073516 h 23299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46" name="Скругленный прямоугольник 25"/>
            <p:cNvSpPr/>
            <p:nvPr/>
          </p:nvSpPr>
          <p:spPr>
            <a:xfrm flipV="1">
              <a:off x="9274320" y="2708640"/>
              <a:ext cx="1618200" cy="64764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6947" name="Скругленный прямоугольник 26"/>
            <p:cNvSpPr/>
            <p:nvPr/>
          </p:nvSpPr>
          <p:spPr>
            <a:xfrm flipV="1">
              <a:off x="8633520" y="3103560"/>
              <a:ext cx="1281600" cy="634680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6948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49" name="PlaceHolder 4"/>
          <p:cNvSpPr>
            <a:spLocks noGrp="1"/>
          </p:cNvSpPr>
          <p:nvPr>
            <p:ph type="sldNum" idx="26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90D60A9-374F-45ED-9F54-F98B5610F2C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0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95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52" name="PlaceHolder 1"/>
          <p:cNvSpPr>
            <a:spLocks noGrp="1"/>
          </p:cNvSpPr>
          <p:nvPr>
            <p:ph type="body"/>
          </p:nvPr>
        </p:nvSpPr>
        <p:spPr>
          <a:xfrm>
            <a:off x="609480" y="261144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Большой 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53" name="PlaceHolder 2"/>
          <p:cNvSpPr>
            <a:spLocks noGrp="1"/>
          </p:cNvSpPr>
          <p:nvPr>
            <p:ph type="body"/>
          </p:nvPr>
        </p:nvSpPr>
        <p:spPr>
          <a:xfrm>
            <a:off x="6000840" y="1725840"/>
            <a:ext cx="510156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54" name="PlaceHolder 3"/>
          <p:cNvSpPr>
            <a:spLocks noGrp="1"/>
          </p:cNvSpPr>
          <p:nvPr>
            <p:ph type="body"/>
          </p:nvPr>
        </p:nvSpPr>
        <p:spPr>
          <a:xfrm>
            <a:off x="6000840" y="3859560"/>
            <a:ext cx="55814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55" name="PlaceHolder 4"/>
          <p:cNvSpPr>
            <a:spLocks noGrp="1"/>
          </p:cNvSpPr>
          <p:nvPr>
            <p:ph type="sldNum" idx="26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2029640-C3E5-46A7-BF67-89EC5E2FE1B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6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95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58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59" name="PlaceHolder 2"/>
          <p:cNvSpPr>
            <a:spLocks noGrp="1"/>
          </p:cNvSpPr>
          <p:nvPr>
            <p:ph type="body"/>
          </p:nvPr>
        </p:nvSpPr>
        <p:spPr>
          <a:xfrm>
            <a:off x="6883200" y="9406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60" name="PlaceHolder 3"/>
          <p:cNvSpPr>
            <a:spLocks noGrp="1"/>
          </p:cNvSpPr>
          <p:nvPr>
            <p:ph type="body"/>
          </p:nvPr>
        </p:nvSpPr>
        <p:spPr>
          <a:xfrm>
            <a:off x="6883200" y="12456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61" name="PlaceHolder 4"/>
          <p:cNvSpPr>
            <a:spLocks noGrp="1"/>
          </p:cNvSpPr>
          <p:nvPr>
            <p:ph type="body"/>
          </p:nvPr>
        </p:nvSpPr>
        <p:spPr>
          <a:xfrm>
            <a:off x="6883200" y="228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62" name="PlaceHolder 5"/>
          <p:cNvSpPr>
            <a:spLocks noGrp="1"/>
          </p:cNvSpPr>
          <p:nvPr>
            <p:ph type="body"/>
          </p:nvPr>
        </p:nvSpPr>
        <p:spPr>
          <a:xfrm>
            <a:off x="6883200" y="259272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63" name="PlaceHolder 6"/>
          <p:cNvSpPr>
            <a:spLocks noGrp="1"/>
          </p:cNvSpPr>
          <p:nvPr>
            <p:ph type="body"/>
          </p:nvPr>
        </p:nvSpPr>
        <p:spPr>
          <a:xfrm>
            <a:off x="6883200" y="3633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64" name="PlaceHolder 7"/>
          <p:cNvSpPr>
            <a:spLocks noGrp="1"/>
          </p:cNvSpPr>
          <p:nvPr>
            <p:ph type="body"/>
          </p:nvPr>
        </p:nvSpPr>
        <p:spPr>
          <a:xfrm>
            <a:off x="6883200" y="393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65" name="PlaceHolder 8"/>
          <p:cNvSpPr>
            <a:spLocks noGrp="1"/>
          </p:cNvSpPr>
          <p:nvPr>
            <p:ph type="body"/>
          </p:nvPr>
        </p:nvSpPr>
        <p:spPr>
          <a:xfrm>
            <a:off x="6883200" y="497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66" name="PlaceHolder 9"/>
          <p:cNvSpPr>
            <a:spLocks noGrp="1"/>
          </p:cNvSpPr>
          <p:nvPr>
            <p:ph type="body"/>
          </p:nvPr>
        </p:nvSpPr>
        <p:spPr>
          <a:xfrm>
            <a:off x="6883200" y="528264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67" name="PlaceHolder 10"/>
          <p:cNvSpPr>
            <a:spLocks noGrp="1"/>
          </p:cNvSpPr>
          <p:nvPr>
            <p:ph type="sldNum" idx="26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52124E2-FA69-44FB-9152-DC68FCDDEA0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8" name="PlaceHolder 1"/>
          <p:cNvSpPr>
            <a:spLocks noGrp="1"/>
          </p:cNvSpPr>
          <p:nvPr>
            <p:ph type="body"/>
          </p:nvPr>
        </p:nvSpPr>
        <p:spPr>
          <a:xfrm>
            <a:off x="6883200" y="845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69" name="PlaceHolder 2"/>
          <p:cNvSpPr>
            <a:spLocks noGrp="1"/>
          </p:cNvSpPr>
          <p:nvPr>
            <p:ph type="body"/>
          </p:nvPr>
        </p:nvSpPr>
        <p:spPr>
          <a:xfrm>
            <a:off x="6883200" y="1789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70" name="PlaceHolder 3"/>
          <p:cNvSpPr>
            <a:spLocks noGrp="1"/>
          </p:cNvSpPr>
          <p:nvPr>
            <p:ph type="body"/>
          </p:nvPr>
        </p:nvSpPr>
        <p:spPr>
          <a:xfrm>
            <a:off x="6883200" y="2733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71" name="PlaceHolder 4"/>
          <p:cNvSpPr>
            <a:spLocks noGrp="1"/>
          </p:cNvSpPr>
          <p:nvPr>
            <p:ph type="body"/>
          </p:nvPr>
        </p:nvSpPr>
        <p:spPr>
          <a:xfrm>
            <a:off x="6883200" y="3677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72" name="PlaceHolder 5"/>
          <p:cNvSpPr>
            <a:spLocks noGrp="1"/>
          </p:cNvSpPr>
          <p:nvPr>
            <p:ph type="body"/>
          </p:nvPr>
        </p:nvSpPr>
        <p:spPr>
          <a:xfrm>
            <a:off x="6883200" y="46209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73" name="PlaceHolder 6"/>
          <p:cNvSpPr>
            <a:spLocks noGrp="1"/>
          </p:cNvSpPr>
          <p:nvPr>
            <p:ph type="body"/>
          </p:nvPr>
        </p:nvSpPr>
        <p:spPr>
          <a:xfrm>
            <a:off x="6883200" y="5564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6974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75" name="Image 4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76" name="PlaceHolder 7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77" name="PlaceHolder 8"/>
          <p:cNvSpPr>
            <a:spLocks noGrp="1"/>
          </p:cNvSpPr>
          <p:nvPr>
            <p:ph type="sldNum" idx="26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6D49CFB-99B3-4A65-ABC0-6FB1C952B32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79" name="Shape 1"/>
          <p:cNvSpPr/>
          <p:nvPr/>
        </p:nvSpPr>
        <p:spPr>
          <a:xfrm>
            <a:off x="609480" y="1879560"/>
            <a:ext cx="5390640" cy="43686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980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81" name="Shape 2"/>
          <p:cNvSpPr/>
          <p:nvPr/>
        </p:nvSpPr>
        <p:spPr>
          <a:xfrm>
            <a:off x="6191280" y="1879560"/>
            <a:ext cx="5390640" cy="43686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982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12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83" name="PlaceHolder 1"/>
          <p:cNvSpPr>
            <a:spLocks noGrp="1"/>
          </p:cNvSpPr>
          <p:nvPr>
            <p:ph type="body"/>
          </p:nvPr>
        </p:nvSpPr>
        <p:spPr>
          <a:xfrm>
            <a:off x="187956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84" name="PlaceHolder 2"/>
          <p:cNvSpPr>
            <a:spLocks noGrp="1"/>
          </p:cNvSpPr>
          <p:nvPr>
            <p:ph type="body"/>
          </p:nvPr>
        </p:nvSpPr>
        <p:spPr>
          <a:xfrm>
            <a:off x="750564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85" name="PlaceHolder 3"/>
          <p:cNvSpPr>
            <a:spLocks noGrp="1"/>
          </p:cNvSpPr>
          <p:nvPr>
            <p:ph type="body"/>
          </p:nvPr>
        </p:nvSpPr>
        <p:spPr>
          <a:xfrm>
            <a:off x="15739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86" name="PlaceHolder 4"/>
          <p:cNvSpPr>
            <a:spLocks noGrp="1"/>
          </p:cNvSpPr>
          <p:nvPr>
            <p:ph type="body"/>
          </p:nvPr>
        </p:nvSpPr>
        <p:spPr>
          <a:xfrm>
            <a:off x="15739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87" name="PlaceHolder 5"/>
          <p:cNvSpPr>
            <a:spLocks noGrp="1"/>
          </p:cNvSpPr>
          <p:nvPr>
            <p:ph type="body"/>
          </p:nvPr>
        </p:nvSpPr>
        <p:spPr>
          <a:xfrm>
            <a:off x="15739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88" name="PlaceHolder 6"/>
          <p:cNvSpPr>
            <a:spLocks noGrp="1"/>
          </p:cNvSpPr>
          <p:nvPr>
            <p:ph type="body"/>
          </p:nvPr>
        </p:nvSpPr>
        <p:spPr>
          <a:xfrm>
            <a:off x="15739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89" name="PlaceHolder 7"/>
          <p:cNvSpPr>
            <a:spLocks noGrp="1"/>
          </p:cNvSpPr>
          <p:nvPr>
            <p:ph type="body"/>
          </p:nvPr>
        </p:nvSpPr>
        <p:spPr>
          <a:xfrm>
            <a:off x="15739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90" name="PlaceHolder 8"/>
          <p:cNvSpPr>
            <a:spLocks noGrp="1"/>
          </p:cNvSpPr>
          <p:nvPr>
            <p:ph type="body"/>
          </p:nvPr>
        </p:nvSpPr>
        <p:spPr>
          <a:xfrm>
            <a:off x="71557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91" name="PlaceHolder 9"/>
          <p:cNvSpPr>
            <a:spLocks noGrp="1"/>
          </p:cNvSpPr>
          <p:nvPr>
            <p:ph type="body"/>
          </p:nvPr>
        </p:nvSpPr>
        <p:spPr>
          <a:xfrm>
            <a:off x="71557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92" name="PlaceHolder 10"/>
          <p:cNvSpPr>
            <a:spLocks noGrp="1"/>
          </p:cNvSpPr>
          <p:nvPr>
            <p:ph type="body"/>
          </p:nvPr>
        </p:nvSpPr>
        <p:spPr>
          <a:xfrm>
            <a:off x="71557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93" name="PlaceHolder 11"/>
          <p:cNvSpPr>
            <a:spLocks noGrp="1"/>
          </p:cNvSpPr>
          <p:nvPr>
            <p:ph type="body"/>
          </p:nvPr>
        </p:nvSpPr>
        <p:spPr>
          <a:xfrm>
            <a:off x="71557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94" name="PlaceHolder 12"/>
          <p:cNvSpPr>
            <a:spLocks noGrp="1"/>
          </p:cNvSpPr>
          <p:nvPr>
            <p:ph type="body"/>
          </p:nvPr>
        </p:nvSpPr>
        <p:spPr>
          <a:xfrm>
            <a:off x="71557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95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96" name="PlaceHolder 14"/>
          <p:cNvSpPr>
            <a:spLocks noGrp="1"/>
          </p:cNvSpPr>
          <p:nvPr>
            <p:ph type="sldNum" idx="26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4A3A389-6FC4-4647-A1BC-25879DC92C3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98" name="PlaceHolder 1"/>
          <p:cNvSpPr>
            <a:spLocks noGrp="1"/>
          </p:cNvSpPr>
          <p:nvPr>
            <p:ph type="body"/>
          </p:nvPr>
        </p:nvSpPr>
        <p:spPr>
          <a:xfrm>
            <a:off x="187956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999" name="PlaceHolder 2"/>
          <p:cNvSpPr>
            <a:spLocks noGrp="1"/>
          </p:cNvSpPr>
          <p:nvPr>
            <p:ph type="body"/>
          </p:nvPr>
        </p:nvSpPr>
        <p:spPr>
          <a:xfrm>
            <a:off x="750564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00" name="PlaceHolder 3"/>
          <p:cNvSpPr>
            <a:spLocks noGrp="1"/>
          </p:cNvSpPr>
          <p:nvPr>
            <p:ph type="body"/>
          </p:nvPr>
        </p:nvSpPr>
        <p:spPr>
          <a:xfrm>
            <a:off x="91440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01" name="PlaceHolder 4"/>
          <p:cNvSpPr>
            <a:spLocks noGrp="1"/>
          </p:cNvSpPr>
          <p:nvPr>
            <p:ph type="body"/>
          </p:nvPr>
        </p:nvSpPr>
        <p:spPr>
          <a:xfrm>
            <a:off x="654048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02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03" name="PlaceHolder 6"/>
          <p:cNvSpPr>
            <a:spLocks noGrp="1"/>
          </p:cNvSpPr>
          <p:nvPr>
            <p:ph type="sldNum" idx="26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0E4CE34-743F-45B1-AC5F-1793E3E9749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05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06" name="PlaceHolder 2"/>
          <p:cNvSpPr>
            <a:spLocks noGrp="1"/>
          </p:cNvSpPr>
          <p:nvPr>
            <p:ph type="body"/>
          </p:nvPr>
        </p:nvSpPr>
        <p:spPr>
          <a:xfrm>
            <a:off x="6883200" y="191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07" name="PlaceHolder 3"/>
          <p:cNvSpPr>
            <a:spLocks noGrp="1"/>
          </p:cNvSpPr>
          <p:nvPr>
            <p:ph type="body"/>
          </p:nvPr>
        </p:nvSpPr>
        <p:spPr>
          <a:xfrm>
            <a:off x="6883200" y="2861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08" name="PlaceHolder 4"/>
          <p:cNvSpPr>
            <a:spLocks noGrp="1"/>
          </p:cNvSpPr>
          <p:nvPr>
            <p:ph type="body"/>
          </p:nvPr>
        </p:nvSpPr>
        <p:spPr>
          <a:xfrm>
            <a:off x="6883200" y="3805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09" name="PlaceHolder 5"/>
          <p:cNvSpPr>
            <a:spLocks noGrp="1"/>
          </p:cNvSpPr>
          <p:nvPr>
            <p:ph type="body"/>
          </p:nvPr>
        </p:nvSpPr>
        <p:spPr>
          <a:xfrm>
            <a:off x="6883200" y="4749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10" name="PlaceHolder 6"/>
          <p:cNvSpPr>
            <a:spLocks noGrp="1"/>
          </p:cNvSpPr>
          <p:nvPr>
            <p:ph type="body"/>
          </p:nvPr>
        </p:nvSpPr>
        <p:spPr>
          <a:xfrm>
            <a:off x="6883200" y="5693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11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12" name="PlaceHolder 8"/>
          <p:cNvSpPr>
            <a:spLocks noGrp="1"/>
          </p:cNvSpPr>
          <p:nvPr>
            <p:ph type="sldNum" idx="26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E6F6864-D2F4-45AF-A4BD-92EE2AAD5CA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3" name="PlaceHolder 1"/>
          <p:cNvSpPr>
            <a:spLocks noGrp="1"/>
          </p:cNvSpPr>
          <p:nvPr>
            <p:ph type="body"/>
          </p:nvPr>
        </p:nvSpPr>
        <p:spPr>
          <a:xfrm>
            <a:off x="7045560" y="530244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14" name="PlaceHolder 2"/>
          <p:cNvSpPr>
            <a:spLocks noGrp="1"/>
          </p:cNvSpPr>
          <p:nvPr>
            <p:ph type="body"/>
          </p:nvPr>
        </p:nvSpPr>
        <p:spPr>
          <a:xfrm>
            <a:off x="11739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15" name="PlaceHolder 3"/>
          <p:cNvSpPr>
            <a:spLocks noGrp="1"/>
          </p:cNvSpPr>
          <p:nvPr>
            <p:ph type="body"/>
          </p:nvPr>
        </p:nvSpPr>
        <p:spPr>
          <a:xfrm>
            <a:off x="11739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16" name="PlaceHolder 4"/>
          <p:cNvSpPr>
            <a:spLocks noGrp="1"/>
          </p:cNvSpPr>
          <p:nvPr>
            <p:ph type="body"/>
          </p:nvPr>
        </p:nvSpPr>
        <p:spPr>
          <a:xfrm>
            <a:off x="11739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17" name="PlaceHolder 5"/>
          <p:cNvSpPr>
            <a:spLocks noGrp="1"/>
          </p:cNvSpPr>
          <p:nvPr>
            <p:ph type="body"/>
          </p:nvPr>
        </p:nvSpPr>
        <p:spPr>
          <a:xfrm>
            <a:off x="11739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18" name="PlaceHolder 6"/>
          <p:cNvSpPr>
            <a:spLocks noGrp="1"/>
          </p:cNvSpPr>
          <p:nvPr>
            <p:ph type="body"/>
          </p:nvPr>
        </p:nvSpPr>
        <p:spPr>
          <a:xfrm>
            <a:off x="11739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19" name="PlaceHolder 7"/>
          <p:cNvSpPr>
            <a:spLocks noGrp="1"/>
          </p:cNvSpPr>
          <p:nvPr>
            <p:ph type="body"/>
          </p:nvPr>
        </p:nvSpPr>
        <p:spPr>
          <a:xfrm>
            <a:off x="51681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20" name="PlaceHolder 8"/>
          <p:cNvSpPr>
            <a:spLocks noGrp="1"/>
          </p:cNvSpPr>
          <p:nvPr>
            <p:ph type="body"/>
          </p:nvPr>
        </p:nvSpPr>
        <p:spPr>
          <a:xfrm>
            <a:off x="51681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21" name="PlaceHolder 9"/>
          <p:cNvSpPr>
            <a:spLocks noGrp="1"/>
          </p:cNvSpPr>
          <p:nvPr>
            <p:ph type="body"/>
          </p:nvPr>
        </p:nvSpPr>
        <p:spPr>
          <a:xfrm>
            <a:off x="51681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22" name="PlaceHolder 10"/>
          <p:cNvSpPr>
            <a:spLocks noGrp="1"/>
          </p:cNvSpPr>
          <p:nvPr>
            <p:ph type="body"/>
          </p:nvPr>
        </p:nvSpPr>
        <p:spPr>
          <a:xfrm>
            <a:off x="51681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23" name="PlaceHolder 11"/>
          <p:cNvSpPr>
            <a:spLocks noGrp="1"/>
          </p:cNvSpPr>
          <p:nvPr>
            <p:ph type="body"/>
          </p:nvPr>
        </p:nvSpPr>
        <p:spPr>
          <a:xfrm>
            <a:off x="51681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24" name="PlaceHolder 12"/>
          <p:cNvSpPr>
            <a:spLocks noGrp="1"/>
          </p:cNvSpPr>
          <p:nvPr>
            <p:ph type="body"/>
          </p:nvPr>
        </p:nvSpPr>
        <p:spPr>
          <a:xfrm>
            <a:off x="6094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25" name="PlaceHolder 13"/>
          <p:cNvSpPr>
            <a:spLocks noGrp="1"/>
          </p:cNvSpPr>
          <p:nvPr>
            <p:ph type="body"/>
          </p:nvPr>
        </p:nvSpPr>
        <p:spPr>
          <a:xfrm>
            <a:off x="46036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02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27" name="PlaceHolder 14"/>
          <p:cNvSpPr>
            <a:spLocks noGrp="1"/>
          </p:cNvSpPr>
          <p:nvPr>
            <p:ph type="sldNum" idx="26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9250DBC-CDCA-4820-8750-83304F8F469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29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7030" name="Группа 1"/>
          <p:cNvGrpSpPr/>
          <p:nvPr/>
        </p:nvGrpSpPr>
        <p:grpSpPr>
          <a:xfrm>
            <a:off x="-1976040" y="3875040"/>
            <a:ext cx="5196240" cy="4759560"/>
            <a:chOff x="-1976040" y="3875040"/>
            <a:chExt cx="5196240" cy="4759560"/>
          </a:xfrm>
        </p:grpSpPr>
        <p:sp>
          <p:nvSpPr>
            <p:cNvPr id="7031" name="Полилиния 9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032" name="Полилиния 14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033" name="Полилиния 15"/>
            <p:cNvSpPr/>
            <p:nvPr/>
          </p:nvSpPr>
          <p:spPr>
            <a:xfrm>
              <a:off x="2349000" y="4221000"/>
              <a:ext cx="320040" cy="320040"/>
            </a:xfrm>
            <a:custGeom>
              <a:avLst/>
              <a:gdLst>
                <a:gd name="textAreaLeft" fmla="*/ 0 w 320040"/>
                <a:gd name="textAreaRight" fmla="*/ 320400 w 320040"/>
                <a:gd name="textAreaTop" fmla="*/ 0 h 320040"/>
                <a:gd name="textAreaBottom" fmla="*/ 320400 h 32004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034" name="Полилиния 16"/>
            <p:cNvSpPr/>
            <p:nvPr/>
          </p:nvSpPr>
          <p:spPr>
            <a:xfrm>
              <a:off x="-1976040" y="6255000"/>
              <a:ext cx="5196240" cy="6120"/>
            </a:xfrm>
            <a:custGeom>
              <a:avLst/>
              <a:gdLst>
                <a:gd name="textAreaLeft" fmla="*/ 0 w 5196240"/>
                <a:gd name="textAreaRight" fmla="*/ 5196600 w 5196240"/>
                <a:gd name="textAreaTop" fmla="*/ 0 h 6120"/>
                <a:gd name="textAreaBottom" fmla="*/ 6480 h 612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035" name="Полилиния 18"/>
            <p:cNvSpPr/>
            <p:nvPr/>
          </p:nvSpPr>
          <p:spPr>
            <a:xfrm>
              <a:off x="622080" y="3875040"/>
              <a:ext cx="6120" cy="47595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759560"/>
                <a:gd name="textAreaBottom" fmla="*/ 4759920 h 47595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036" name="Полилиния 20"/>
            <p:cNvSpPr/>
            <p:nvPr/>
          </p:nvSpPr>
          <p:spPr>
            <a:xfrm>
              <a:off x="1464840" y="7072560"/>
              <a:ext cx="178920" cy="178920"/>
            </a:xfrm>
            <a:custGeom>
              <a:avLst/>
              <a:gdLst>
                <a:gd name="textAreaLeft" fmla="*/ 0 w 178920"/>
                <a:gd name="textAreaRight" fmla="*/ 179280 w 178920"/>
                <a:gd name="textAreaTop" fmla="*/ 0 h 178920"/>
                <a:gd name="textAreaBottom" fmla="*/ 179280 h 1789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037" name="Полилиния 21"/>
            <p:cNvSpPr/>
            <p:nvPr/>
          </p:nvSpPr>
          <p:spPr>
            <a:xfrm>
              <a:off x="-1659960" y="6123600"/>
              <a:ext cx="262440" cy="262440"/>
            </a:xfrm>
            <a:custGeom>
              <a:avLst/>
              <a:gdLst>
                <a:gd name="textAreaLeft" fmla="*/ 0 w 262440"/>
                <a:gd name="textAreaRight" fmla="*/ 262800 w 262440"/>
                <a:gd name="textAreaTop" fmla="*/ 0 h 262440"/>
                <a:gd name="textAreaBottom" fmla="*/ 262800 h 2624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7038" name="PlaceHolder 2"/>
          <p:cNvSpPr>
            <a:spLocks noGrp="1"/>
          </p:cNvSpPr>
          <p:nvPr>
            <p:ph type="body"/>
          </p:nvPr>
        </p:nvSpPr>
        <p:spPr>
          <a:xfrm>
            <a:off x="6540480" y="12952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39" name="PlaceHolder 3"/>
          <p:cNvSpPr>
            <a:spLocks noGrp="1"/>
          </p:cNvSpPr>
          <p:nvPr>
            <p:ph type="body"/>
          </p:nvPr>
        </p:nvSpPr>
        <p:spPr>
          <a:xfrm>
            <a:off x="6540480" y="2365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40" name="PlaceHolder 4"/>
          <p:cNvSpPr>
            <a:spLocks noGrp="1"/>
          </p:cNvSpPr>
          <p:nvPr>
            <p:ph type="body"/>
          </p:nvPr>
        </p:nvSpPr>
        <p:spPr>
          <a:xfrm>
            <a:off x="6540480" y="3433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41" name="PlaceHolder 5"/>
          <p:cNvSpPr>
            <a:spLocks noGrp="1"/>
          </p:cNvSpPr>
          <p:nvPr>
            <p:ph type="body"/>
          </p:nvPr>
        </p:nvSpPr>
        <p:spPr>
          <a:xfrm>
            <a:off x="6540480" y="4501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42" name="PlaceHolder 6"/>
          <p:cNvSpPr>
            <a:spLocks noGrp="1"/>
          </p:cNvSpPr>
          <p:nvPr>
            <p:ph type="body"/>
          </p:nvPr>
        </p:nvSpPr>
        <p:spPr>
          <a:xfrm>
            <a:off x="6540480" y="5569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43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44" name="PlaceHolder 8"/>
          <p:cNvSpPr>
            <a:spLocks noGrp="1"/>
          </p:cNvSpPr>
          <p:nvPr>
            <p:ph type="sldNum" idx="26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F4C14E3-3611-40C1-802A-B37DB2ACF38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46" name="PlaceHolder 1"/>
          <p:cNvSpPr>
            <a:spLocks noGrp="1"/>
          </p:cNvSpPr>
          <p:nvPr>
            <p:ph type="sldNum" idx="26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5BD7368-EC27-4D22-808F-CF3CCC8C6DF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пикер_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0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2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43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1698480"/>
            <a:ext cx="4539960" cy="1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5399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ДОЛЖНОСТЬ СПИКЕРА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 type="body"/>
          </p:nvPr>
        </p:nvSpPr>
        <p:spPr>
          <a:xfrm>
            <a:off x="1492200" y="246420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6" name="PlaceHolder 4"/>
          <p:cNvSpPr>
            <a:spLocks noGrp="1"/>
          </p:cNvSpPr>
          <p:nvPr>
            <p:ph type="body"/>
          </p:nvPr>
        </p:nvSpPr>
        <p:spPr>
          <a:xfrm>
            <a:off x="1492200" y="32144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7" name="PlaceHolder 5"/>
          <p:cNvSpPr>
            <a:spLocks noGrp="1"/>
          </p:cNvSpPr>
          <p:nvPr>
            <p:ph type="body"/>
          </p:nvPr>
        </p:nvSpPr>
        <p:spPr>
          <a:xfrm>
            <a:off x="1492200" y="39232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8" name="PlaceHolder 6"/>
          <p:cNvSpPr>
            <a:spLocks noGrp="1"/>
          </p:cNvSpPr>
          <p:nvPr>
            <p:ph type="body"/>
          </p:nvPr>
        </p:nvSpPr>
        <p:spPr>
          <a:xfrm>
            <a:off x="1492200" y="4781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4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9" name="PlaceHolder 7"/>
          <p:cNvSpPr>
            <a:spLocks noGrp="1"/>
          </p:cNvSpPr>
          <p:nvPr>
            <p:ph type="body"/>
          </p:nvPr>
        </p:nvSpPr>
        <p:spPr>
          <a:xfrm>
            <a:off x="1492200" y="56386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5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50" name="Image 38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1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2" name="PlaceHolder 9"/>
          <p:cNvSpPr>
            <a:spLocks noGrp="1"/>
          </p:cNvSpPr>
          <p:nvPr>
            <p:ph type="sldNum" idx="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74D7396-EC90-4BA7-BECC-41DA64D99EA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48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49" name="PlaceHolder 2"/>
          <p:cNvSpPr>
            <a:spLocks noGrp="1"/>
          </p:cNvSpPr>
          <p:nvPr>
            <p:ph type="body"/>
          </p:nvPr>
        </p:nvSpPr>
        <p:spPr>
          <a:xfrm>
            <a:off x="114948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050" name="Рисунок 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8950320" y="609840"/>
            <a:ext cx="2631600" cy="573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51" name="PlaceHolder 3"/>
          <p:cNvSpPr>
            <a:spLocks noGrp="1"/>
          </p:cNvSpPr>
          <p:nvPr>
            <p:ph type="body"/>
          </p:nvPr>
        </p:nvSpPr>
        <p:spPr>
          <a:xfrm>
            <a:off x="1149480" y="3865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52" name="PlaceHolder 4"/>
          <p:cNvSpPr>
            <a:spLocks noGrp="1"/>
          </p:cNvSpPr>
          <p:nvPr>
            <p:ph type="body"/>
          </p:nvPr>
        </p:nvSpPr>
        <p:spPr>
          <a:xfrm>
            <a:off x="1149480" y="4932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53" name="PlaceHolder 5"/>
          <p:cNvSpPr>
            <a:spLocks noGrp="1"/>
          </p:cNvSpPr>
          <p:nvPr>
            <p:ph type="sldNum" idx="27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46C3929-E099-4181-9B31-CED0AA92652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55" name="PlaceHolder 1"/>
          <p:cNvSpPr>
            <a:spLocks noGrp="1"/>
          </p:cNvSpPr>
          <p:nvPr>
            <p:ph type="body"/>
          </p:nvPr>
        </p:nvSpPr>
        <p:spPr>
          <a:xfrm>
            <a:off x="114948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56" name="PlaceHolder 2"/>
          <p:cNvSpPr>
            <a:spLocks noGrp="1"/>
          </p:cNvSpPr>
          <p:nvPr>
            <p:ph type="body"/>
          </p:nvPr>
        </p:nvSpPr>
        <p:spPr>
          <a:xfrm>
            <a:off x="114948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57" name="PlaceHolder 3"/>
          <p:cNvSpPr>
            <a:spLocks noGrp="1"/>
          </p:cNvSpPr>
          <p:nvPr>
            <p:ph type="body"/>
          </p:nvPr>
        </p:nvSpPr>
        <p:spPr>
          <a:xfrm>
            <a:off x="114948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58" name="PlaceHolder 4"/>
          <p:cNvSpPr>
            <a:spLocks noGrp="1"/>
          </p:cNvSpPr>
          <p:nvPr>
            <p:ph type="body"/>
          </p:nvPr>
        </p:nvSpPr>
        <p:spPr>
          <a:xfrm>
            <a:off x="114948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59" name="PlaceHolder 5"/>
          <p:cNvSpPr>
            <a:spLocks noGrp="1"/>
          </p:cNvSpPr>
          <p:nvPr>
            <p:ph type="body"/>
          </p:nvPr>
        </p:nvSpPr>
        <p:spPr>
          <a:xfrm>
            <a:off x="713880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60" name="PlaceHolder 6"/>
          <p:cNvSpPr>
            <a:spLocks noGrp="1"/>
          </p:cNvSpPr>
          <p:nvPr>
            <p:ph type="body"/>
          </p:nvPr>
        </p:nvSpPr>
        <p:spPr>
          <a:xfrm>
            <a:off x="713880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61" name="PlaceHolder 7"/>
          <p:cNvSpPr>
            <a:spLocks noGrp="1"/>
          </p:cNvSpPr>
          <p:nvPr>
            <p:ph type="body"/>
          </p:nvPr>
        </p:nvSpPr>
        <p:spPr>
          <a:xfrm>
            <a:off x="713880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62" name="PlaceHolder 8"/>
          <p:cNvSpPr>
            <a:spLocks noGrp="1"/>
          </p:cNvSpPr>
          <p:nvPr>
            <p:ph type="body"/>
          </p:nvPr>
        </p:nvSpPr>
        <p:spPr>
          <a:xfrm>
            <a:off x="713880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63" name="PlaceHolder 9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64" name="PlaceHolder 10"/>
          <p:cNvSpPr>
            <a:spLocks noGrp="1"/>
          </p:cNvSpPr>
          <p:nvPr>
            <p:ph type="sldNum" idx="27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4FBD8E0-9E3C-41A5-B058-E873F25466D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66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67" name="PlaceHolder 2"/>
          <p:cNvSpPr>
            <a:spLocks noGrp="1"/>
          </p:cNvSpPr>
          <p:nvPr>
            <p:ph type="body"/>
          </p:nvPr>
        </p:nvSpPr>
        <p:spPr>
          <a:xfrm>
            <a:off x="149220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7068" name="Группа 2"/>
          <p:cNvGrpSpPr/>
          <p:nvPr/>
        </p:nvGrpSpPr>
        <p:grpSpPr>
          <a:xfrm>
            <a:off x="7116480" y="2781360"/>
            <a:ext cx="4465440" cy="3493080"/>
            <a:chOff x="7116480" y="2781360"/>
            <a:chExt cx="4465440" cy="3493080"/>
          </a:xfrm>
        </p:grpSpPr>
        <p:pic>
          <p:nvPicPr>
            <p:cNvPr id="7069" name="Image 0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9445320" y="402480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70" name="Image 1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932320" y="6069960"/>
              <a:ext cx="231408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71" name="Image 2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7776360" y="6069960"/>
              <a:ext cx="232020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72" name="Image 3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926200" y="4360320"/>
              <a:ext cx="2320200" cy="172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73" name="Image 4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9018000" y="445248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74" name="Image 5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105051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75" name="Image 6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069344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76" name="Image 7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108813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77" name="Image 8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9530640" y="2841120"/>
              <a:ext cx="1343880" cy="642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78" name="Image 9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10817280" y="2781360"/>
              <a:ext cx="101880" cy="10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79" name="Image 10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7130880" y="3471480"/>
              <a:ext cx="1715760" cy="16365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7080" name="Shape 1"/>
            <p:cNvSpPr/>
            <p:nvPr/>
          </p:nvSpPr>
          <p:spPr>
            <a:xfrm>
              <a:off x="8419680" y="3221280"/>
              <a:ext cx="1025280" cy="512640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7081" name="Image 11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8594640" y="3473640"/>
              <a:ext cx="67932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82" name="Image 12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9138960" y="3343320"/>
              <a:ext cx="146160" cy="274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83" name="Image 13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8133120" y="4320000"/>
              <a:ext cx="512640" cy="512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84" name="Image 14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8249400" y="4467240"/>
              <a:ext cx="280440" cy="249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85" name="Image 15" descr=" "/>
            <p:cNvPicPr/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/>
          </p:blipFill>
          <p:spPr>
            <a:xfrm>
              <a:off x="7180200" y="5847840"/>
              <a:ext cx="1281960" cy="362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86" name="Image 16" descr=" "/>
            <p:cNvPicPr/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/>
          </p:blipFill>
          <p:spPr>
            <a:xfrm>
              <a:off x="7116480" y="5784480"/>
              <a:ext cx="1473480" cy="4899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087" name="PlaceHolder 3"/>
          <p:cNvSpPr>
            <a:spLocks noGrp="1"/>
          </p:cNvSpPr>
          <p:nvPr>
            <p:ph type="body"/>
          </p:nvPr>
        </p:nvSpPr>
        <p:spPr>
          <a:xfrm>
            <a:off x="1492200" y="3645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88" name="PlaceHolder 4"/>
          <p:cNvSpPr>
            <a:spLocks noGrp="1"/>
          </p:cNvSpPr>
          <p:nvPr>
            <p:ph type="body"/>
          </p:nvPr>
        </p:nvSpPr>
        <p:spPr>
          <a:xfrm>
            <a:off x="1492200" y="448380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89" name="PlaceHolder 5"/>
          <p:cNvSpPr>
            <a:spLocks noGrp="1"/>
          </p:cNvSpPr>
          <p:nvPr>
            <p:ph type="sldNum" idx="27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883E16B-AA05-4282-8B9D-D89330EDC3A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0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091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92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93" name="PlaceHolder 2"/>
          <p:cNvSpPr>
            <a:spLocks noGrp="1"/>
          </p:cNvSpPr>
          <p:nvPr>
            <p:ph type="body"/>
          </p:nvPr>
        </p:nvSpPr>
        <p:spPr>
          <a:xfrm>
            <a:off x="5308560" y="9133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94" name="PlaceHolder 3"/>
          <p:cNvSpPr>
            <a:spLocks noGrp="1"/>
          </p:cNvSpPr>
          <p:nvPr>
            <p:ph type="body"/>
          </p:nvPr>
        </p:nvSpPr>
        <p:spPr>
          <a:xfrm>
            <a:off x="5731920" y="2042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95" name="PlaceHolder 4"/>
          <p:cNvSpPr>
            <a:spLocks noGrp="1"/>
          </p:cNvSpPr>
          <p:nvPr>
            <p:ph type="body"/>
          </p:nvPr>
        </p:nvSpPr>
        <p:spPr>
          <a:xfrm>
            <a:off x="6138360" y="3171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96" name="PlaceHolder 5"/>
          <p:cNvSpPr>
            <a:spLocks noGrp="1"/>
          </p:cNvSpPr>
          <p:nvPr>
            <p:ph type="body"/>
          </p:nvPr>
        </p:nvSpPr>
        <p:spPr>
          <a:xfrm>
            <a:off x="5731920" y="43005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97" name="PlaceHolder 6"/>
          <p:cNvSpPr>
            <a:spLocks noGrp="1"/>
          </p:cNvSpPr>
          <p:nvPr>
            <p:ph type="body"/>
          </p:nvPr>
        </p:nvSpPr>
        <p:spPr>
          <a:xfrm>
            <a:off x="5308560" y="5429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098" name="PlaceHolder 7"/>
          <p:cNvSpPr>
            <a:spLocks noGrp="1"/>
          </p:cNvSpPr>
          <p:nvPr>
            <p:ph type="sldNum" idx="27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6AF6DC6-14E4-4A6C-9E19-741ABE4BA0F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9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01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6472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Слайд с пуктами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02" name="PlaceHolder 2"/>
          <p:cNvSpPr>
            <a:spLocks noGrp="1"/>
          </p:cNvSpPr>
          <p:nvPr>
            <p:ph type="body"/>
          </p:nvPr>
        </p:nvSpPr>
        <p:spPr>
          <a:xfrm>
            <a:off x="6094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03" name="PlaceHolder 3"/>
          <p:cNvSpPr>
            <a:spLocks noGrp="1"/>
          </p:cNvSpPr>
          <p:nvPr>
            <p:ph type="body"/>
          </p:nvPr>
        </p:nvSpPr>
        <p:spPr>
          <a:xfrm>
            <a:off x="6094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04" name="PlaceHolder 4"/>
          <p:cNvSpPr>
            <a:spLocks noGrp="1"/>
          </p:cNvSpPr>
          <p:nvPr>
            <p:ph type="body"/>
          </p:nvPr>
        </p:nvSpPr>
        <p:spPr>
          <a:xfrm>
            <a:off x="6094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05" name="PlaceHolder 5"/>
          <p:cNvSpPr>
            <a:spLocks noGrp="1"/>
          </p:cNvSpPr>
          <p:nvPr>
            <p:ph type="body"/>
          </p:nvPr>
        </p:nvSpPr>
        <p:spPr>
          <a:xfrm>
            <a:off x="61912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04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06" name="PlaceHolder 6"/>
          <p:cNvSpPr>
            <a:spLocks noGrp="1"/>
          </p:cNvSpPr>
          <p:nvPr>
            <p:ph type="body"/>
          </p:nvPr>
        </p:nvSpPr>
        <p:spPr>
          <a:xfrm>
            <a:off x="61912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05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07" name="PlaceHolder 7"/>
          <p:cNvSpPr>
            <a:spLocks noGrp="1"/>
          </p:cNvSpPr>
          <p:nvPr>
            <p:ph type="body"/>
          </p:nvPr>
        </p:nvSpPr>
        <p:spPr>
          <a:xfrm>
            <a:off x="61912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06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08" name="PlaceHolder 8"/>
          <p:cNvSpPr>
            <a:spLocks noGrp="1"/>
          </p:cNvSpPr>
          <p:nvPr>
            <p:ph type="body"/>
          </p:nvPr>
        </p:nvSpPr>
        <p:spPr>
          <a:xfrm>
            <a:off x="174636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09" name="PlaceHolder 9"/>
          <p:cNvSpPr>
            <a:spLocks noGrp="1"/>
          </p:cNvSpPr>
          <p:nvPr>
            <p:ph type="body"/>
          </p:nvPr>
        </p:nvSpPr>
        <p:spPr>
          <a:xfrm>
            <a:off x="174636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10" name="PlaceHolder 10"/>
          <p:cNvSpPr>
            <a:spLocks noGrp="1"/>
          </p:cNvSpPr>
          <p:nvPr>
            <p:ph type="body"/>
          </p:nvPr>
        </p:nvSpPr>
        <p:spPr>
          <a:xfrm>
            <a:off x="174636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11" name="PlaceHolder 11"/>
          <p:cNvSpPr>
            <a:spLocks noGrp="1"/>
          </p:cNvSpPr>
          <p:nvPr>
            <p:ph type="body"/>
          </p:nvPr>
        </p:nvSpPr>
        <p:spPr>
          <a:xfrm>
            <a:off x="732780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12" name="PlaceHolder 12"/>
          <p:cNvSpPr>
            <a:spLocks noGrp="1"/>
          </p:cNvSpPr>
          <p:nvPr>
            <p:ph type="body"/>
          </p:nvPr>
        </p:nvSpPr>
        <p:spPr>
          <a:xfrm>
            <a:off x="732780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13" name="PlaceHolder 13"/>
          <p:cNvSpPr>
            <a:spLocks noGrp="1"/>
          </p:cNvSpPr>
          <p:nvPr>
            <p:ph type="body"/>
          </p:nvPr>
        </p:nvSpPr>
        <p:spPr>
          <a:xfrm>
            <a:off x="732780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14" name="PlaceHolder 14"/>
          <p:cNvSpPr>
            <a:spLocks noGrp="1"/>
          </p:cNvSpPr>
          <p:nvPr>
            <p:ph type="body"/>
          </p:nvPr>
        </p:nvSpPr>
        <p:spPr>
          <a:xfrm>
            <a:off x="174636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15" name="PlaceHolder 15"/>
          <p:cNvSpPr>
            <a:spLocks noGrp="1"/>
          </p:cNvSpPr>
          <p:nvPr>
            <p:ph type="body"/>
          </p:nvPr>
        </p:nvSpPr>
        <p:spPr>
          <a:xfrm>
            <a:off x="174636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16" name="PlaceHolder 16"/>
          <p:cNvSpPr>
            <a:spLocks noGrp="1"/>
          </p:cNvSpPr>
          <p:nvPr>
            <p:ph type="body"/>
          </p:nvPr>
        </p:nvSpPr>
        <p:spPr>
          <a:xfrm>
            <a:off x="174636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17" name="PlaceHolder 17"/>
          <p:cNvSpPr>
            <a:spLocks noGrp="1"/>
          </p:cNvSpPr>
          <p:nvPr>
            <p:ph type="body"/>
          </p:nvPr>
        </p:nvSpPr>
        <p:spPr>
          <a:xfrm>
            <a:off x="732780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18" name="PlaceHolder 18"/>
          <p:cNvSpPr>
            <a:spLocks noGrp="1"/>
          </p:cNvSpPr>
          <p:nvPr>
            <p:ph type="body"/>
          </p:nvPr>
        </p:nvSpPr>
        <p:spPr>
          <a:xfrm>
            <a:off x="732780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19" name="PlaceHolder 19"/>
          <p:cNvSpPr>
            <a:spLocks noGrp="1"/>
          </p:cNvSpPr>
          <p:nvPr>
            <p:ph type="body"/>
          </p:nvPr>
        </p:nvSpPr>
        <p:spPr>
          <a:xfrm>
            <a:off x="732780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20" name="PlaceHolder 20"/>
          <p:cNvSpPr>
            <a:spLocks noGrp="1"/>
          </p:cNvSpPr>
          <p:nvPr>
            <p:ph type="sldNum" idx="27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9E410C9-EC0B-42D9-8528-28C3254730B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122" name="Прямая соединительная линия 37"/>
          <p:cNvCxnSpPr/>
          <p:nvPr/>
        </p:nvCxnSpPr>
        <p:spPr>
          <a:xfrm>
            <a:off x="609480" y="13014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7123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56548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24" name="PlaceHolder 2"/>
          <p:cNvSpPr>
            <a:spLocks noGrp="1"/>
          </p:cNvSpPr>
          <p:nvPr>
            <p:ph type="body"/>
          </p:nvPr>
        </p:nvSpPr>
        <p:spPr>
          <a:xfrm>
            <a:off x="609480" y="1752480"/>
            <a:ext cx="1919520" cy="2320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25" name="PlaceHolder 3"/>
          <p:cNvSpPr>
            <a:spLocks noGrp="1"/>
          </p:cNvSpPr>
          <p:nvPr>
            <p:ph type="body"/>
          </p:nvPr>
        </p:nvSpPr>
        <p:spPr>
          <a:xfrm>
            <a:off x="6375240" y="2057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26" name="PlaceHolder 4"/>
          <p:cNvSpPr>
            <a:spLocks noGrp="1"/>
          </p:cNvSpPr>
          <p:nvPr>
            <p:ph type="body"/>
          </p:nvPr>
        </p:nvSpPr>
        <p:spPr>
          <a:xfrm>
            <a:off x="6375240" y="1752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27" name="PlaceHolder 5"/>
          <p:cNvSpPr>
            <a:spLocks noGrp="1"/>
          </p:cNvSpPr>
          <p:nvPr>
            <p:ph type="body"/>
          </p:nvPr>
        </p:nvSpPr>
        <p:spPr>
          <a:xfrm>
            <a:off x="6375240" y="5662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28" name="PlaceHolder 6"/>
          <p:cNvSpPr>
            <a:spLocks noGrp="1"/>
          </p:cNvSpPr>
          <p:nvPr>
            <p:ph type="body"/>
          </p:nvPr>
        </p:nvSpPr>
        <p:spPr>
          <a:xfrm>
            <a:off x="6375240" y="5357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29" name="PlaceHolder 7"/>
          <p:cNvSpPr>
            <a:spLocks noGrp="1"/>
          </p:cNvSpPr>
          <p:nvPr>
            <p:ph type="body"/>
          </p:nvPr>
        </p:nvSpPr>
        <p:spPr>
          <a:xfrm>
            <a:off x="6375240" y="4460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30" name="PlaceHolder 8"/>
          <p:cNvSpPr>
            <a:spLocks noGrp="1"/>
          </p:cNvSpPr>
          <p:nvPr>
            <p:ph type="body"/>
          </p:nvPr>
        </p:nvSpPr>
        <p:spPr>
          <a:xfrm>
            <a:off x="6375240" y="41558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31" name="PlaceHolder 9"/>
          <p:cNvSpPr>
            <a:spLocks noGrp="1"/>
          </p:cNvSpPr>
          <p:nvPr>
            <p:ph type="body"/>
          </p:nvPr>
        </p:nvSpPr>
        <p:spPr>
          <a:xfrm>
            <a:off x="6375240" y="3259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32" name="PlaceHolder 10"/>
          <p:cNvSpPr>
            <a:spLocks noGrp="1"/>
          </p:cNvSpPr>
          <p:nvPr>
            <p:ph type="body"/>
          </p:nvPr>
        </p:nvSpPr>
        <p:spPr>
          <a:xfrm>
            <a:off x="6375240" y="2954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33" name="PlaceHolder 11"/>
          <p:cNvSpPr>
            <a:spLocks noGrp="1"/>
          </p:cNvSpPr>
          <p:nvPr>
            <p:ph type="sldNum" idx="27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D9A8CCF-03C0-4A3D-AA26-42173E825BC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35" name="PlaceHolder 1"/>
          <p:cNvSpPr>
            <a:spLocks noGrp="1"/>
          </p:cNvSpPr>
          <p:nvPr>
            <p:ph type="body"/>
          </p:nvPr>
        </p:nvSpPr>
        <p:spPr>
          <a:xfrm>
            <a:off x="6375240" y="1143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36" name="PlaceHolder 2"/>
          <p:cNvSpPr>
            <a:spLocks noGrp="1"/>
          </p:cNvSpPr>
          <p:nvPr>
            <p:ph type="body"/>
          </p:nvPr>
        </p:nvSpPr>
        <p:spPr>
          <a:xfrm>
            <a:off x="6375240" y="838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37" name="PlaceHolder 3"/>
          <p:cNvSpPr>
            <a:spLocks noGrp="1"/>
          </p:cNvSpPr>
          <p:nvPr>
            <p:ph type="body"/>
          </p:nvPr>
        </p:nvSpPr>
        <p:spPr>
          <a:xfrm>
            <a:off x="6375240" y="53722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38" name="PlaceHolder 4"/>
          <p:cNvSpPr>
            <a:spLocks noGrp="1"/>
          </p:cNvSpPr>
          <p:nvPr>
            <p:ph type="body"/>
          </p:nvPr>
        </p:nvSpPr>
        <p:spPr>
          <a:xfrm>
            <a:off x="6375240" y="50673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39" name="PlaceHolder 5"/>
          <p:cNvSpPr>
            <a:spLocks noGrp="1"/>
          </p:cNvSpPr>
          <p:nvPr>
            <p:ph type="body"/>
          </p:nvPr>
        </p:nvSpPr>
        <p:spPr>
          <a:xfrm>
            <a:off x="6375240" y="3962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40" name="PlaceHolder 6"/>
          <p:cNvSpPr>
            <a:spLocks noGrp="1"/>
          </p:cNvSpPr>
          <p:nvPr>
            <p:ph type="body"/>
          </p:nvPr>
        </p:nvSpPr>
        <p:spPr>
          <a:xfrm>
            <a:off x="6375240" y="3657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41" name="PlaceHolder 7"/>
          <p:cNvSpPr>
            <a:spLocks noGrp="1"/>
          </p:cNvSpPr>
          <p:nvPr>
            <p:ph type="body"/>
          </p:nvPr>
        </p:nvSpPr>
        <p:spPr>
          <a:xfrm>
            <a:off x="6375240" y="25527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42" name="PlaceHolder 8"/>
          <p:cNvSpPr>
            <a:spLocks noGrp="1"/>
          </p:cNvSpPr>
          <p:nvPr>
            <p:ph type="body"/>
          </p:nvPr>
        </p:nvSpPr>
        <p:spPr>
          <a:xfrm>
            <a:off x="6375240" y="2248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7143" name="Прямая соединительная линия 25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7144" name="Прямая соединительная линия 26"/>
          <p:cNvCxnSpPr/>
          <p:nvPr/>
        </p:nvCxnSpPr>
        <p:spPr>
          <a:xfrm>
            <a:off x="5499720" y="201204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7145" name="Прямая соединительная линия 27"/>
          <p:cNvCxnSpPr/>
          <p:nvPr/>
        </p:nvCxnSpPr>
        <p:spPr>
          <a:xfrm>
            <a:off x="5499720" y="34218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7146" name="Прямая соединительная линия 28"/>
          <p:cNvCxnSpPr/>
          <p:nvPr/>
        </p:nvCxnSpPr>
        <p:spPr>
          <a:xfrm>
            <a:off x="5499720" y="48312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7147" name="Прямая соединительная линия 29"/>
          <p:cNvCxnSpPr/>
          <p:nvPr/>
        </p:nvCxnSpPr>
        <p:spPr>
          <a:xfrm>
            <a:off x="5499720" y="624096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7148" name="PlaceHolder 9"/>
          <p:cNvSpPr>
            <a:spLocks noGrp="1"/>
          </p:cNvSpPr>
          <p:nvPr>
            <p:ph type="body"/>
          </p:nvPr>
        </p:nvSpPr>
        <p:spPr>
          <a:xfrm>
            <a:off x="609480" y="83844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49" name="PlaceHolder 10"/>
          <p:cNvSpPr>
            <a:spLocks noGrp="1"/>
          </p:cNvSpPr>
          <p:nvPr>
            <p:ph type="sldNum" idx="27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13E704E-96FC-4DB3-B452-2CA2941568E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51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152" name="Группа 33"/>
          <p:cNvGrpSpPr/>
          <p:nvPr/>
        </p:nvGrpSpPr>
        <p:grpSpPr>
          <a:xfrm>
            <a:off x="711360" y="876240"/>
            <a:ext cx="3879360" cy="5108760"/>
            <a:chOff x="711360" y="876240"/>
            <a:chExt cx="3879360" cy="5108760"/>
          </a:xfrm>
        </p:grpSpPr>
        <p:pic>
          <p:nvPicPr>
            <p:cNvPr id="7153" name="Image 2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11360" y="3424680"/>
              <a:ext cx="2126880" cy="1828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154" name="Image 2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2791800" y="1889640"/>
              <a:ext cx="1798920" cy="118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155" name="Image 2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1362240" y="4426920"/>
              <a:ext cx="2694960" cy="1558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156" name="Image 2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1654920" y="4426920"/>
              <a:ext cx="37476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157" name="Image 25" descr=" "/>
            <p:cNvPicPr/>
            <p:nvPr/>
          </p:nvPicPr>
          <p:blipFill>
            <a:blip r:embed="rId12"/>
            <a:stretch/>
          </p:blipFill>
          <p:spPr>
            <a:xfrm>
              <a:off x="3201840" y="5118480"/>
              <a:ext cx="702720" cy="702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158" name="Image 26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166560" y="4303440"/>
              <a:ext cx="1013760" cy="709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159" name="Image 27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248640" y="876240"/>
              <a:ext cx="937080" cy="468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160" name="Image 28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3787920" y="946440"/>
              <a:ext cx="327600" cy="327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161" name="Image 29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834840" y="1110600"/>
              <a:ext cx="1640160" cy="1640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162" name="Image 30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1772280" y="993600"/>
              <a:ext cx="82008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163" name="Image 31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2646360" y="1761840"/>
              <a:ext cx="267120" cy="2671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7164" name="Image 32" descr=" "/>
            <p:cNvSpPr/>
            <p:nvPr/>
          </p:nvSpPr>
          <p:spPr>
            <a:xfrm>
              <a:off x="1850760" y="2717280"/>
              <a:ext cx="2170800" cy="1055520"/>
            </a:xfrm>
            <a:custGeom>
              <a:avLst/>
              <a:gdLst>
                <a:gd name="textAreaLeft" fmla="*/ 0 w 2170800"/>
                <a:gd name="textAreaRight" fmla="*/ 2171160 w 2170800"/>
                <a:gd name="textAreaTop" fmla="*/ 0 h 1055520"/>
                <a:gd name="textAreaBottom" fmla="*/ 1055880 h 1055520"/>
                <a:gd name="GluePoint1X" fmla="*/ 1306766 w 4342831"/>
                <a:gd name="GluePoint1Y" fmla="*/ 823422 h 2111804"/>
                <a:gd name="GluePoint2X" fmla="*/ 1430863 w 4342831"/>
                <a:gd name="GluePoint2Y" fmla="*/ 798361 h 2111804"/>
                <a:gd name="GluePoint3X" fmla="*/ 1461685 w 4342831"/>
                <a:gd name="GluePoint3Y" fmla="*/ 949398 h 2111804"/>
                <a:gd name="GluePoint4X" fmla="*/ 1306766 w 4342831"/>
                <a:gd name="GluePoint4Y" fmla="*/ 949398 h 2111804"/>
                <a:gd name="GluePoint5X" fmla="*/ 1306766 w 4342831"/>
                <a:gd name="GluePoint5Y" fmla="*/ 823422 h 2111804"/>
                <a:gd name="GluePoint6X" fmla="*/ 2451842 w 4342831"/>
                <a:gd name="GluePoint6Y" fmla="*/ 1288380 h 2111804"/>
                <a:gd name="GluePoint7X" fmla="*/ 2327745 w 4342831"/>
                <a:gd name="GluePoint7Y" fmla="*/ 1313449 h 2111804"/>
                <a:gd name="GluePoint8X" fmla="*/ 2296923 w 4342831"/>
                <a:gd name="GluePoint8Y" fmla="*/ 1162408 h 2111804"/>
                <a:gd name="GluePoint9X" fmla="*/ 2451842 w 4342831"/>
                <a:gd name="GluePoint9Y" fmla="*/ 1162408 h 2111804"/>
                <a:gd name="GluePoint10X" fmla="*/ 2451842 w 4342831"/>
                <a:gd name="GluePoint10Y" fmla="*/ 1288380 h 2111804"/>
                <a:gd name="GluePoint11X" fmla="*/ 253259 w 4342831"/>
                <a:gd name="GluePoint11Y" fmla="*/ 1404630 h 2111804"/>
                <a:gd name="GluePoint12X" fmla="*/ 710854 w 4342831"/>
                <a:gd name="GluePoint12Y" fmla="*/ 1859854 h 2111804"/>
                <a:gd name="GluePoint13X" fmla="*/ 710854 w 4342831"/>
                <a:gd name="GluePoint13Y" fmla="*/ 2111805 h 2111804"/>
                <a:gd name="GluePoint14X" fmla="*/ 0 w 4342831"/>
                <a:gd name="GluePoint14Y" fmla="*/ 1404630 h 2111804"/>
                <a:gd name="GluePoint15X" fmla="*/ 253259 w 4342831"/>
                <a:gd name="GluePoint15Y" fmla="*/ 1404630 h 2111804"/>
                <a:gd name="GluePoint16X" fmla="*/ 710854 w 4342831"/>
                <a:gd name="GluePoint16Y" fmla="*/ 949398 h 2111804"/>
                <a:gd name="GluePoint17X" fmla="*/ 253259 w 4342831"/>
                <a:gd name="GluePoint17Y" fmla="*/ 1404630 h 2111804"/>
                <a:gd name="GluePoint18X" fmla="*/ 0 w 4342831"/>
                <a:gd name="GluePoint18Y" fmla="*/ 1404630 h 2111804"/>
                <a:gd name="GluePoint19X" fmla="*/ 710854 w 4342831"/>
                <a:gd name="GluePoint19Y" fmla="*/ 697447 h 2111804"/>
                <a:gd name="GluePoint20X" fmla="*/ 710854 w 4342831"/>
                <a:gd name="GluePoint20Y" fmla="*/ 949398 h 2111804"/>
                <a:gd name="GluePoint21X" fmla="*/ 1306766 w 4342831"/>
                <a:gd name="GluePoint21Y" fmla="*/ 949398 h 2111804"/>
                <a:gd name="GluePoint22X" fmla="*/ 710854 w 4342831"/>
                <a:gd name="GluePoint22Y" fmla="*/ 949398 h 2111804"/>
                <a:gd name="GluePoint23X" fmla="*/ 710854 w 4342831"/>
                <a:gd name="GluePoint23Y" fmla="*/ 697447 h 2111804"/>
                <a:gd name="GluePoint24X" fmla="*/ 1306766 w 4342831"/>
                <a:gd name="GluePoint24Y" fmla="*/ 697447 h 2111804"/>
                <a:gd name="GluePoint25X" fmla="*/ 1306766 w 4342831"/>
                <a:gd name="GluePoint25Y" fmla="*/ 949398 h 2111804"/>
                <a:gd name="GluePoint26X" fmla="*/ 1421708 w 4342831"/>
                <a:gd name="GluePoint26Y" fmla="*/ 707180 h 2111804"/>
                <a:gd name="GluePoint27X" fmla="*/ 1430863 w 4342831"/>
                <a:gd name="GluePoint27Y" fmla="*/ 798361 h 2111804"/>
                <a:gd name="GluePoint28X" fmla="*/ 1182667 w 4342831"/>
                <a:gd name="GluePoint28Y" fmla="*/ 848483 h 2111804"/>
                <a:gd name="GluePoint29X" fmla="*/ 1168449 w 4342831"/>
                <a:gd name="GluePoint29Y" fmla="*/ 707180 h 2111804"/>
                <a:gd name="GluePoint30X" fmla="*/ 1421708 w 4342831"/>
                <a:gd name="GluePoint30Y" fmla="*/ 707180 h 2111804"/>
                <a:gd name="GluePoint31X" fmla="*/ 1879297 w 4342831"/>
                <a:gd name="GluePoint31Y" fmla="*/ 251950 h 2111804"/>
                <a:gd name="GluePoint32X" fmla="*/ 1421708 w 4342831"/>
                <a:gd name="GluePoint32Y" fmla="*/ 707180 h 2111804"/>
                <a:gd name="GluePoint33X" fmla="*/ 1168449 w 4342831"/>
                <a:gd name="GluePoint33Y" fmla="*/ 707180 h 2111804"/>
                <a:gd name="GluePoint34X" fmla="*/ 1879297 w 4342831"/>
                <a:gd name="GluePoint34Y" fmla="*/ 0 h 2111804"/>
                <a:gd name="GluePoint35X" fmla="*/ 1879297 w 4342831"/>
                <a:gd name="GluePoint35Y" fmla="*/ 251950 h 2111804"/>
                <a:gd name="GluePoint36X" fmla="*/ 3631982 w 4342831"/>
                <a:gd name="GluePoint36Y" fmla="*/ 251950 h 2111804"/>
                <a:gd name="GluePoint37X" fmla="*/ 1879297 w 4342831"/>
                <a:gd name="GluePoint37Y" fmla="*/ 251950 h 2111804"/>
                <a:gd name="GluePoint38X" fmla="*/ 1879297 w 4342831"/>
                <a:gd name="GluePoint38Y" fmla="*/ 0 h 2111804"/>
                <a:gd name="GluePoint39X" fmla="*/ 3631982 w 4342831"/>
                <a:gd name="GluePoint39Y" fmla="*/ 0 h 2111804"/>
                <a:gd name="GluePoint40X" fmla="*/ 3631982 w 4342831"/>
                <a:gd name="GluePoint40Y" fmla="*/ 251950 h 2111804"/>
                <a:gd name="GluePoint41X" fmla="*/ 4089572 w 4342831"/>
                <a:gd name="GluePoint41Y" fmla="*/ 707180 h 2111804"/>
                <a:gd name="GluePoint42X" fmla="*/ 3631982 w 4342831"/>
                <a:gd name="GluePoint42Y" fmla="*/ 251950 h 2111804"/>
                <a:gd name="GluePoint43X" fmla="*/ 3631982 w 4342831"/>
                <a:gd name="GluePoint43Y" fmla="*/ 0 h 2111804"/>
                <a:gd name="GluePoint44X" fmla="*/ 4342831 w 4342831"/>
                <a:gd name="GluePoint44Y" fmla="*/ 707180 h 2111804"/>
                <a:gd name="GluePoint45X" fmla="*/ 4089572 w 4342831"/>
                <a:gd name="GluePoint45Y" fmla="*/ 707180 h 2111804"/>
                <a:gd name="GluePoint46X" fmla="*/ 3631982 w 4342831"/>
                <a:gd name="GluePoint46Y" fmla="*/ 1162408 h 2111804"/>
                <a:gd name="GluePoint47X" fmla="*/ 4089572 w 4342831"/>
                <a:gd name="GluePoint47Y" fmla="*/ 707180 h 2111804"/>
                <a:gd name="GluePoint48X" fmla="*/ 4342831 w 4342831"/>
                <a:gd name="GluePoint48Y" fmla="*/ 707180 h 2111804"/>
                <a:gd name="GluePoint49X" fmla="*/ 3631982 w 4342831"/>
                <a:gd name="GluePoint49Y" fmla="*/ 1414355 h 2111804"/>
                <a:gd name="GluePoint50X" fmla="*/ 3631982 w 4342831"/>
                <a:gd name="GluePoint50Y" fmla="*/ 1162408 h 2111804"/>
                <a:gd name="GluePoint51X" fmla="*/ 2451842 w 4342831"/>
                <a:gd name="GluePoint51Y" fmla="*/ 1162408 h 2111804"/>
                <a:gd name="GluePoint52X" fmla="*/ 3631982 w 4342831"/>
                <a:gd name="GluePoint52Y" fmla="*/ 1162408 h 2111804"/>
                <a:gd name="GluePoint53X" fmla="*/ 3631982 w 4342831"/>
                <a:gd name="GluePoint53Y" fmla="*/ 1414355 h 2111804"/>
                <a:gd name="GluePoint54X" fmla="*/ 2451842 w 4342831"/>
                <a:gd name="GluePoint54Y" fmla="*/ 1414355 h 2111804"/>
                <a:gd name="GluePoint55X" fmla="*/ 2451842 w 4342831"/>
                <a:gd name="GluePoint55Y" fmla="*/ 1162408 h 2111804"/>
                <a:gd name="GluePoint56X" fmla="*/ 2336900 w 4342831"/>
                <a:gd name="GluePoint56Y" fmla="*/ 1404630 h 2111804"/>
                <a:gd name="GluePoint57X" fmla="*/ 2327745 w 4342831"/>
                <a:gd name="GluePoint57Y" fmla="*/ 1313449 h 2111804"/>
                <a:gd name="GluePoint58X" fmla="*/ 2575939 w 4342831"/>
                <a:gd name="GluePoint58Y" fmla="*/ 1263323 h 2111804"/>
                <a:gd name="GluePoint59X" fmla="*/ 2590160 w 4342831"/>
                <a:gd name="GluePoint59Y" fmla="*/ 1404630 h 2111804"/>
                <a:gd name="GluePoint60X" fmla="*/ 2336900 w 4342831"/>
                <a:gd name="GluePoint60Y" fmla="*/ 1404630 h 2111804"/>
                <a:gd name="GluePoint61X" fmla="*/ 1879297 w 4342831"/>
                <a:gd name="GluePoint61Y" fmla="*/ 1859854 h 2111804"/>
                <a:gd name="GluePoint62X" fmla="*/ 2336900 w 4342831"/>
                <a:gd name="GluePoint62Y" fmla="*/ 1404630 h 2111804"/>
                <a:gd name="GluePoint63X" fmla="*/ 2590160 w 4342831"/>
                <a:gd name="GluePoint63Y" fmla="*/ 1404630 h 2111804"/>
                <a:gd name="GluePoint64X" fmla="*/ 1879297 w 4342831"/>
                <a:gd name="GluePoint64Y" fmla="*/ 2111805 h 2111804"/>
                <a:gd name="GluePoint65X" fmla="*/ 1879297 w 4342831"/>
                <a:gd name="GluePoint65Y" fmla="*/ 1859854 h 2111804"/>
                <a:gd name="GluePoint66X" fmla="*/ 710854 w 4342831"/>
                <a:gd name="GluePoint66Y" fmla="*/ 1859854 h 2111804"/>
                <a:gd name="GluePoint67X" fmla="*/ 1879297 w 4342831"/>
                <a:gd name="GluePoint67Y" fmla="*/ 1859854 h 2111804"/>
                <a:gd name="GluePoint68X" fmla="*/ 1879297 w 4342831"/>
                <a:gd name="GluePoint68Y" fmla="*/ 2111805 h 2111804"/>
                <a:gd name="GluePoint69X" fmla="*/ 710854 w 4342831"/>
                <a:gd name="GluePoint69Y" fmla="*/ 2111805 h 2111804"/>
                <a:gd name="GluePoint70X" fmla="*/ 710854 w 4342831"/>
                <a:gd name="GluePoint70Y" fmla="*/ 1859854 h 211180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7165" name="Image 33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2498760" y="2774880"/>
              <a:ext cx="1464480" cy="5857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7166" name="Shape 23"/>
            <p:cNvSpPr/>
            <p:nvPr/>
          </p:nvSpPr>
          <p:spPr>
            <a:xfrm>
              <a:off x="1912680" y="3133080"/>
              <a:ext cx="1171440" cy="585720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167" name="PlaceHolder 1"/>
          <p:cNvSpPr>
            <a:spLocks noGrp="1"/>
          </p:cNvSpPr>
          <p:nvPr>
            <p:ph type="body"/>
          </p:nvPr>
        </p:nvSpPr>
        <p:spPr>
          <a:xfrm>
            <a:off x="600444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68" name="PlaceHolder 2"/>
          <p:cNvSpPr>
            <a:spLocks noGrp="1"/>
          </p:cNvSpPr>
          <p:nvPr>
            <p:ph type="body"/>
          </p:nvPr>
        </p:nvSpPr>
        <p:spPr>
          <a:xfrm>
            <a:off x="6883200" y="1810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69" name="PlaceHolder 3"/>
          <p:cNvSpPr>
            <a:spLocks noGrp="1"/>
          </p:cNvSpPr>
          <p:nvPr>
            <p:ph type="body"/>
          </p:nvPr>
        </p:nvSpPr>
        <p:spPr>
          <a:xfrm>
            <a:off x="6883200" y="1505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70" name="PlaceHolder 4"/>
          <p:cNvSpPr>
            <a:spLocks noGrp="1"/>
          </p:cNvSpPr>
          <p:nvPr>
            <p:ph type="body"/>
          </p:nvPr>
        </p:nvSpPr>
        <p:spPr>
          <a:xfrm>
            <a:off x="6883200" y="30888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71" name="PlaceHolder 5"/>
          <p:cNvSpPr>
            <a:spLocks noGrp="1"/>
          </p:cNvSpPr>
          <p:nvPr>
            <p:ph type="body"/>
          </p:nvPr>
        </p:nvSpPr>
        <p:spPr>
          <a:xfrm>
            <a:off x="6883200" y="2790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72" name="PlaceHolder 6"/>
          <p:cNvSpPr>
            <a:spLocks noGrp="1"/>
          </p:cNvSpPr>
          <p:nvPr>
            <p:ph type="body"/>
          </p:nvPr>
        </p:nvSpPr>
        <p:spPr>
          <a:xfrm>
            <a:off x="6883200" y="4367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73" name="PlaceHolder 7"/>
          <p:cNvSpPr>
            <a:spLocks noGrp="1"/>
          </p:cNvSpPr>
          <p:nvPr>
            <p:ph type="body"/>
          </p:nvPr>
        </p:nvSpPr>
        <p:spPr>
          <a:xfrm>
            <a:off x="6883200" y="4069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74" name="PlaceHolder 8"/>
          <p:cNvSpPr>
            <a:spLocks noGrp="1"/>
          </p:cNvSpPr>
          <p:nvPr>
            <p:ph type="body"/>
          </p:nvPr>
        </p:nvSpPr>
        <p:spPr>
          <a:xfrm>
            <a:off x="6883200" y="56458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75" name="PlaceHolder 9"/>
          <p:cNvSpPr>
            <a:spLocks noGrp="1"/>
          </p:cNvSpPr>
          <p:nvPr>
            <p:ph type="body"/>
          </p:nvPr>
        </p:nvSpPr>
        <p:spPr>
          <a:xfrm>
            <a:off x="6883200" y="534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76" name="PlaceHolder 10"/>
          <p:cNvSpPr>
            <a:spLocks noGrp="1"/>
          </p:cNvSpPr>
          <p:nvPr>
            <p:ph type="sldNum" idx="27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FE3E733-DB5B-496E-B88C-A795770590E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78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7179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7180" name="PlaceHolder 1"/>
          <p:cNvSpPr>
            <a:spLocks noGrp="1"/>
          </p:cNvSpPr>
          <p:nvPr>
            <p:ph type="body"/>
          </p:nvPr>
        </p:nvSpPr>
        <p:spPr>
          <a:xfrm>
            <a:off x="1308240" y="157896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81" name="PlaceHolder 2"/>
          <p:cNvSpPr>
            <a:spLocks noGrp="1"/>
          </p:cNvSpPr>
          <p:nvPr>
            <p:ph type="body"/>
          </p:nvPr>
        </p:nvSpPr>
        <p:spPr>
          <a:xfrm>
            <a:off x="1308240" y="2709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82" name="PlaceHolder 3"/>
          <p:cNvSpPr>
            <a:spLocks noGrp="1"/>
          </p:cNvSpPr>
          <p:nvPr>
            <p:ph type="body"/>
          </p:nvPr>
        </p:nvSpPr>
        <p:spPr>
          <a:xfrm>
            <a:off x="1308240" y="41889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83" name="PlaceHolder 4"/>
          <p:cNvSpPr>
            <a:spLocks noGrp="1"/>
          </p:cNvSpPr>
          <p:nvPr>
            <p:ph type="body"/>
          </p:nvPr>
        </p:nvSpPr>
        <p:spPr>
          <a:xfrm>
            <a:off x="7237080" y="27090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84" name="PlaceHolder 5"/>
          <p:cNvSpPr>
            <a:spLocks noGrp="1"/>
          </p:cNvSpPr>
          <p:nvPr>
            <p:ph type="body"/>
          </p:nvPr>
        </p:nvSpPr>
        <p:spPr>
          <a:xfrm>
            <a:off x="7237080" y="318384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85" name="PlaceHolder 6"/>
          <p:cNvSpPr>
            <a:spLocks noGrp="1"/>
          </p:cNvSpPr>
          <p:nvPr>
            <p:ph type="body"/>
          </p:nvPr>
        </p:nvSpPr>
        <p:spPr>
          <a:xfrm>
            <a:off x="7237080" y="36583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86" name="PlaceHolder 7"/>
          <p:cNvSpPr>
            <a:spLocks noGrp="1"/>
          </p:cNvSpPr>
          <p:nvPr>
            <p:ph type="body"/>
          </p:nvPr>
        </p:nvSpPr>
        <p:spPr>
          <a:xfrm>
            <a:off x="7237080" y="41328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87" name="PlaceHolder 8"/>
          <p:cNvSpPr>
            <a:spLocks noGrp="1"/>
          </p:cNvSpPr>
          <p:nvPr>
            <p:ph type="body"/>
          </p:nvPr>
        </p:nvSpPr>
        <p:spPr>
          <a:xfrm>
            <a:off x="7237080" y="460188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88" name="PlaceHolder 9"/>
          <p:cNvSpPr>
            <a:spLocks noGrp="1"/>
          </p:cNvSpPr>
          <p:nvPr>
            <p:ph type="body"/>
          </p:nvPr>
        </p:nvSpPr>
        <p:spPr>
          <a:xfrm>
            <a:off x="7237080" y="50821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89" name="PlaceHolder 10"/>
          <p:cNvSpPr>
            <a:spLocks noGrp="1"/>
          </p:cNvSpPr>
          <p:nvPr>
            <p:ph type="sldNum" idx="27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114EF03-2263-418B-BE9F-2FBE2F57D07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91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7192" name="PlaceHolder 1"/>
          <p:cNvSpPr>
            <a:spLocks noGrp="1"/>
          </p:cNvSpPr>
          <p:nvPr>
            <p:ph type="body"/>
          </p:nvPr>
        </p:nvSpPr>
        <p:spPr>
          <a:xfrm>
            <a:off x="60948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93" name="PlaceHolder 2"/>
          <p:cNvSpPr>
            <a:spLocks noGrp="1"/>
          </p:cNvSpPr>
          <p:nvPr>
            <p:ph type="body"/>
          </p:nvPr>
        </p:nvSpPr>
        <p:spPr>
          <a:xfrm>
            <a:off x="34034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94" name="PlaceHolder 3"/>
          <p:cNvSpPr>
            <a:spLocks noGrp="1"/>
          </p:cNvSpPr>
          <p:nvPr>
            <p:ph type="body"/>
          </p:nvPr>
        </p:nvSpPr>
        <p:spPr>
          <a:xfrm>
            <a:off x="619740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95" name="PlaceHolder 4"/>
          <p:cNvSpPr>
            <a:spLocks noGrp="1"/>
          </p:cNvSpPr>
          <p:nvPr>
            <p:ph type="body"/>
          </p:nvPr>
        </p:nvSpPr>
        <p:spPr>
          <a:xfrm>
            <a:off x="89852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96" name="PlaceHolder 5"/>
          <p:cNvSpPr>
            <a:spLocks noGrp="1"/>
          </p:cNvSpPr>
          <p:nvPr>
            <p:ph type="body"/>
          </p:nvPr>
        </p:nvSpPr>
        <p:spPr>
          <a:xfrm>
            <a:off x="60948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97" name="PlaceHolder 6"/>
          <p:cNvSpPr>
            <a:spLocks noGrp="1"/>
          </p:cNvSpPr>
          <p:nvPr>
            <p:ph type="body"/>
          </p:nvPr>
        </p:nvSpPr>
        <p:spPr>
          <a:xfrm>
            <a:off x="34034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98" name="PlaceHolder 7"/>
          <p:cNvSpPr>
            <a:spLocks noGrp="1"/>
          </p:cNvSpPr>
          <p:nvPr>
            <p:ph type="body"/>
          </p:nvPr>
        </p:nvSpPr>
        <p:spPr>
          <a:xfrm>
            <a:off x="619740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99" name="PlaceHolder 8"/>
          <p:cNvSpPr>
            <a:spLocks noGrp="1"/>
          </p:cNvSpPr>
          <p:nvPr>
            <p:ph type="body"/>
          </p:nvPr>
        </p:nvSpPr>
        <p:spPr>
          <a:xfrm>
            <a:off x="89852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00" name="PlaceHolder 9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01" name="PlaceHolder 10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02" name="PlaceHolder 1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03" name="PlaceHolder 12"/>
          <p:cNvSpPr>
            <a:spLocks noGrp="1"/>
          </p:cNvSpPr>
          <p:nvPr>
            <p:ph type="sldNum" idx="27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FE89525-35D3-42F1-BE1A-1C66834D2E1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пикер_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16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4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55" name="Image 28" descr=" "/>
          <p:cNvPicPr/>
          <p:nvPr/>
        </p:nvPicPr>
        <p:blipFill>
          <a:blip r:embed="rId2"/>
          <a:stretch/>
        </p:blipFill>
        <p:spPr>
          <a:xfrm>
            <a:off x="0" y="609480"/>
            <a:ext cx="3257280" cy="52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6" name="Text 15"/>
          <p:cNvSpPr/>
          <p:nvPr/>
        </p:nvSpPr>
        <p:spPr>
          <a:xfrm>
            <a:off x="406440" y="752760"/>
            <a:ext cx="25455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2680">
              <a:lnSpc>
                <a:spcPts val="2001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Давайте знакомиться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57" name="Image 30" descr=" "/>
          <p:cNvPicPr/>
          <p:nvPr/>
        </p:nvPicPr>
        <p:blipFill>
          <a:blip r:embed="rId3"/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8" name="Image 3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1492200" y="27367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 type="body"/>
          </p:nvPr>
        </p:nvSpPr>
        <p:spPr>
          <a:xfrm>
            <a:off x="1492200" y="3575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1" name="PlaceHolder 4"/>
          <p:cNvSpPr>
            <a:spLocks noGrp="1"/>
          </p:cNvSpPr>
          <p:nvPr>
            <p:ph type="body"/>
          </p:nvPr>
        </p:nvSpPr>
        <p:spPr>
          <a:xfrm>
            <a:off x="1492200" y="44132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2" name="PlaceHolder 5"/>
          <p:cNvSpPr>
            <a:spLocks noGrp="1"/>
          </p:cNvSpPr>
          <p:nvPr>
            <p:ph type="body"/>
          </p:nvPr>
        </p:nvSpPr>
        <p:spPr>
          <a:xfrm>
            <a:off x="1492200" y="52513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4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3" name="PlaceHolder 6"/>
          <p:cNvSpPr>
            <a:spLocks noGrp="1"/>
          </p:cNvSpPr>
          <p:nvPr>
            <p:ph type="body"/>
          </p:nvPr>
        </p:nvSpPr>
        <p:spPr>
          <a:xfrm>
            <a:off x="609480" y="160668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4" name="PlaceHolder 7"/>
          <p:cNvSpPr>
            <a:spLocks noGrp="1"/>
          </p:cNvSpPr>
          <p:nvPr>
            <p:ph type="sldNum" idx="1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74B4222-E55A-45A8-8878-4D69DFA0E17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05" name="PlaceHolder 1"/>
          <p:cNvSpPr>
            <a:spLocks noGrp="1"/>
          </p:cNvSpPr>
          <p:nvPr>
            <p:ph type="sldNum" idx="28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5493C34-05F7-4935-93C3-0F484B0DEA2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207" name="Прямая соединительная линия 1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7208" name="Прямая соединительная линия 5"/>
          <p:cNvCxnSpPr/>
          <p:nvPr/>
        </p:nvCxnSpPr>
        <p:spPr>
          <a:xfrm>
            <a:off x="606240" y="172548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7209" name="Прямая соединительная линия 6"/>
          <p:cNvCxnSpPr/>
          <p:nvPr/>
        </p:nvCxnSpPr>
        <p:spPr>
          <a:xfrm>
            <a:off x="606240" y="285444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7210" name="Прямая соединительная линия 7"/>
          <p:cNvCxnSpPr/>
          <p:nvPr/>
        </p:nvCxnSpPr>
        <p:spPr>
          <a:xfrm>
            <a:off x="606240" y="51123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7211" name="Прямая соединительная линия 8"/>
          <p:cNvCxnSpPr/>
          <p:nvPr/>
        </p:nvCxnSpPr>
        <p:spPr>
          <a:xfrm>
            <a:off x="606240" y="62409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7212" name="Прямая соединительная линия 28"/>
          <p:cNvCxnSpPr/>
          <p:nvPr/>
        </p:nvCxnSpPr>
        <p:spPr>
          <a:xfrm>
            <a:off x="606240" y="398340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7213" name="PlaceHolder 1"/>
          <p:cNvSpPr>
            <a:spLocks noGrp="1"/>
          </p:cNvSpPr>
          <p:nvPr>
            <p:ph type="body"/>
          </p:nvPr>
        </p:nvSpPr>
        <p:spPr>
          <a:xfrm>
            <a:off x="1492200" y="9208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14" name="PlaceHolder 2"/>
          <p:cNvSpPr>
            <a:spLocks noGrp="1"/>
          </p:cNvSpPr>
          <p:nvPr>
            <p:ph type="body"/>
          </p:nvPr>
        </p:nvSpPr>
        <p:spPr>
          <a:xfrm>
            <a:off x="1492200" y="20487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15" name="PlaceHolder 3"/>
          <p:cNvSpPr>
            <a:spLocks noGrp="1"/>
          </p:cNvSpPr>
          <p:nvPr>
            <p:ph type="body"/>
          </p:nvPr>
        </p:nvSpPr>
        <p:spPr>
          <a:xfrm>
            <a:off x="1492200" y="31762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16" name="PlaceHolder 4"/>
          <p:cNvSpPr>
            <a:spLocks noGrp="1"/>
          </p:cNvSpPr>
          <p:nvPr>
            <p:ph type="body"/>
          </p:nvPr>
        </p:nvSpPr>
        <p:spPr>
          <a:xfrm>
            <a:off x="1492200" y="43041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17" name="PlaceHolder 5"/>
          <p:cNvSpPr>
            <a:spLocks noGrp="1"/>
          </p:cNvSpPr>
          <p:nvPr>
            <p:ph type="body"/>
          </p:nvPr>
        </p:nvSpPr>
        <p:spPr>
          <a:xfrm>
            <a:off x="1492200" y="543204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18" name="PlaceHolder 6"/>
          <p:cNvSpPr>
            <a:spLocks noGrp="1"/>
          </p:cNvSpPr>
          <p:nvPr>
            <p:ph type="body"/>
          </p:nvPr>
        </p:nvSpPr>
        <p:spPr>
          <a:xfrm>
            <a:off x="5492880" y="84744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19" name="PlaceHolder 7"/>
          <p:cNvSpPr>
            <a:spLocks noGrp="1"/>
          </p:cNvSpPr>
          <p:nvPr>
            <p:ph type="body"/>
          </p:nvPr>
        </p:nvSpPr>
        <p:spPr>
          <a:xfrm>
            <a:off x="5492880" y="1976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20" name="PlaceHolder 8"/>
          <p:cNvSpPr>
            <a:spLocks noGrp="1"/>
          </p:cNvSpPr>
          <p:nvPr>
            <p:ph type="body"/>
          </p:nvPr>
        </p:nvSpPr>
        <p:spPr>
          <a:xfrm>
            <a:off x="5492880" y="3105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21" name="PlaceHolder 9"/>
          <p:cNvSpPr>
            <a:spLocks noGrp="1"/>
          </p:cNvSpPr>
          <p:nvPr>
            <p:ph type="body"/>
          </p:nvPr>
        </p:nvSpPr>
        <p:spPr>
          <a:xfrm>
            <a:off x="5492880" y="4234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22" name="PlaceHolder 10"/>
          <p:cNvSpPr>
            <a:spLocks noGrp="1"/>
          </p:cNvSpPr>
          <p:nvPr>
            <p:ph type="body"/>
          </p:nvPr>
        </p:nvSpPr>
        <p:spPr>
          <a:xfrm>
            <a:off x="5492880" y="53629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23" name="PlaceHolder 11"/>
          <p:cNvSpPr>
            <a:spLocks noGrp="1"/>
          </p:cNvSpPr>
          <p:nvPr>
            <p:ph type="sldNum" idx="28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21C73B8-CD16-418C-A2F9-D062B3E69DC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225" name="Прямая соединительная линия 4"/>
          <p:cNvCxnSpPr/>
          <p:nvPr/>
        </p:nvCxnSpPr>
        <p:spPr>
          <a:xfrm>
            <a:off x="609480" y="61704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7226" name="Прямая соединительная линия 9"/>
          <p:cNvCxnSpPr/>
          <p:nvPr/>
        </p:nvCxnSpPr>
        <p:spPr>
          <a:xfrm>
            <a:off x="609480" y="624852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7227" name="Прямая соединительная линия 10"/>
          <p:cNvCxnSpPr/>
          <p:nvPr/>
        </p:nvCxnSpPr>
        <p:spPr>
          <a:xfrm>
            <a:off x="5625360" y="6248520"/>
            <a:ext cx="59605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7228" name="Прямая соединительная линия 11"/>
          <p:cNvCxnSpPr/>
          <p:nvPr/>
        </p:nvCxnSpPr>
        <p:spPr>
          <a:xfrm>
            <a:off x="5625360" y="617040"/>
            <a:ext cx="52866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7229" name="Прямая соединительная линия 12"/>
          <p:cNvCxnSpPr/>
          <p:nvPr/>
        </p:nvCxnSpPr>
        <p:spPr>
          <a:xfrm>
            <a:off x="530532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7230" name="PlaceHolder 1"/>
          <p:cNvSpPr>
            <a:spLocks noGrp="1"/>
          </p:cNvSpPr>
          <p:nvPr>
            <p:ph type="body"/>
          </p:nvPr>
        </p:nvSpPr>
        <p:spPr>
          <a:xfrm>
            <a:off x="6684120" y="1462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31" name="PlaceHolder 2"/>
          <p:cNvSpPr>
            <a:spLocks noGrp="1"/>
          </p:cNvSpPr>
          <p:nvPr>
            <p:ph type="body"/>
          </p:nvPr>
        </p:nvSpPr>
        <p:spPr>
          <a:xfrm>
            <a:off x="6684120" y="1157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32" name="PlaceHolder 3"/>
          <p:cNvSpPr>
            <a:spLocks noGrp="1"/>
          </p:cNvSpPr>
          <p:nvPr>
            <p:ph type="body"/>
          </p:nvPr>
        </p:nvSpPr>
        <p:spPr>
          <a:xfrm>
            <a:off x="6684120" y="5067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33" name="PlaceHolder 4"/>
          <p:cNvSpPr>
            <a:spLocks noGrp="1"/>
          </p:cNvSpPr>
          <p:nvPr>
            <p:ph type="body"/>
          </p:nvPr>
        </p:nvSpPr>
        <p:spPr>
          <a:xfrm>
            <a:off x="6684120" y="4762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34" name="PlaceHolder 5"/>
          <p:cNvSpPr>
            <a:spLocks noGrp="1"/>
          </p:cNvSpPr>
          <p:nvPr>
            <p:ph type="body"/>
          </p:nvPr>
        </p:nvSpPr>
        <p:spPr>
          <a:xfrm>
            <a:off x="6684120" y="38656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35" name="PlaceHolder 6"/>
          <p:cNvSpPr>
            <a:spLocks noGrp="1"/>
          </p:cNvSpPr>
          <p:nvPr>
            <p:ph type="body"/>
          </p:nvPr>
        </p:nvSpPr>
        <p:spPr>
          <a:xfrm>
            <a:off x="6684120" y="356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36" name="PlaceHolder 7"/>
          <p:cNvSpPr>
            <a:spLocks noGrp="1"/>
          </p:cNvSpPr>
          <p:nvPr>
            <p:ph type="body"/>
          </p:nvPr>
        </p:nvSpPr>
        <p:spPr>
          <a:xfrm>
            <a:off x="6684120" y="2664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37" name="PlaceHolder 8"/>
          <p:cNvSpPr>
            <a:spLocks noGrp="1"/>
          </p:cNvSpPr>
          <p:nvPr>
            <p:ph type="body"/>
          </p:nvPr>
        </p:nvSpPr>
        <p:spPr>
          <a:xfrm>
            <a:off x="6684120" y="2359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38" name="PlaceHolder 9"/>
          <p:cNvSpPr>
            <a:spLocks noGrp="1"/>
          </p:cNvSpPr>
          <p:nvPr>
            <p:ph type="body"/>
          </p:nvPr>
        </p:nvSpPr>
        <p:spPr>
          <a:xfrm>
            <a:off x="609480" y="-13457160"/>
            <a:ext cx="440568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39" name="PlaceHolder 10"/>
          <p:cNvSpPr>
            <a:spLocks noGrp="1"/>
          </p:cNvSpPr>
          <p:nvPr>
            <p:ph type="sldNum" idx="28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07F3BE5-E509-44C0-B9D0-A365A557AFB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241" name="Группа 1"/>
          <p:cNvGrpSpPr/>
          <p:nvPr/>
        </p:nvGrpSpPr>
        <p:grpSpPr>
          <a:xfrm>
            <a:off x="637920" y="4664880"/>
            <a:ext cx="10915920" cy="3394080"/>
            <a:chOff x="637920" y="4664880"/>
            <a:chExt cx="10915920" cy="3394080"/>
          </a:xfrm>
        </p:grpSpPr>
        <p:sp>
          <p:nvSpPr>
            <p:cNvPr id="7242" name="Полилиния 3"/>
            <p:cNvSpPr/>
            <p:nvPr/>
          </p:nvSpPr>
          <p:spPr>
            <a:xfrm>
              <a:off x="6095880" y="4664880"/>
              <a:ext cx="5760" cy="33940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394080"/>
                <a:gd name="textAreaBottom" fmla="*/ 3394440 h 3394080"/>
                <a:gd name="GluePoint1X" fmla="*/ 0 w 12563"/>
                <a:gd name="GluePoint1Y" fmla="*/ 0 h 6788607"/>
                <a:gd name="GluePoint2X" fmla="*/ 0 w 12563"/>
                <a:gd name="GluePoint2Y" fmla="*/ 6788607 h 67886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cap="sq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43" name="Полилиния 4"/>
            <p:cNvSpPr/>
            <p:nvPr/>
          </p:nvSpPr>
          <p:spPr>
            <a:xfrm>
              <a:off x="816840" y="6256080"/>
              <a:ext cx="10643040" cy="5760"/>
            </a:xfrm>
            <a:custGeom>
              <a:avLst/>
              <a:gdLst>
                <a:gd name="textAreaLeft" fmla="*/ 0 w 10643040"/>
                <a:gd name="textAreaRight" fmla="*/ 10643400 w 10643040"/>
                <a:gd name="textAreaTop" fmla="*/ 0 h 5760"/>
                <a:gd name="textAreaBottom" fmla="*/ 6120 h 5760"/>
                <a:gd name="GluePoint1X" fmla="*/ 21289472 w 21289472"/>
                <a:gd name="GluePoint1Y" fmla="*/ 0 h 12556"/>
                <a:gd name="GluePoint2X" fmla="*/ 0 w 21289472"/>
                <a:gd name="GluePoint2Y" fmla="*/ 0 h 125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880" bIns="-388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44" name="Полилиния 5"/>
            <p:cNvSpPr/>
            <p:nvPr/>
          </p:nvSpPr>
          <p:spPr>
            <a:xfrm>
              <a:off x="13683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9461982 w 9461982"/>
                <a:gd name="GluePoint1Y" fmla="*/ 3101167 h 6553646"/>
                <a:gd name="GluePoint2X" fmla="*/ 1577787 w 9461982"/>
                <a:gd name="GluePoint2Y" fmla="*/ 343370 h 6553646"/>
                <a:gd name="GluePoint3X" fmla="*/ 1577787 w 9461982"/>
                <a:gd name="GluePoint3Y" fmla="*/ 6283512 h 6553646"/>
                <a:gd name="GluePoint4X" fmla="*/ 9461982 w 9461982"/>
                <a:gd name="GluePoint4Y" fmla="*/ 3101380 h 6553646"/>
                <a:gd name="GluePoint5X" fmla="*/ 9461982 w 9461982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45" name="Полилиния 6"/>
            <p:cNvSpPr/>
            <p:nvPr/>
          </p:nvSpPr>
          <p:spPr>
            <a:xfrm>
              <a:off x="27273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6743618 w 6743617"/>
                <a:gd name="GluePoint1Y" fmla="*/ 3178306 h 6575756"/>
                <a:gd name="GluePoint2X" fmla="*/ 1520631 w 6743617"/>
                <a:gd name="GluePoint2Y" fmla="*/ 59168 h 6575756"/>
                <a:gd name="GluePoint3X" fmla="*/ 1520631 w 6743617"/>
                <a:gd name="GluePoint3Y" fmla="*/ 6523993 h 6575756"/>
                <a:gd name="GluePoint4X" fmla="*/ 6743618 w 6743617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46" name="Полилиния 7"/>
            <p:cNvSpPr/>
            <p:nvPr/>
          </p:nvSpPr>
          <p:spPr>
            <a:xfrm>
              <a:off x="435168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3494601 w 3494600"/>
                <a:gd name="GluePoint1Y" fmla="*/ 3181752 h 6576567"/>
                <a:gd name="GluePoint2X" fmla="*/ 932835 w 3494600"/>
                <a:gd name="GluePoint2Y" fmla="*/ 5460 h 6576567"/>
                <a:gd name="GluePoint3X" fmla="*/ 932835 w 3494600"/>
                <a:gd name="GluePoint3Y" fmla="*/ 6571887 h 6576567"/>
                <a:gd name="GluePoint4X" fmla="*/ 3494601 w 349460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47" name="Полилиния 8"/>
            <p:cNvSpPr/>
            <p:nvPr/>
          </p:nvSpPr>
          <p:spPr>
            <a:xfrm>
              <a:off x="60987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0 w 9462017"/>
                <a:gd name="GluePoint1Y" fmla="*/ 3101167 h 6553646"/>
                <a:gd name="GluePoint2X" fmla="*/ 7884157 w 9462017"/>
                <a:gd name="GluePoint2Y" fmla="*/ 343370 h 6553646"/>
                <a:gd name="GluePoint3X" fmla="*/ 7884157 w 9462017"/>
                <a:gd name="GluePoint3Y" fmla="*/ 6283512 h 6553646"/>
                <a:gd name="GluePoint4X" fmla="*/ 0 w 9462017"/>
                <a:gd name="GluePoint4Y" fmla="*/ 3101380 h 6553646"/>
                <a:gd name="GluePoint5X" fmla="*/ 0 w 9462017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48" name="Полилиния 9"/>
            <p:cNvSpPr/>
            <p:nvPr/>
          </p:nvSpPr>
          <p:spPr>
            <a:xfrm>
              <a:off x="60987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0 w 6743655"/>
                <a:gd name="GluePoint1Y" fmla="*/ 3178306 h 6575756"/>
                <a:gd name="GluePoint2X" fmla="*/ 5223025 w 6743655"/>
                <a:gd name="GluePoint2Y" fmla="*/ 59168 h 6575756"/>
                <a:gd name="GluePoint3X" fmla="*/ 5223025 w 6743655"/>
                <a:gd name="GluePoint3Y" fmla="*/ 6523993 h 6575756"/>
                <a:gd name="GluePoint4X" fmla="*/ 0 w 6743655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49" name="Полилиния 10"/>
            <p:cNvSpPr/>
            <p:nvPr/>
          </p:nvSpPr>
          <p:spPr>
            <a:xfrm>
              <a:off x="609876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0 w 3494590"/>
                <a:gd name="GluePoint1Y" fmla="*/ 3181752 h 6576567"/>
                <a:gd name="GluePoint2X" fmla="*/ 2561765 w 3494590"/>
                <a:gd name="GluePoint2Y" fmla="*/ 5460 h 6576567"/>
                <a:gd name="GluePoint3X" fmla="*/ 2561765 w 3494590"/>
                <a:gd name="GluePoint3Y" fmla="*/ 6571887 h 6576567"/>
                <a:gd name="GluePoint4X" fmla="*/ 0 w 349459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50" name="Полилиния 11"/>
            <p:cNvSpPr/>
            <p:nvPr/>
          </p:nvSpPr>
          <p:spPr>
            <a:xfrm>
              <a:off x="63792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51" name="Полилиния 12"/>
            <p:cNvSpPr/>
            <p:nvPr/>
          </p:nvSpPr>
          <p:spPr>
            <a:xfrm>
              <a:off x="1699200" y="512316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8 h 276233"/>
                <a:gd name="GluePoint2X" fmla="*/ 138202 w 276403"/>
                <a:gd name="GluePoint2Y" fmla="*/ 276233 h 276233"/>
                <a:gd name="GluePoint3X" fmla="*/ 0 w 276403"/>
                <a:gd name="GluePoint3Y" fmla="*/ 138118 h 276233"/>
                <a:gd name="GluePoint4X" fmla="*/ 138202 w 276403"/>
                <a:gd name="GluePoint4Y" fmla="*/ 0 h 276233"/>
                <a:gd name="GluePoint5X" fmla="*/ 276403 w 276403"/>
                <a:gd name="GluePoint5Y" fmla="*/ 138118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52" name="Полилиния 13"/>
            <p:cNvSpPr/>
            <p:nvPr/>
          </p:nvSpPr>
          <p:spPr>
            <a:xfrm>
              <a:off x="9186120" y="730800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7 h 276233"/>
                <a:gd name="GluePoint2X" fmla="*/ 138202 w 276403"/>
                <a:gd name="GluePoint2Y" fmla="*/ 276233 h 276233"/>
                <a:gd name="GluePoint3X" fmla="*/ 0 w 276403"/>
                <a:gd name="GluePoint3Y" fmla="*/ 138117 h 276233"/>
                <a:gd name="GluePoint4X" fmla="*/ 138202 w 276403"/>
                <a:gd name="GluePoint4Y" fmla="*/ 0 h 276233"/>
                <a:gd name="GluePoint5X" fmla="*/ 276403 w 276403"/>
                <a:gd name="GluePoint5Y" fmla="*/ 138117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253" name="Полилиния 14"/>
            <p:cNvSpPr/>
            <p:nvPr/>
          </p:nvSpPr>
          <p:spPr>
            <a:xfrm>
              <a:off x="1141596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7254" name="Shape 11"/>
          <p:cNvSpPr/>
          <p:nvPr/>
        </p:nvSpPr>
        <p:spPr>
          <a:xfrm>
            <a:off x="60948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55" name="Shape 11"/>
          <p:cNvSpPr/>
          <p:nvPr/>
        </p:nvSpPr>
        <p:spPr>
          <a:xfrm>
            <a:off x="619272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56" name="PlaceHolder 1"/>
          <p:cNvSpPr>
            <a:spLocks noGrp="1"/>
          </p:cNvSpPr>
          <p:nvPr>
            <p:ph type="body"/>
          </p:nvPr>
        </p:nvSpPr>
        <p:spPr>
          <a:xfrm>
            <a:off x="87696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57" name="PlaceHolder 2"/>
          <p:cNvSpPr>
            <a:spLocks noGrp="1"/>
          </p:cNvSpPr>
          <p:nvPr>
            <p:ph type="body"/>
          </p:nvPr>
        </p:nvSpPr>
        <p:spPr>
          <a:xfrm>
            <a:off x="646020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58" name="PlaceHolder 3"/>
          <p:cNvSpPr>
            <a:spLocks noGrp="1"/>
          </p:cNvSpPr>
          <p:nvPr>
            <p:ph type="body"/>
          </p:nvPr>
        </p:nvSpPr>
        <p:spPr>
          <a:xfrm>
            <a:off x="87696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59" name="PlaceHolder 4"/>
          <p:cNvSpPr>
            <a:spLocks noGrp="1"/>
          </p:cNvSpPr>
          <p:nvPr>
            <p:ph type="body"/>
          </p:nvPr>
        </p:nvSpPr>
        <p:spPr>
          <a:xfrm>
            <a:off x="646020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60" name="PlaceHolder 5"/>
          <p:cNvSpPr>
            <a:spLocks noGrp="1"/>
          </p:cNvSpPr>
          <p:nvPr>
            <p:ph type="sldNum" idx="28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DA0FEB6-08A4-45D3-9C4A-B2F144F8DEA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62" name="Shape 0"/>
          <p:cNvSpPr/>
          <p:nvPr/>
        </p:nvSpPr>
        <p:spPr>
          <a:xfrm>
            <a:off x="805176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63" name="Shape 4"/>
          <p:cNvSpPr/>
          <p:nvPr/>
        </p:nvSpPr>
        <p:spPr>
          <a:xfrm>
            <a:off x="433080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64" name="Shape 8"/>
          <p:cNvSpPr/>
          <p:nvPr/>
        </p:nvSpPr>
        <p:spPr>
          <a:xfrm>
            <a:off x="60948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65" name="PlaceHolder 1"/>
          <p:cNvSpPr>
            <a:spLocks noGrp="1"/>
          </p:cNvSpPr>
          <p:nvPr>
            <p:ph type="body"/>
          </p:nvPr>
        </p:nvSpPr>
        <p:spPr>
          <a:xfrm>
            <a:off x="86364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66" name="PlaceHolder 2"/>
          <p:cNvSpPr>
            <a:spLocks noGrp="1"/>
          </p:cNvSpPr>
          <p:nvPr>
            <p:ph type="body"/>
          </p:nvPr>
        </p:nvSpPr>
        <p:spPr>
          <a:xfrm>
            <a:off x="458460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67" name="PlaceHolder 3"/>
          <p:cNvSpPr>
            <a:spLocks noGrp="1"/>
          </p:cNvSpPr>
          <p:nvPr>
            <p:ph type="body"/>
          </p:nvPr>
        </p:nvSpPr>
        <p:spPr>
          <a:xfrm>
            <a:off x="830592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68" name="PlaceHolder 4"/>
          <p:cNvSpPr>
            <a:spLocks noGrp="1"/>
          </p:cNvSpPr>
          <p:nvPr>
            <p:ph type="body"/>
          </p:nvPr>
        </p:nvSpPr>
        <p:spPr>
          <a:xfrm>
            <a:off x="86364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69" name="PlaceHolder 5"/>
          <p:cNvSpPr>
            <a:spLocks noGrp="1"/>
          </p:cNvSpPr>
          <p:nvPr>
            <p:ph type="body"/>
          </p:nvPr>
        </p:nvSpPr>
        <p:spPr>
          <a:xfrm>
            <a:off x="458460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70" name="PlaceHolder 6"/>
          <p:cNvSpPr>
            <a:spLocks noGrp="1"/>
          </p:cNvSpPr>
          <p:nvPr>
            <p:ph type="body"/>
          </p:nvPr>
        </p:nvSpPr>
        <p:spPr>
          <a:xfrm>
            <a:off x="830592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71" name="PlaceHolder 7"/>
          <p:cNvSpPr>
            <a:spLocks noGrp="1"/>
          </p:cNvSpPr>
          <p:nvPr>
            <p:ph type="body"/>
          </p:nvPr>
        </p:nvSpPr>
        <p:spPr>
          <a:xfrm>
            <a:off x="609480" y="1445040"/>
            <a:ext cx="89226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72" name="PlaceHolder 8"/>
          <p:cNvSpPr>
            <a:spLocks noGrp="1"/>
          </p:cNvSpPr>
          <p:nvPr>
            <p:ph type="sldNum" idx="28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6CB1A39-2DDF-4AC2-A96B-F1980DF31C8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74" name="Shape 3"/>
          <p:cNvSpPr/>
          <p:nvPr/>
        </p:nvSpPr>
        <p:spPr>
          <a:xfrm>
            <a:off x="805176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75" name="Shape 7"/>
          <p:cNvSpPr/>
          <p:nvPr/>
        </p:nvSpPr>
        <p:spPr>
          <a:xfrm>
            <a:off x="433080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76" name="Shape 11"/>
          <p:cNvSpPr/>
          <p:nvPr/>
        </p:nvSpPr>
        <p:spPr>
          <a:xfrm>
            <a:off x="60948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77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78" name="PlaceHolder 2"/>
          <p:cNvSpPr>
            <a:spLocks noGrp="1"/>
          </p:cNvSpPr>
          <p:nvPr>
            <p:ph type="body"/>
          </p:nvPr>
        </p:nvSpPr>
        <p:spPr>
          <a:xfrm>
            <a:off x="86364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79" name="PlaceHolder 3"/>
          <p:cNvSpPr>
            <a:spLocks noGrp="1"/>
          </p:cNvSpPr>
          <p:nvPr>
            <p:ph type="body"/>
          </p:nvPr>
        </p:nvSpPr>
        <p:spPr>
          <a:xfrm>
            <a:off x="86364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80" name="PlaceHolder 4"/>
          <p:cNvSpPr>
            <a:spLocks noGrp="1"/>
          </p:cNvSpPr>
          <p:nvPr>
            <p:ph type="body"/>
          </p:nvPr>
        </p:nvSpPr>
        <p:spPr>
          <a:xfrm>
            <a:off x="458460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81" name="PlaceHolder 5"/>
          <p:cNvSpPr>
            <a:spLocks noGrp="1"/>
          </p:cNvSpPr>
          <p:nvPr>
            <p:ph type="body"/>
          </p:nvPr>
        </p:nvSpPr>
        <p:spPr>
          <a:xfrm>
            <a:off x="830592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82" name="PlaceHolder 6"/>
          <p:cNvSpPr>
            <a:spLocks noGrp="1"/>
          </p:cNvSpPr>
          <p:nvPr>
            <p:ph type="body"/>
          </p:nvPr>
        </p:nvSpPr>
        <p:spPr>
          <a:xfrm>
            <a:off x="458460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83" name="PlaceHolder 7"/>
          <p:cNvSpPr>
            <a:spLocks noGrp="1"/>
          </p:cNvSpPr>
          <p:nvPr>
            <p:ph type="body"/>
          </p:nvPr>
        </p:nvSpPr>
        <p:spPr>
          <a:xfrm>
            <a:off x="830592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84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85" name="PlaceHolder 9"/>
          <p:cNvSpPr>
            <a:spLocks noGrp="1"/>
          </p:cNvSpPr>
          <p:nvPr>
            <p:ph type="sldNum" idx="28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AD637EC-51A4-4A3F-A733-5C81A18B56F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87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7288" name="Прямая соединительная линия 8"/>
          <p:cNvCxnSpPr/>
          <p:nvPr/>
        </p:nvCxnSpPr>
        <p:spPr>
          <a:xfrm>
            <a:off x="60948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7289" name="Прямая соединительная линия 9"/>
          <p:cNvCxnSpPr/>
          <p:nvPr/>
        </p:nvCxnSpPr>
        <p:spPr>
          <a:xfrm>
            <a:off x="60948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7290" name="Прямая соединительная линия 10"/>
          <p:cNvCxnSpPr/>
          <p:nvPr/>
        </p:nvCxnSpPr>
        <p:spPr>
          <a:xfrm>
            <a:off x="441936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7291" name="Прямая соединительная линия 11"/>
          <p:cNvCxnSpPr/>
          <p:nvPr/>
        </p:nvCxnSpPr>
        <p:spPr>
          <a:xfrm>
            <a:off x="441936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7292" name="Прямая соединительная линия 12"/>
          <p:cNvCxnSpPr/>
          <p:nvPr/>
        </p:nvCxnSpPr>
        <p:spPr>
          <a:xfrm>
            <a:off x="8229240" y="205092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7293" name="Прямая соединительная линия 13"/>
          <p:cNvCxnSpPr/>
          <p:nvPr/>
        </p:nvCxnSpPr>
        <p:spPr>
          <a:xfrm>
            <a:off x="8229240" y="625536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7294" name="Прямая соединительная линия 14"/>
          <p:cNvCxnSpPr/>
          <p:nvPr/>
        </p:nvCxnSpPr>
        <p:spPr>
          <a:xfrm>
            <a:off x="418932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7295" name="PlaceHolder 2"/>
          <p:cNvSpPr>
            <a:spLocks noGrp="1"/>
          </p:cNvSpPr>
          <p:nvPr>
            <p:ph type="body"/>
          </p:nvPr>
        </p:nvSpPr>
        <p:spPr>
          <a:xfrm>
            <a:off x="60948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96" name="PlaceHolder 3"/>
          <p:cNvSpPr>
            <a:spLocks noGrp="1"/>
          </p:cNvSpPr>
          <p:nvPr>
            <p:ph type="body"/>
          </p:nvPr>
        </p:nvSpPr>
        <p:spPr>
          <a:xfrm>
            <a:off x="60948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97" name="PlaceHolder 4"/>
          <p:cNvSpPr>
            <a:spLocks noGrp="1"/>
          </p:cNvSpPr>
          <p:nvPr>
            <p:ph type="body"/>
          </p:nvPr>
        </p:nvSpPr>
        <p:spPr>
          <a:xfrm>
            <a:off x="441972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98" name="PlaceHolder 5"/>
          <p:cNvSpPr>
            <a:spLocks noGrp="1"/>
          </p:cNvSpPr>
          <p:nvPr>
            <p:ph type="body"/>
          </p:nvPr>
        </p:nvSpPr>
        <p:spPr>
          <a:xfrm>
            <a:off x="822960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99" name="PlaceHolder 6"/>
          <p:cNvSpPr>
            <a:spLocks noGrp="1"/>
          </p:cNvSpPr>
          <p:nvPr>
            <p:ph type="body"/>
          </p:nvPr>
        </p:nvSpPr>
        <p:spPr>
          <a:xfrm>
            <a:off x="441972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00" name="PlaceHolder 7"/>
          <p:cNvSpPr>
            <a:spLocks noGrp="1"/>
          </p:cNvSpPr>
          <p:nvPr>
            <p:ph type="body"/>
          </p:nvPr>
        </p:nvSpPr>
        <p:spPr>
          <a:xfrm>
            <a:off x="822960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7301" name="Прямая соединительная линия 23"/>
          <p:cNvCxnSpPr/>
          <p:nvPr/>
        </p:nvCxnSpPr>
        <p:spPr>
          <a:xfrm>
            <a:off x="800064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7302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03" name="PlaceHolder 9"/>
          <p:cNvSpPr>
            <a:spLocks noGrp="1"/>
          </p:cNvSpPr>
          <p:nvPr>
            <p:ph type="sldNum" idx="28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FCAF8E8-3688-4B76-B652-25278ADAE58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05" name="Shape 0"/>
          <p:cNvSpPr/>
          <p:nvPr/>
        </p:nvSpPr>
        <p:spPr>
          <a:xfrm>
            <a:off x="897876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06" name="Shape 6"/>
          <p:cNvSpPr/>
          <p:nvPr/>
        </p:nvSpPr>
        <p:spPr>
          <a:xfrm>
            <a:off x="618480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07" name="Shape 12"/>
          <p:cNvSpPr/>
          <p:nvPr/>
        </p:nvSpPr>
        <p:spPr>
          <a:xfrm>
            <a:off x="339732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08" name="Shape 18"/>
          <p:cNvSpPr/>
          <p:nvPr/>
        </p:nvSpPr>
        <p:spPr>
          <a:xfrm>
            <a:off x="60948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09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10" name="PlaceHolder 2"/>
          <p:cNvSpPr>
            <a:spLocks noGrp="1"/>
          </p:cNvSpPr>
          <p:nvPr>
            <p:ph type="body"/>
          </p:nvPr>
        </p:nvSpPr>
        <p:spPr>
          <a:xfrm>
            <a:off x="86364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11" name="PlaceHolder 3"/>
          <p:cNvSpPr>
            <a:spLocks noGrp="1"/>
          </p:cNvSpPr>
          <p:nvPr>
            <p:ph type="body"/>
          </p:nvPr>
        </p:nvSpPr>
        <p:spPr>
          <a:xfrm>
            <a:off x="86364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12" name="PlaceHolder 4"/>
          <p:cNvSpPr>
            <a:spLocks noGrp="1"/>
          </p:cNvSpPr>
          <p:nvPr>
            <p:ph type="body"/>
          </p:nvPr>
        </p:nvSpPr>
        <p:spPr>
          <a:xfrm>
            <a:off x="36511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13" name="PlaceHolder 5"/>
          <p:cNvSpPr>
            <a:spLocks noGrp="1"/>
          </p:cNvSpPr>
          <p:nvPr>
            <p:ph type="body"/>
          </p:nvPr>
        </p:nvSpPr>
        <p:spPr>
          <a:xfrm>
            <a:off x="643896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14" name="PlaceHolder 6"/>
          <p:cNvSpPr>
            <a:spLocks noGrp="1"/>
          </p:cNvSpPr>
          <p:nvPr>
            <p:ph type="body"/>
          </p:nvPr>
        </p:nvSpPr>
        <p:spPr>
          <a:xfrm>
            <a:off x="92329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15" name="PlaceHolder 7"/>
          <p:cNvSpPr>
            <a:spLocks noGrp="1"/>
          </p:cNvSpPr>
          <p:nvPr>
            <p:ph type="body"/>
          </p:nvPr>
        </p:nvSpPr>
        <p:spPr>
          <a:xfrm>
            <a:off x="36511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16" name="PlaceHolder 8"/>
          <p:cNvSpPr>
            <a:spLocks noGrp="1"/>
          </p:cNvSpPr>
          <p:nvPr>
            <p:ph type="body"/>
          </p:nvPr>
        </p:nvSpPr>
        <p:spPr>
          <a:xfrm>
            <a:off x="643896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17" name="PlaceHolder 9"/>
          <p:cNvSpPr>
            <a:spLocks noGrp="1"/>
          </p:cNvSpPr>
          <p:nvPr>
            <p:ph type="body"/>
          </p:nvPr>
        </p:nvSpPr>
        <p:spPr>
          <a:xfrm>
            <a:off x="92329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18" name="PlaceHolder 10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19" name="PlaceHolder 11"/>
          <p:cNvSpPr>
            <a:spLocks noGrp="1"/>
          </p:cNvSpPr>
          <p:nvPr>
            <p:ph type="sldNum" idx="28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D09EE6E-5970-4D5C-B7D6-F6C28A01E59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0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5363280" cy="564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21" name="Shape 0"/>
          <p:cNvSpPr/>
          <p:nvPr/>
        </p:nvSpPr>
        <p:spPr>
          <a:xfrm>
            <a:off x="897876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22" name="Shape 6"/>
          <p:cNvSpPr/>
          <p:nvPr/>
        </p:nvSpPr>
        <p:spPr>
          <a:xfrm>
            <a:off x="618480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23" name="Shape 12"/>
          <p:cNvSpPr/>
          <p:nvPr/>
        </p:nvSpPr>
        <p:spPr>
          <a:xfrm>
            <a:off x="897876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24" name="Shape 18"/>
          <p:cNvSpPr/>
          <p:nvPr/>
        </p:nvSpPr>
        <p:spPr>
          <a:xfrm>
            <a:off x="618480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325" name="Группа 39"/>
          <p:cNvGrpSpPr/>
          <p:nvPr/>
        </p:nvGrpSpPr>
        <p:grpSpPr>
          <a:xfrm>
            <a:off x="609480" y="5638680"/>
            <a:ext cx="736200" cy="609120"/>
            <a:chOff x="609480" y="5638680"/>
            <a:chExt cx="736200" cy="609120"/>
          </a:xfrm>
        </p:grpSpPr>
        <p:sp>
          <p:nvSpPr>
            <p:cNvPr id="7326" name="Shape 24"/>
            <p:cNvSpPr/>
            <p:nvPr/>
          </p:nvSpPr>
          <p:spPr>
            <a:xfrm>
              <a:off x="609480" y="5638680"/>
              <a:ext cx="736200" cy="6091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7327" name="Image 2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736560" y="5784840"/>
              <a:ext cx="482400" cy="317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328" name="PlaceHolder 2"/>
          <p:cNvSpPr>
            <a:spLocks noGrp="1"/>
          </p:cNvSpPr>
          <p:nvPr>
            <p:ph type="body"/>
          </p:nvPr>
        </p:nvSpPr>
        <p:spPr>
          <a:xfrm>
            <a:off x="643896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29" name="PlaceHolder 3"/>
          <p:cNvSpPr>
            <a:spLocks noGrp="1"/>
          </p:cNvSpPr>
          <p:nvPr>
            <p:ph type="body"/>
          </p:nvPr>
        </p:nvSpPr>
        <p:spPr>
          <a:xfrm>
            <a:off x="923292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30" name="PlaceHolder 4"/>
          <p:cNvSpPr>
            <a:spLocks noGrp="1"/>
          </p:cNvSpPr>
          <p:nvPr>
            <p:ph type="body"/>
          </p:nvPr>
        </p:nvSpPr>
        <p:spPr>
          <a:xfrm>
            <a:off x="923292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31" name="PlaceHolder 5"/>
          <p:cNvSpPr>
            <a:spLocks noGrp="1"/>
          </p:cNvSpPr>
          <p:nvPr>
            <p:ph type="body"/>
          </p:nvPr>
        </p:nvSpPr>
        <p:spPr>
          <a:xfrm>
            <a:off x="643896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32" name="PlaceHolder 6"/>
          <p:cNvSpPr>
            <a:spLocks noGrp="1"/>
          </p:cNvSpPr>
          <p:nvPr>
            <p:ph type="body"/>
          </p:nvPr>
        </p:nvSpPr>
        <p:spPr>
          <a:xfrm>
            <a:off x="643896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33" name="PlaceHolder 7"/>
          <p:cNvSpPr>
            <a:spLocks noGrp="1"/>
          </p:cNvSpPr>
          <p:nvPr>
            <p:ph type="body"/>
          </p:nvPr>
        </p:nvSpPr>
        <p:spPr>
          <a:xfrm>
            <a:off x="923292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34" name="PlaceHolder 8"/>
          <p:cNvSpPr>
            <a:spLocks noGrp="1"/>
          </p:cNvSpPr>
          <p:nvPr>
            <p:ph type="body"/>
          </p:nvPr>
        </p:nvSpPr>
        <p:spPr>
          <a:xfrm>
            <a:off x="923292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35" name="PlaceHolder 9"/>
          <p:cNvSpPr>
            <a:spLocks noGrp="1"/>
          </p:cNvSpPr>
          <p:nvPr>
            <p:ph type="body"/>
          </p:nvPr>
        </p:nvSpPr>
        <p:spPr>
          <a:xfrm>
            <a:off x="643896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36" name="PlaceHolder 10"/>
          <p:cNvSpPr>
            <a:spLocks noGrp="1"/>
          </p:cNvSpPr>
          <p:nvPr>
            <p:ph type="body"/>
          </p:nvPr>
        </p:nvSpPr>
        <p:spPr>
          <a:xfrm>
            <a:off x="643896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37" name="PlaceHolder 11"/>
          <p:cNvSpPr>
            <a:spLocks noGrp="1"/>
          </p:cNvSpPr>
          <p:nvPr>
            <p:ph type="body"/>
          </p:nvPr>
        </p:nvSpPr>
        <p:spPr>
          <a:xfrm>
            <a:off x="923292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38" name="PlaceHolder 12"/>
          <p:cNvSpPr>
            <a:spLocks noGrp="1"/>
          </p:cNvSpPr>
          <p:nvPr>
            <p:ph type="body"/>
          </p:nvPr>
        </p:nvSpPr>
        <p:spPr>
          <a:xfrm>
            <a:off x="923292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39" name="PlaceHolder 13"/>
          <p:cNvSpPr>
            <a:spLocks noGrp="1"/>
          </p:cNvSpPr>
          <p:nvPr>
            <p:ph type="body"/>
          </p:nvPr>
        </p:nvSpPr>
        <p:spPr>
          <a:xfrm>
            <a:off x="643896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40" name="PlaceHolder 14"/>
          <p:cNvSpPr>
            <a:spLocks noGrp="1"/>
          </p:cNvSpPr>
          <p:nvPr>
            <p:ph type="sldNum" idx="28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FE828E3-5A1A-4E40-833F-F413AE6DDDE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1" name="Shape 0"/>
          <p:cNvSpPr/>
          <p:nvPr/>
        </p:nvSpPr>
        <p:spPr>
          <a:xfrm>
            <a:off x="433080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42" name="Shape 6"/>
          <p:cNvSpPr/>
          <p:nvPr/>
        </p:nvSpPr>
        <p:spPr>
          <a:xfrm>
            <a:off x="433080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43" name="Shape 12"/>
          <p:cNvSpPr/>
          <p:nvPr/>
        </p:nvSpPr>
        <p:spPr>
          <a:xfrm>
            <a:off x="805176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44" name="Shape 18"/>
          <p:cNvSpPr/>
          <p:nvPr/>
        </p:nvSpPr>
        <p:spPr>
          <a:xfrm>
            <a:off x="805176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45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46" name="PlaceHolder 1"/>
          <p:cNvSpPr>
            <a:spLocks noGrp="1"/>
          </p:cNvSpPr>
          <p:nvPr>
            <p:ph type="body"/>
          </p:nvPr>
        </p:nvSpPr>
        <p:spPr>
          <a:xfrm>
            <a:off x="609480" y="2298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47" name="PlaceHolder 2"/>
          <p:cNvSpPr>
            <a:spLocks noGrp="1"/>
          </p:cNvSpPr>
          <p:nvPr>
            <p:ph type="body"/>
          </p:nvPr>
        </p:nvSpPr>
        <p:spPr>
          <a:xfrm>
            <a:off x="458460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48" name="PlaceHolder 3"/>
          <p:cNvSpPr>
            <a:spLocks noGrp="1"/>
          </p:cNvSpPr>
          <p:nvPr>
            <p:ph type="body"/>
          </p:nvPr>
        </p:nvSpPr>
        <p:spPr>
          <a:xfrm>
            <a:off x="458460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49" name="PlaceHolder 4"/>
          <p:cNvSpPr>
            <a:spLocks noGrp="1"/>
          </p:cNvSpPr>
          <p:nvPr>
            <p:ph type="body"/>
          </p:nvPr>
        </p:nvSpPr>
        <p:spPr>
          <a:xfrm>
            <a:off x="827064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50" name="PlaceHolder 5"/>
          <p:cNvSpPr>
            <a:spLocks noGrp="1"/>
          </p:cNvSpPr>
          <p:nvPr>
            <p:ph type="body"/>
          </p:nvPr>
        </p:nvSpPr>
        <p:spPr>
          <a:xfrm>
            <a:off x="827064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51" name="PlaceHolder 6"/>
          <p:cNvSpPr>
            <a:spLocks noGrp="1"/>
          </p:cNvSpPr>
          <p:nvPr>
            <p:ph type="body"/>
          </p:nvPr>
        </p:nvSpPr>
        <p:spPr>
          <a:xfrm>
            <a:off x="458460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52" name="PlaceHolder 7"/>
          <p:cNvSpPr>
            <a:spLocks noGrp="1"/>
          </p:cNvSpPr>
          <p:nvPr>
            <p:ph type="body"/>
          </p:nvPr>
        </p:nvSpPr>
        <p:spPr>
          <a:xfrm>
            <a:off x="458460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53" name="PlaceHolder 8"/>
          <p:cNvSpPr>
            <a:spLocks noGrp="1"/>
          </p:cNvSpPr>
          <p:nvPr>
            <p:ph type="body"/>
          </p:nvPr>
        </p:nvSpPr>
        <p:spPr>
          <a:xfrm>
            <a:off x="827064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54" name="PlaceHolder 9"/>
          <p:cNvSpPr>
            <a:spLocks noGrp="1"/>
          </p:cNvSpPr>
          <p:nvPr>
            <p:ph type="body"/>
          </p:nvPr>
        </p:nvSpPr>
        <p:spPr>
          <a:xfrm>
            <a:off x="827064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55" name="PlaceHolder 10"/>
          <p:cNvSpPr>
            <a:spLocks noGrp="1"/>
          </p:cNvSpPr>
          <p:nvPr>
            <p:ph type="body"/>
          </p:nvPr>
        </p:nvSpPr>
        <p:spPr>
          <a:xfrm>
            <a:off x="454968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56" name="PlaceHolder 11"/>
          <p:cNvSpPr>
            <a:spLocks noGrp="1"/>
          </p:cNvSpPr>
          <p:nvPr>
            <p:ph type="body"/>
          </p:nvPr>
        </p:nvSpPr>
        <p:spPr>
          <a:xfrm>
            <a:off x="827064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57" name="PlaceHolder 12"/>
          <p:cNvSpPr>
            <a:spLocks noGrp="1"/>
          </p:cNvSpPr>
          <p:nvPr>
            <p:ph type="body"/>
          </p:nvPr>
        </p:nvSpPr>
        <p:spPr>
          <a:xfrm>
            <a:off x="827064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58" name="PlaceHolder 13"/>
          <p:cNvSpPr>
            <a:spLocks noGrp="1"/>
          </p:cNvSpPr>
          <p:nvPr>
            <p:ph type="body"/>
          </p:nvPr>
        </p:nvSpPr>
        <p:spPr>
          <a:xfrm>
            <a:off x="454968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59" name="PlaceHolder 14"/>
          <p:cNvSpPr>
            <a:spLocks noGrp="1"/>
          </p:cNvSpPr>
          <p:nvPr>
            <p:ph type="body"/>
          </p:nvPr>
        </p:nvSpPr>
        <p:spPr>
          <a:xfrm>
            <a:off x="609480" y="868680"/>
            <a:ext cx="3482280" cy="1929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60" name="PlaceHolder 15"/>
          <p:cNvSpPr>
            <a:spLocks noGrp="1"/>
          </p:cNvSpPr>
          <p:nvPr>
            <p:ph type="sldNum" idx="28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CBBDB23-AD1C-428E-8EDA-BB2916C8C9E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лайд с левой плашкой_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6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7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36140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6140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9" name="PlaceHolder 3"/>
          <p:cNvSpPr>
            <a:spLocks noGrp="1"/>
          </p:cNvSpPr>
          <p:nvPr>
            <p:ph type="sldNum" idx="1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41A61A1-339C-4B15-A673-12875180F8A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1" name="Shape 0"/>
          <p:cNvSpPr/>
          <p:nvPr/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62" name="Shape 3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63" name="Shape 5"/>
          <p:cNvSpPr/>
          <p:nvPr/>
        </p:nvSpPr>
        <p:spPr>
          <a:xfrm>
            <a:off x="433080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64" name="Shape 7"/>
          <p:cNvSpPr/>
          <p:nvPr/>
        </p:nvSpPr>
        <p:spPr>
          <a:xfrm>
            <a:off x="60948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65" name="Shape 9"/>
          <p:cNvSpPr/>
          <p:nvPr/>
        </p:nvSpPr>
        <p:spPr>
          <a:xfrm>
            <a:off x="805176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66" name="Shape 11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67" name="Shape 13"/>
          <p:cNvSpPr/>
          <p:nvPr/>
        </p:nvSpPr>
        <p:spPr>
          <a:xfrm>
            <a:off x="10960200" y="343080"/>
            <a:ext cx="761760" cy="50760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68" name="Image 5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369" name="Группа 34"/>
          <p:cNvGrpSpPr/>
          <p:nvPr/>
        </p:nvGrpSpPr>
        <p:grpSpPr>
          <a:xfrm>
            <a:off x="3376080" y="2577240"/>
            <a:ext cx="449640" cy="449640"/>
            <a:chOff x="3376080" y="2577240"/>
            <a:chExt cx="449640" cy="449640"/>
          </a:xfrm>
        </p:grpSpPr>
        <p:sp>
          <p:nvSpPr>
            <p:cNvPr id="7370" name="Овал 35"/>
            <p:cNvSpPr/>
            <p:nvPr/>
          </p:nvSpPr>
          <p:spPr>
            <a:xfrm>
              <a:off x="3376080" y="2577240"/>
              <a:ext cx="449640" cy="44964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7371" name="Рисунок 3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480120" y="27104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372" name="PlaceHolder 1"/>
          <p:cNvSpPr>
            <a:spLocks noGrp="1"/>
          </p:cNvSpPr>
          <p:nvPr>
            <p:ph type="body"/>
          </p:nvPr>
        </p:nvSpPr>
        <p:spPr>
          <a:xfrm>
            <a:off x="863640" y="863640"/>
            <a:ext cx="2962080" cy="2192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000"/>
            </a:b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карточке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73" name="PlaceHolder 2"/>
          <p:cNvSpPr>
            <a:spLocks noGrp="1"/>
          </p:cNvSpPr>
          <p:nvPr>
            <p:ph type="body"/>
          </p:nvPr>
        </p:nvSpPr>
        <p:spPr>
          <a:xfrm>
            <a:off x="458460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74" name="PlaceHolder 3"/>
          <p:cNvSpPr>
            <a:spLocks noGrp="1"/>
          </p:cNvSpPr>
          <p:nvPr>
            <p:ph type="body"/>
          </p:nvPr>
        </p:nvSpPr>
        <p:spPr>
          <a:xfrm>
            <a:off x="830592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75" name="PlaceHolder 4"/>
          <p:cNvSpPr>
            <a:spLocks noGrp="1"/>
          </p:cNvSpPr>
          <p:nvPr>
            <p:ph type="body"/>
          </p:nvPr>
        </p:nvSpPr>
        <p:spPr>
          <a:xfrm>
            <a:off x="458460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76" name="PlaceHolder 5"/>
          <p:cNvSpPr>
            <a:spLocks noGrp="1"/>
          </p:cNvSpPr>
          <p:nvPr>
            <p:ph type="body"/>
          </p:nvPr>
        </p:nvSpPr>
        <p:spPr>
          <a:xfrm>
            <a:off x="830592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77" name="PlaceHolder 6"/>
          <p:cNvSpPr>
            <a:spLocks noGrp="1"/>
          </p:cNvSpPr>
          <p:nvPr>
            <p:ph type="body"/>
          </p:nvPr>
        </p:nvSpPr>
        <p:spPr>
          <a:xfrm>
            <a:off x="86364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78" name="PlaceHolder 7"/>
          <p:cNvSpPr>
            <a:spLocks noGrp="1"/>
          </p:cNvSpPr>
          <p:nvPr>
            <p:ph type="sldNum" idx="29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76D21DE-2414-4552-AA3F-AC6F8ED9E4B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79" name="Прямая соединительная линия 25"/>
          <p:cNvCxnSpPr/>
          <p:nvPr/>
        </p:nvCxnSpPr>
        <p:spPr>
          <a:xfrm>
            <a:off x="609480" y="1546920"/>
            <a:ext cx="859176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7380" name="Прямая соединительная линия 26"/>
          <p:cNvCxnSpPr/>
          <p:nvPr/>
        </p:nvCxnSpPr>
        <p:spPr>
          <a:xfrm>
            <a:off x="94906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7381" name="Прямая соединительная линия 27"/>
          <p:cNvCxnSpPr/>
          <p:nvPr/>
        </p:nvCxnSpPr>
        <p:spPr>
          <a:xfrm>
            <a:off x="94906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7382" name="Прямая соединительная линия 28"/>
          <p:cNvCxnSpPr/>
          <p:nvPr/>
        </p:nvCxnSpPr>
        <p:spPr>
          <a:xfrm>
            <a:off x="9806400" y="1546920"/>
            <a:ext cx="17794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7383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84" name="PlaceHolder 1"/>
          <p:cNvSpPr>
            <a:spLocks noGrp="1"/>
          </p:cNvSpPr>
          <p:nvPr>
            <p:ph type="body"/>
          </p:nvPr>
        </p:nvSpPr>
        <p:spPr>
          <a:xfrm>
            <a:off x="609480" y="-298944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85" name="PlaceHolder 2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86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7" name="Shape 0"/>
          <p:cNvSpPr/>
          <p:nvPr/>
        </p:nvSpPr>
        <p:spPr>
          <a:xfrm>
            <a:off x="60948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88" name="Shape 4"/>
          <p:cNvSpPr/>
          <p:nvPr/>
        </p:nvSpPr>
        <p:spPr>
          <a:xfrm>
            <a:off x="433080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89" name="Shape 8"/>
          <p:cNvSpPr/>
          <p:nvPr/>
        </p:nvSpPr>
        <p:spPr>
          <a:xfrm>
            <a:off x="805176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90" name="Shape 12"/>
          <p:cNvSpPr/>
          <p:nvPr/>
        </p:nvSpPr>
        <p:spPr>
          <a:xfrm>
            <a:off x="60948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91" name="Shape 16"/>
          <p:cNvSpPr/>
          <p:nvPr/>
        </p:nvSpPr>
        <p:spPr>
          <a:xfrm>
            <a:off x="433080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92" name="Shape 20"/>
          <p:cNvSpPr/>
          <p:nvPr/>
        </p:nvSpPr>
        <p:spPr>
          <a:xfrm>
            <a:off x="805176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39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94" name="PlaceHolder 1"/>
          <p:cNvSpPr>
            <a:spLocks noGrp="1"/>
          </p:cNvSpPr>
          <p:nvPr>
            <p:ph type="body"/>
          </p:nvPr>
        </p:nvSpPr>
        <p:spPr>
          <a:xfrm>
            <a:off x="86364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95" name="PlaceHolder 2"/>
          <p:cNvSpPr>
            <a:spLocks noGrp="1"/>
          </p:cNvSpPr>
          <p:nvPr>
            <p:ph type="body"/>
          </p:nvPr>
        </p:nvSpPr>
        <p:spPr>
          <a:xfrm>
            <a:off x="86364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96" name="PlaceHolder 3"/>
          <p:cNvSpPr>
            <a:spLocks noGrp="1"/>
          </p:cNvSpPr>
          <p:nvPr>
            <p:ph type="body"/>
          </p:nvPr>
        </p:nvSpPr>
        <p:spPr>
          <a:xfrm>
            <a:off x="458460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97" name="PlaceHolder 4"/>
          <p:cNvSpPr>
            <a:spLocks noGrp="1"/>
          </p:cNvSpPr>
          <p:nvPr>
            <p:ph type="body"/>
          </p:nvPr>
        </p:nvSpPr>
        <p:spPr>
          <a:xfrm>
            <a:off x="458460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98" name="PlaceHolder 5"/>
          <p:cNvSpPr>
            <a:spLocks noGrp="1"/>
          </p:cNvSpPr>
          <p:nvPr>
            <p:ph type="body"/>
          </p:nvPr>
        </p:nvSpPr>
        <p:spPr>
          <a:xfrm>
            <a:off x="830592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99" name="PlaceHolder 6"/>
          <p:cNvSpPr>
            <a:spLocks noGrp="1"/>
          </p:cNvSpPr>
          <p:nvPr>
            <p:ph type="body"/>
          </p:nvPr>
        </p:nvSpPr>
        <p:spPr>
          <a:xfrm>
            <a:off x="830592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00" name="PlaceHolder 7"/>
          <p:cNvSpPr>
            <a:spLocks noGrp="1"/>
          </p:cNvSpPr>
          <p:nvPr>
            <p:ph type="body"/>
          </p:nvPr>
        </p:nvSpPr>
        <p:spPr>
          <a:xfrm>
            <a:off x="458460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01" name="PlaceHolder 8"/>
          <p:cNvSpPr>
            <a:spLocks noGrp="1"/>
          </p:cNvSpPr>
          <p:nvPr>
            <p:ph type="body"/>
          </p:nvPr>
        </p:nvSpPr>
        <p:spPr>
          <a:xfrm>
            <a:off x="458460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02" name="PlaceHolder 9"/>
          <p:cNvSpPr>
            <a:spLocks noGrp="1"/>
          </p:cNvSpPr>
          <p:nvPr>
            <p:ph type="body"/>
          </p:nvPr>
        </p:nvSpPr>
        <p:spPr>
          <a:xfrm>
            <a:off x="830592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03" name="PlaceHolder 10"/>
          <p:cNvSpPr>
            <a:spLocks noGrp="1"/>
          </p:cNvSpPr>
          <p:nvPr>
            <p:ph type="body"/>
          </p:nvPr>
        </p:nvSpPr>
        <p:spPr>
          <a:xfrm>
            <a:off x="830592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04" name="PlaceHolder 11"/>
          <p:cNvSpPr>
            <a:spLocks noGrp="1"/>
          </p:cNvSpPr>
          <p:nvPr>
            <p:ph type="body"/>
          </p:nvPr>
        </p:nvSpPr>
        <p:spPr>
          <a:xfrm>
            <a:off x="86364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05" name="PlaceHolder 12"/>
          <p:cNvSpPr>
            <a:spLocks noGrp="1"/>
          </p:cNvSpPr>
          <p:nvPr>
            <p:ph type="body"/>
          </p:nvPr>
        </p:nvSpPr>
        <p:spPr>
          <a:xfrm>
            <a:off x="86364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06" name="PlaceHolder 13"/>
          <p:cNvSpPr>
            <a:spLocks noGrp="1"/>
          </p:cNvSpPr>
          <p:nvPr>
            <p:ph type="sldNum" idx="29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71336FA-533A-43E8-9F41-41A4989D016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08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409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10" name="PlaceHolder 2"/>
          <p:cNvSpPr>
            <a:spLocks noGrp="1"/>
          </p:cNvSpPr>
          <p:nvPr>
            <p:ph type="body"/>
          </p:nvPr>
        </p:nvSpPr>
        <p:spPr>
          <a:xfrm>
            <a:off x="6000840" y="558000"/>
            <a:ext cx="558468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11" name="PlaceHolder 3"/>
          <p:cNvSpPr>
            <a:spLocks noGrp="1"/>
          </p:cNvSpPr>
          <p:nvPr>
            <p:ph type="body"/>
          </p:nvPr>
        </p:nvSpPr>
        <p:spPr>
          <a:xfrm>
            <a:off x="5997600" y="1508400"/>
            <a:ext cx="5584680" cy="18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121"/>
              </a:lnSpc>
              <a:spcBef>
                <a:spcPts val="261"/>
              </a:spcBef>
              <a:buNone/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𝑓(𝑧)=𝑎𝑛𝑧𝑛 +𝑎𝑛−1𝑧𝑛−1 +...+𝑎1𝑧 + 𝑎0, 𝑎𝑛 ≠ 0.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12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44924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13" name="PlaceHolder 5"/>
          <p:cNvSpPr>
            <a:spLocks noGrp="1"/>
          </p:cNvSpPr>
          <p:nvPr>
            <p:ph type="sldNum" idx="29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BEA5082-6507-422E-9037-6A81C20875C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4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15" name="PlaceHolder 1"/>
          <p:cNvSpPr>
            <a:spLocks noGrp="1"/>
          </p:cNvSpPr>
          <p:nvPr>
            <p:ph type="body"/>
          </p:nvPr>
        </p:nvSpPr>
        <p:spPr>
          <a:xfrm>
            <a:off x="609480" y="283860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Тезис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(и более)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416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17" name="PlaceHolder 2"/>
          <p:cNvSpPr>
            <a:spLocks noGrp="1"/>
          </p:cNvSpPr>
          <p:nvPr>
            <p:ph type="body"/>
          </p:nvPr>
        </p:nvSpPr>
        <p:spPr>
          <a:xfrm>
            <a:off x="6191280" y="1175400"/>
            <a:ext cx="53942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399"/>
              </a:lnSpc>
              <a:spcBef>
                <a:spcPts val="24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Давайте рассмотрим уравнение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121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𝑥2 = −1.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399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действительных числах </a:t>
            </a: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(𝑥 ∈ ℝ)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у этого уравнения нет решения, </a:t>
            </a:r>
            <a:br>
              <a:rPr sz="1200"/>
            </a:b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расширить множество действительных чисел.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18" name="Shape 4"/>
          <p:cNvSpPr/>
          <p:nvPr/>
        </p:nvSpPr>
        <p:spPr>
          <a:xfrm>
            <a:off x="6000840" y="648360"/>
            <a:ext cx="1206000" cy="37440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19" name="Shape 6"/>
          <p:cNvSpPr/>
          <p:nvPr/>
        </p:nvSpPr>
        <p:spPr>
          <a:xfrm>
            <a:off x="6051600" y="597240"/>
            <a:ext cx="380520" cy="1141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420" name="Image 3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74640" y="608400"/>
            <a:ext cx="8028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21" name="Image 5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5960" y="608400"/>
            <a:ext cx="9180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22" name="Image 7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325200" y="608400"/>
            <a:ext cx="87480" cy="91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423" name="Прямая соединительная линия 16"/>
          <p:cNvCxnSpPr/>
          <p:nvPr/>
        </p:nvCxnSpPr>
        <p:spPr>
          <a:xfrm>
            <a:off x="6000480" y="904680"/>
            <a:ext cx="360" cy="184968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7424" name="PlaceHolder 3"/>
          <p:cNvSpPr>
            <a:spLocks noGrp="1"/>
          </p:cNvSpPr>
          <p:nvPr>
            <p:ph type="body"/>
          </p:nvPr>
        </p:nvSpPr>
        <p:spPr>
          <a:xfrm>
            <a:off x="6078240" y="766440"/>
            <a:ext cx="1050840" cy="1514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ct val="10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1" lang="ru-RU" sz="9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ПРИМЕР</a:t>
            </a:r>
            <a:endParaRPr b="0" lang="ru-RU" sz="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25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184280" cy="11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26" name="PlaceHolder 5"/>
          <p:cNvSpPr>
            <a:spLocks noGrp="1"/>
          </p:cNvSpPr>
          <p:nvPr>
            <p:ph type="sldNum" idx="29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7F950BB-4E54-4720-980F-E92913EF58C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3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28" name="PlaceHolder 1"/>
          <p:cNvSpPr>
            <a:spLocks noGrp="1"/>
          </p:cNvSpPr>
          <p:nvPr>
            <p:ph type="body"/>
          </p:nvPr>
        </p:nvSpPr>
        <p:spPr>
          <a:xfrm>
            <a:off x="609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29" name="PlaceHolder 2"/>
          <p:cNvSpPr>
            <a:spLocks noGrp="1"/>
          </p:cNvSpPr>
          <p:nvPr>
            <p:ph type="body"/>
          </p:nvPr>
        </p:nvSpPr>
        <p:spPr>
          <a:xfrm>
            <a:off x="609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30" name="PlaceHolder 3"/>
          <p:cNvSpPr>
            <a:spLocks noGrp="1"/>
          </p:cNvSpPr>
          <p:nvPr>
            <p:ph type="body"/>
          </p:nvPr>
        </p:nvSpPr>
        <p:spPr>
          <a:xfrm>
            <a:off x="609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31" name="PlaceHolder 4"/>
          <p:cNvSpPr>
            <a:spLocks noGrp="1"/>
          </p:cNvSpPr>
          <p:nvPr>
            <p:ph type="body"/>
          </p:nvPr>
        </p:nvSpPr>
        <p:spPr>
          <a:xfrm>
            <a:off x="6621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32" name="PlaceHolder 5"/>
          <p:cNvSpPr>
            <a:spLocks noGrp="1"/>
          </p:cNvSpPr>
          <p:nvPr>
            <p:ph type="body"/>
          </p:nvPr>
        </p:nvSpPr>
        <p:spPr>
          <a:xfrm>
            <a:off x="6621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33" name="PlaceHolder 6"/>
          <p:cNvSpPr>
            <a:spLocks noGrp="1"/>
          </p:cNvSpPr>
          <p:nvPr>
            <p:ph type="body"/>
          </p:nvPr>
        </p:nvSpPr>
        <p:spPr>
          <a:xfrm>
            <a:off x="6621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34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35" name="PlaceHolder 8"/>
          <p:cNvSpPr>
            <a:spLocks noGrp="1"/>
          </p:cNvSpPr>
          <p:nvPr>
            <p:ph type="sldNum" idx="29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13DD45C-416E-488D-995E-1148ADCC652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4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6" name="PlaceHolder 1"/>
          <p:cNvSpPr>
            <a:spLocks noGrp="1"/>
          </p:cNvSpPr>
          <p:nvPr>
            <p:ph type="body"/>
          </p:nvPr>
        </p:nvSpPr>
        <p:spPr>
          <a:xfrm>
            <a:off x="34333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7437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7438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7439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7440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744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42" name="PlaceHolder 2"/>
          <p:cNvSpPr>
            <a:spLocks noGrp="1"/>
          </p:cNvSpPr>
          <p:nvPr>
            <p:ph type="body"/>
          </p:nvPr>
        </p:nvSpPr>
        <p:spPr>
          <a:xfrm>
            <a:off x="34333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43" name="PlaceHolder 3"/>
          <p:cNvSpPr>
            <a:spLocks noGrp="1"/>
          </p:cNvSpPr>
          <p:nvPr>
            <p:ph type="body"/>
          </p:nvPr>
        </p:nvSpPr>
        <p:spPr>
          <a:xfrm>
            <a:off x="91609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44" name="PlaceHolder 4"/>
          <p:cNvSpPr>
            <a:spLocks noGrp="1"/>
          </p:cNvSpPr>
          <p:nvPr>
            <p:ph type="body"/>
          </p:nvPr>
        </p:nvSpPr>
        <p:spPr>
          <a:xfrm>
            <a:off x="91609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45" name="PlaceHolder 5"/>
          <p:cNvSpPr>
            <a:spLocks noGrp="1"/>
          </p:cNvSpPr>
          <p:nvPr>
            <p:ph type="body"/>
          </p:nvPr>
        </p:nvSpPr>
        <p:spPr>
          <a:xfrm>
            <a:off x="609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46" name="PlaceHolder 6"/>
          <p:cNvSpPr>
            <a:spLocks noGrp="1"/>
          </p:cNvSpPr>
          <p:nvPr>
            <p:ph type="body"/>
          </p:nvPr>
        </p:nvSpPr>
        <p:spPr>
          <a:xfrm>
            <a:off x="609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47" name="PlaceHolder 7"/>
          <p:cNvSpPr>
            <a:spLocks noGrp="1"/>
          </p:cNvSpPr>
          <p:nvPr>
            <p:ph type="body"/>
          </p:nvPr>
        </p:nvSpPr>
        <p:spPr>
          <a:xfrm>
            <a:off x="6324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48" name="PlaceHolder 8"/>
          <p:cNvSpPr>
            <a:spLocks noGrp="1"/>
          </p:cNvSpPr>
          <p:nvPr>
            <p:ph type="body"/>
          </p:nvPr>
        </p:nvSpPr>
        <p:spPr>
          <a:xfrm>
            <a:off x="6324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49" name="PlaceHolder 9"/>
          <p:cNvSpPr>
            <a:spLocks noGrp="1"/>
          </p:cNvSpPr>
          <p:nvPr>
            <p:ph type="body"/>
          </p:nvPr>
        </p:nvSpPr>
        <p:spPr>
          <a:xfrm>
            <a:off x="609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50" name="PlaceHolder 10"/>
          <p:cNvSpPr>
            <a:spLocks noGrp="1"/>
          </p:cNvSpPr>
          <p:nvPr>
            <p:ph type="body"/>
          </p:nvPr>
        </p:nvSpPr>
        <p:spPr>
          <a:xfrm>
            <a:off x="609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51" name="PlaceHolder 11"/>
          <p:cNvSpPr>
            <a:spLocks noGrp="1"/>
          </p:cNvSpPr>
          <p:nvPr>
            <p:ph type="body"/>
          </p:nvPr>
        </p:nvSpPr>
        <p:spPr>
          <a:xfrm>
            <a:off x="6324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52" name="PlaceHolder 12"/>
          <p:cNvSpPr>
            <a:spLocks noGrp="1"/>
          </p:cNvSpPr>
          <p:nvPr>
            <p:ph type="body"/>
          </p:nvPr>
        </p:nvSpPr>
        <p:spPr>
          <a:xfrm>
            <a:off x="6324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53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54" name="PlaceHolder 14"/>
          <p:cNvSpPr>
            <a:spLocks noGrp="1"/>
          </p:cNvSpPr>
          <p:nvPr>
            <p:ph type="sldNum" idx="29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952ECD6-4BED-4BFA-8585-C63762AA285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45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57" name="PlaceHolder 2"/>
          <p:cNvSpPr>
            <a:spLocks noGrp="1"/>
          </p:cNvSpPr>
          <p:nvPr>
            <p:ph type="body"/>
          </p:nvPr>
        </p:nvSpPr>
        <p:spPr>
          <a:xfrm>
            <a:off x="5994360" y="156528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58" name="PlaceHolder 3"/>
          <p:cNvSpPr>
            <a:spLocks noGrp="1"/>
          </p:cNvSpPr>
          <p:nvPr>
            <p:ph type="body"/>
          </p:nvPr>
        </p:nvSpPr>
        <p:spPr>
          <a:xfrm>
            <a:off x="5994360" y="3425760"/>
            <a:ext cx="5590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59" name="PlaceHolder 4"/>
          <p:cNvSpPr>
            <a:spLocks noGrp="1"/>
          </p:cNvSpPr>
          <p:nvPr>
            <p:ph type="body"/>
          </p:nvPr>
        </p:nvSpPr>
        <p:spPr>
          <a:xfrm>
            <a:off x="5994360" y="4358520"/>
            <a:ext cx="48510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60" name="PlaceHolder 5"/>
          <p:cNvSpPr>
            <a:spLocks noGrp="1"/>
          </p:cNvSpPr>
          <p:nvPr>
            <p:ph type="sldNum" idx="29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A00DFC0-C29B-4172-BEEC-B017CB10B25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1" name="PlaceHolder 1"/>
          <p:cNvSpPr>
            <a:spLocks noGrp="1"/>
          </p:cNvSpPr>
          <p:nvPr>
            <p:ph type="body"/>
          </p:nvPr>
        </p:nvSpPr>
        <p:spPr>
          <a:xfrm>
            <a:off x="60948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46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63" name="PlaceHolder 2"/>
          <p:cNvSpPr>
            <a:spLocks noGrp="1"/>
          </p:cNvSpPr>
          <p:nvPr>
            <p:ph type="body"/>
          </p:nvPr>
        </p:nvSpPr>
        <p:spPr>
          <a:xfrm>
            <a:off x="433080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64" name="PlaceHolder 3"/>
          <p:cNvSpPr>
            <a:spLocks noGrp="1"/>
          </p:cNvSpPr>
          <p:nvPr>
            <p:ph type="body"/>
          </p:nvPr>
        </p:nvSpPr>
        <p:spPr>
          <a:xfrm>
            <a:off x="805176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65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66" name="PlaceHolder 5"/>
          <p:cNvSpPr>
            <a:spLocks noGrp="1"/>
          </p:cNvSpPr>
          <p:nvPr>
            <p:ph type="body"/>
          </p:nvPr>
        </p:nvSpPr>
        <p:spPr>
          <a:xfrm>
            <a:off x="60948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67" name="PlaceHolder 6"/>
          <p:cNvSpPr>
            <a:spLocks noGrp="1"/>
          </p:cNvSpPr>
          <p:nvPr>
            <p:ph type="body"/>
          </p:nvPr>
        </p:nvSpPr>
        <p:spPr>
          <a:xfrm>
            <a:off x="433080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68" name="PlaceHolder 7"/>
          <p:cNvSpPr>
            <a:spLocks noGrp="1"/>
          </p:cNvSpPr>
          <p:nvPr>
            <p:ph type="body"/>
          </p:nvPr>
        </p:nvSpPr>
        <p:spPr>
          <a:xfrm>
            <a:off x="805176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69" name="PlaceHolder 8"/>
          <p:cNvSpPr>
            <a:spLocks noGrp="1"/>
          </p:cNvSpPr>
          <p:nvPr>
            <p:ph type="sldNum" idx="29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68407A2-DAAA-4C98-BD4C-298BF231071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0" name="PlaceHolder 1"/>
          <p:cNvSpPr>
            <a:spLocks noGrp="1"/>
          </p:cNvSpPr>
          <p:nvPr>
            <p:ph type="body"/>
          </p:nvPr>
        </p:nvSpPr>
        <p:spPr>
          <a:xfrm rot="10800000">
            <a:off x="7588080" y="207072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71" name="PlaceHolder 2"/>
          <p:cNvSpPr>
            <a:spLocks noGrp="1"/>
          </p:cNvSpPr>
          <p:nvPr>
            <p:ph type="body"/>
          </p:nvPr>
        </p:nvSpPr>
        <p:spPr>
          <a:xfrm>
            <a:off x="3403800" y="207000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47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473" name="Группа 4"/>
          <p:cNvGrpSpPr/>
          <p:nvPr/>
        </p:nvGrpSpPr>
        <p:grpSpPr>
          <a:xfrm>
            <a:off x="-1317240" y="4155120"/>
            <a:ext cx="3846960" cy="4201200"/>
            <a:chOff x="-1317240" y="4155120"/>
            <a:chExt cx="3846960" cy="4201200"/>
          </a:xfrm>
        </p:grpSpPr>
        <p:sp>
          <p:nvSpPr>
            <p:cNvPr id="7474" name="Полилиния 5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475" name="Полилиния 6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476" name="Полилиния 7"/>
            <p:cNvSpPr/>
            <p:nvPr/>
          </p:nvSpPr>
          <p:spPr>
            <a:xfrm rot="16200000">
              <a:off x="-1037520" y="4600440"/>
              <a:ext cx="258840" cy="258480"/>
            </a:xfrm>
            <a:custGeom>
              <a:avLst/>
              <a:gdLst>
                <a:gd name="textAreaLeft" fmla="*/ 0 w 258840"/>
                <a:gd name="textAreaRight" fmla="*/ 259200 w 258840"/>
                <a:gd name="textAreaTop" fmla="*/ 0 h 258480"/>
                <a:gd name="textAreaBottom" fmla="*/ 258840 h 25848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477" name="Полилиния 14"/>
            <p:cNvSpPr/>
            <p:nvPr/>
          </p:nvSpPr>
          <p:spPr>
            <a:xfrm rot="16200000">
              <a:off x="-1491840" y="6253200"/>
              <a:ext cx="4201200" cy="4680"/>
            </a:xfrm>
            <a:custGeom>
              <a:avLst/>
              <a:gdLst>
                <a:gd name="textAreaLeft" fmla="*/ 0 w 4201200"/>
                <a:gd name="textAreaRight" fmla="*/ 4201560 w 4201200"/>
                <a:gd name="textAreaTop" fmla="*/ 0 h 4680"/>
                <a:gd name="textAreaBottom" fmla="*/ 5040 h 468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960" bIns="-399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478" name="Полилиния 15"/>
            <p:cNvSpPr/>
            <p:nvPr/>
          </p:nvSpPr>
          <p:spPr>
            <a:xfrm rot="16200000">
              <a:off x="603720" y="4329360"/>
              <a:ext cx="4680" cy="384696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3846960"/>
                <a:gd name="textAreaBottom" fmla="*/ 3847320 h 38469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479" name="Полилиния 16"/>
            <p:cNvSpPr/>
            <p:nvPr/>
          </p:nvSpPr>
          <p:spPr>
            <a:xfrm rot="16200000">
              <a:off x="1267200" y="5429520"/>
              <a:ext cx="144720" cy="144720"/>
            </a:xfrm>
            <a:custGeom>
              <a:avLst/>
              <a:gdLst>
                <a:gd name="textAreaLeft" fmla="*/ 0 w 144720"/>
                <a:gd name="textAreaRight" fmla="*/ 145080 w 144720"/>
                <a:gd name="textAreaTop" fmla="*/ 0 h 144720"/>
                <a:gd name="textAreaBottom" fmla="*/ 145080 h 1447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480" name="Полилиния 17"/>
            <p:cNvSpPr/>
            <p:nvPr/>
          </p:nvSpPr>
          <p:spPr>
            <a:xfrm rot="16200000">
              <a:off x="500040" y="7888680"/>
              <a:ext cx="212040" cy="212040"/>
            </a:xfrm>
            <a:custGeom>
              <a:avLst/>
              <a:gdLst>
                <a:gd name="textAreaLeft" fmla="*/ 0 w 212040"/>
                <a:gd name="textAreaRight" fmla="*/ 212400 w 212040"/>
                <a:gd name="textAreaTop" fmla="*/ 0 h 212040"/>
                <a:gd name="textAreaBottom" fmla="*/ 212400 h 2120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7481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82" name="PlaceHolder 4"/>
          <p:cNvSpPr>
            <a:spLocks noGrp="1"/>
          </p:cNvSpPr>
          <p:nvPr>
            <p:ph type="sldNum" idx="29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D5DE4C2-9CA7-4770-8D75-9BE77ACD42E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sldNum" idx="1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6EE50A5-F5CB-4F04-A8DB-E4C0A960EB7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3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84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85" name="Shape 22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486" name="Image 2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487" name="Image 2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88" name="PlaceHolder 3"/>
          <p:cNvSpPr>
            <a:spLocks noGrp="1"/>
          </p:cNvSpPr>
          <p:nvPr>
            <p:ph type="body"/>
          </p:nvPr>
        </p:nvSpPr>
        <p:spPr>
          <a:xfrm>
            <a:off x="1495440" y="1613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89" name="PlaceHolder 4"/>
          <p:cNvSpPr>
            <a:spLocks noGrp="1"/>
          </p:cNvSpPr>
          <p:nvPr>
            <p:ph type="body"/>
          </p:nvPr>
        </p:nvSpPr>
        <p:spPr>
          <a:xfrm>
            <a:off x="1495440" y="19180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90" name="PlaceHolder 5"/>
          <p:cNvSpPr>
            <a:spLocks noGrp="1"/>
          </p:cNvSpPr>
          <p:nvPr>
            <p:ph type="body"/>
          </p:nvPr>
        </p:nvSpPr>
        <p:spPr>
          <a:xfrm>
            <a:off x="1495440" y="2853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91" name="PlaceHolder 6"/>
          <p:cNvSpPr>
            <a:spLocks noGrp="1"/>
          </p:cNvSpPr>
          <p:nvPr>
            <p:ph type="body"/>
          </p:nvPr>
        </p:nvSpPr>
        <p:spPr>
          <a:xfrm>
            <a:off x="1495440" y="31582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92" name="PlaceHolder 7"/>
          <p:cNvSpPr>
            <a:spLocks noGrp="1"/>
          </p:cNvSpPr>
          <p:nvPr>
            <p:ph type="body"/>
          </p:nvPr>
        </p:nvSpPr>
        <p:spPr>
          <a:xfrm>
            <a:off x="1495440" y="4119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93" name="PlaceHolder 8"/>
          <p:cNvSpPr>
            <a:spLocks noGrp="1"/>
          </p:cNvSpPr>
          <p:nvPr>
            <p:ph type="body"/>
          </p:nvPr>
        </p:nvSpPr>
        <p:spPr>
          <a:xfrm>
            <a:off x="1495440" y="4424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94" name="PlaceHolder 9"/>
          <p:cNvSpPr>
            <a:spLocks noGrp="1"/>
          </p:cNvSpPr>
          <p:nvPr>
            <p:ph type="body"/>
          </p:nvPr>
        </p:nvSpPr>
        <p:spPr>
          <a:xfrm>
            <a:off x="1495440" y="5365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95" name="PlaceHolder 10"/>
          <p:cNvSpPr>
            <a:spLocks noGrp="1"/>
          </p:cNvSpPr>
          <p:nvPr>
            <p:ph type="body"/>
          </p:nvPr>
        </p:nvSpPr>
        <p:spPr>
          <a:xfrm>
            <a:off x="1495440" y="56700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6" name="PlaceHolder 1"/>
          <p:cNvSpPr>
            <a:spLocks noGrp="1"/>
          </p:cNvSpPr>
          <p:nvPr>
            <p:ph type="body"/>
          </p:nvPr>
        </p:nvSpPr>
        <p:spPr>
          <a:xfrm>
            <a:off x="3206880" y="0"/>
            <a:ext cx="350064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497" name="Shape 0"/>
          <p:cNvSpPr/>
          <p:nvPr/>
        </p:nvSpPr>
        <p:spPr>
          <a:xfrm>
            <a:off x="0" y="0"/>
            <a:ext cx="32065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749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99" name="PlaceHolder 2"/>
          <p:cNvSpPr>
            <a:spLocks noGrp="1"/>
          </p:cNvSpPr>
          <p:nvPr>
            <p:ph type="body"/>
          </p:nvPr>
        </p:nvSpPr>
        <p:spPr>
          <a:xfrm>
            <a:off x="7257960" y="80748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00" name="PlaceHolder 3"/>
          <p:cNvSpPr>
            <a:spLocks noGrp="1"/>
          </p:cNvSpPr>
          <p:nvPr>
            <p:ph type="body"/>
          </p:nvPr>
        </p:nvSpPr>
        <p:spPr>
          <a:xfrm>
            <a:off x="7836840" y="250992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01" name="PlaceHolder 4"/>
          <p:cNvSpPr>
            <a:spLocks noGrp="1"/>
          </p:cNvSpPr>
          <p:nvPr>
            <p:ph type="body"/>
          </p:nvPr>
        </p:nvSpPr>
        <p:spPr>
          <a:xfrm>
            <a:off x="7836840" y="340128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02" name="PlaceHolder 5"/>
          <p:cNvSpPr>
            <a:spLocks noGrp="1"/>
          </p:cNvSpPr>
          <p:nvPr>
            <p:ph type="body"/>
          </p:nvPr>
        </p:nvSpPr>
        <p:spPr>
          <a:xfrm>
            <a:off x="7836840" y="429804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03" name="PlaceHolder 6"/>
          <p:cNvSpPr>
            <a:spLocks noGrp="1"/>
          </p:cNvSpPr>
          <p:nvPr>
            <p:ph type="body"/>
          </p:nvPr>
        </p:nvSpPr>
        <p:spPr>
          <a:xfrm>
            <a:off x="7836840" y="519480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04" name="PlaceHolder 7"/>
          <p:cNvSpPr>
            <a:spLocks noGrp="1"/>
          </p:cNvSpPr>
          <p:nvPr>
            <p:ph type="body"/>
          </p:nvPr>
        </p:nvSpPr>
        <p:spPr>
          <a:xfrm>
            <a:off x="609480" y="28447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05" name="PlaceHolder 8"/>
          <p:cNvSpPr>
            <a:spLocks noGrp="1"/>
          </p:cNvSpPr>
          <p:nvPr>
            <p:ph type="body"/>
          </p:nvPr>
        </p:nvSpPr>
        <p:spPr>
          <a:xfrm>
            <a:off x="609480" y="398160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06" name="PlaceHolder 9"/>
          <p:cNvSpPr>
            <a:spLocks noGrp="1"/>
          </p:cNvSpPr>
          <p:nvPr>
            <p:ph type="body"/>
          </p:nvPr>
        </p:nvSpPr>
        <p:spPr>
          <a:xfrm>
            <a:off x="609480" y="51181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07" name="PlaceHolder 10"/>
          <p:cNvSpPr>
            <a:spLocks noGrp="1"/>
          </p:cNvSpPr>
          <p:nvPr>
            <p:ph type="body"/>
          </p:nvPr>
        </p:nvSpPr>
        <p:spPr>
          <a:xfrm>
            <a:off x="609480" y="338148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08" name="PlaceHolder 11"/>
          <p:cNvSpPr>
            <a:spLocks noGrp="1"/>
          </p:cNvSpPr>
          <p:nvPr>
            <p:ph type="body"/>
          </p:nvPr>
        </p:nvSpPr>
        <p:spPr>
          <a:xfrm>
            <a:off x="609480" y="451800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09" name="PlaceHolder 12"/>
          <p:cNvSpPr>
            <a:spLocks noGrp="1"/>
          </p:cNvSpPr>
          <p:nvPr>
            <p:ph type="body"/>
          </p:nvPr>
        </p:nvSpPr>
        <p:spPr>
          <a:xfrm>
            <a:off x="609480" y="565452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10" name="PlaceHolder 13"/>
          <p:cNvSpPr>
            <a:spLocks noGrp="1"/>
          </p:cNvSpPr>
          <p:nvPr>
            <p:ph type="body"/>
          </p:nvPr>
        </p:nvSpPr>
        <p:spPr>
          <a:xfrm>
            <a:off x="609480" y="1593720"/>
            <a:ext cx="2234880" cy="2749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br>
              <a:rPr sz="2400"/>
            </a:b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11" name="PlaceHolder 14"/>
          <p:cNvSpPr>
            <a:spLocks noGrp="1"/>
          </p:cNvSpPr>
          <p:nvPr>
            <p:ph type="sldNum" idx="29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FE13027-F855-4D1F-996D-0EACE43FF3C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2" name="PlaceHolder 1"/>
          <p:cNvSpPr>
            <a:spLocks noGrp="1"/>
          </p:cNvSpPr>
          <p:nvPr>
            <p:ph type="body"/>
          </p:nvPr>
        </p:nvSpPr>
        <p:spPr>
          <a:xfrm>
            <a:off x="670572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513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514" name="Прямая соединительная линия 2"/>
          <p:cNvCxnSpPr/>
          <p:nvPr/>
        </p:nvCxnSpPr>
        <p:spPr>
          <a:xfrm>
            <a:off x="609480" y="1546920"/>
            <a:ext cx="52394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7515" name="Прямая соединительная линия 3"/>
          <p:cNvCxnSpPr/>
          <p:nvPr/>
        </p:nvCxnSpPr>
        <p:spPr>
          <a:xfrm>
            <a:off x="60958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7516" name="Прямая соединительная линия 4"/>
          <p:cNvCxnSpPr/>
          <p:nvPr/>
        </p:nvCxnSpPr>
        <p:spPr>
          <a:xfrm>
            <a:off x="60958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sp>
        <p:nvSpPr>
          <p:cNvPr id="7517" name="PlaceHolder 2"/>
          <p:cNvSpPr>
            <a:spLocks noGrp="1"/>
          </p:cNvSpPr>
          <p:nvPr>
            <p:ph type="body"/>
          </p:nvPr>
        </p:nvSpPr>
        <p:spPr>
          <a:xfrm>
            <a:off x="609480" y="-9680760"/>
            <a:ext cx="5238720" cy="1415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18" name="PlaceHolder 3"/>
          <p:cNvSpPr>
            <a:spLocks noGrp="1"/>
          </p:cNvSpPr>
          <p:nvPr>
            <p:ph type="body"/>
          </p:nvPr>
        </p:nvSpPr>
        <p:spPr>
          <a:xfrm>
            <a:off x="609480" y="2242080"/>
            <a:ext cx="52387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19" name="PlaceHolder 4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0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21" name="PlaceHolder 2"/>
          <p:cNvSpPr>
            <a:spLocks noGrp="1"/>
          </p:cNvSpPr>
          <p:nvPr>
            <p:ph type="body"/>
          </p:nvPr>
        </p:nvSpPr>
        <p:spPr>
          <a:xfrm>
            <a:off x="4330800" y="352440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52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23" name="Shape 0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24" name="Shape 4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25" name="PlaceHolder 3"/>
          <p:cNvSpPr>
            <a:spLocks noGrp="1"/>
          </p:cNvSpPr>
          <p:nvPr>
            <p:ph type="body"/>
          </p:nvPr>
        </p:nvSpPr>
        <p:spPr>
          <a:xfrm>
            <a:off x="4584600" y="268308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26" name="PlaceHolder 4"/>
          <p:cNvSpPr>
            <a:spLocks noGrp="1"/>
          </p:cNvSpPr>
          <p:nvPr>
            <p:ph type="body"/>
          </p:nvPr>
        </p:nvSpPr>
        <p:spPr>
          <a:xfrm>
            <a:off x="8305920" y="559764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27" name="PlaceHolder 5"/>
          <p:cNvSpPr>
            <a:spLocks noGrp="1"/>
          </p:cNvSpPr>
          <p:nvPr>
            <p:ph type="body"/>
          </p:nvPr>
        </p:nvSpPr>
        <p:spPr>
          <a:xfrm>
            <a:off x="5124240" y="86364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28" name="PlaceHolder 6"/>
          <p:cNvSpPr>
            <a:spLocks noGrp="1"/>
          </p:cNvSpPr>
          <p:nvPr>
            <p:ph type="body"/>
          </p:nvPr>
        </p:nvSpPr>
        <p:spPr>
          <a:xfrm>
            <a:off x="8845560" y="377820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29" name="PlaceHolder 7"/>
          <p:cNvSpPr>
            <a:spLocks noGrp="1"/>
          </p:cNvSpPr>
          <p:nvPr>
            <p:ph type="sldNum" idx="30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88F6962-C494-4B30-8FA0-1593A02A7CF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0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31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480" cy="3428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7532" name="Группа 4"/>
          <p:cNvGrpSpPr/>
          <p:nvPr/>
        </p:nvGrpSpPr>
        <p:grpSpPr>
          <a:xfrm>
            <a:off x="596160" y="615960"/>
            <a:ext cx="2484000" cy="2503800"/>
            <a:chOff x="596160" y="615960"/>
            <a:chExt cx="2484000" cy="2503800"/>
          </a:xfrm>
        </p:grpSpPr>
        <p:pic>
          <p:nvPicPr>
            <p:cNvPr id="7533" name="Image 25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18327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34" name="Image 26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8327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35" name="Image 27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00640" y="73872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36" name="Image 28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5961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37" name="Image 29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00640" y="186588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38" name="Image 30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5961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39" name="Image 31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2331000" y="27100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40" name="Image 32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251720" y="93780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541" name="Text 10"/>
          <p:cNvSpPr/>
          <p:nvPr/>
        </p:nvSpPr>
        <p:spPr>
          <a:xfrm>
            <a:off x="1369080" y="1680120"/>
            <a:ext cx="97740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b44e8"/>
                </a:solidFill>
                <a:effectLst/>
                <a:uFillTx/>
                <a:latin typeface="Inter"/>
                <a:ea typeface="Inter"/>
              </a:rPr>
              <a:t>карьера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542" name="Группа 18"/>
          <p:cNvGrpSpPr/>
          <p:nvPr/>
        </p:nvGrpSpPr>
        <p:grpSpPr>
          <a:xfrm>
            <a:off x="591480" y="3701880"/>
            <a:ext cx="2493720" cy="2548080"/>
            <a:chOff x="591480" y="3701880"/>
            <a:chExt cx="2493720" cy="2548080"/>
          </a:xfrm>
        </p:grpSpPr>
        <p:pic>
          <p:nvPicPr>
            <p:cNvPr id="7543" name="Image 12" descr=" "/>
            <p:cNvPicPr/>
            <p:nvPr/>
          </p:nvPicPr>
          <p:blipFill>
            <a:blip r:embed="rId18"/>
            <a:stretch/>
          </p:blipFill>
          <p:spPr>
            <a:xfrm>
              <a:off x="591480" y="3701880"/>
              <a:ext cx="2493720" cy="2548080"/>
            </a:xfrm>
            <a:prstGeom prst="rect">
              <a:avLst/>
            </a:prstGeom>
            <a:noFill/>
            <a:ln w="25400">
              <a:noFill/>
            </a:ln>
          </p:spPr>
        </p:pic>
        <p:pic>
          <p:nvPicPr>
            <p:cNvPr id="7544" name="Image 13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595800" y="49690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45" name="Image 14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595800" y="43426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46" name="Image 15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595800" y="37119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47" name="Image 16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595800" y="49683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48" name="Image 17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1056600" y="37576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49" name="Image 18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12000" y="431064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50" name="Image 19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2249640" y="554796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51" name="Image 20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1056600" y="610632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552" name="Text 11"/>
          <p:cNvSpPr/>
          <p:nvPr/>
        </p:nvSpPr>
        <p:spPr>
          <a:xfrm>
            <a:off x="1351800" y="478800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40"/>
                </a:solidFill>
                <a:effectLst/>
                <a:uFillTx/>
                <a:latin typeface="Inter"/>
                <a:ea typeface="Inter"/>
              </a:rPr>
              <a:t>события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553" name="Группа 29"/>
          <p:cNvGrpSpPr/>
          <p:nvPr/>
        </p:nvGrpSpPr>
        <p:grpSpPr>
          <a:xfrm>
            <a:off x="3731760" y="622440"/>
            <a:ext cx="2506320" cy="2505600"/>
            <a:chOff x="3731760" y="622440"/>
            <a:chExt cx="2506320" cy="2505600"/>
          </a:xfrm>
        </p:grpSpPr>
        <p:pic>
          <p:nvPicPr>
            <p:cNvPr id="7554" name="Image 9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437688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55" name="Image 10" descr=" "/>
            <p:cNvPicPr/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/>
          </p:blipFill>
          <p:spPr>
            <a:xfrm>
              <a:off x="502200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56" name="Image 11" descr=" "/>
            <p:cNvPicPr/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/>
          </p:blipFill>
          <p:spPr>
            <a:xfrm>
              <a:off x="373176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557" name="Text 12"/>
          <p:cNvSpPr/>
          <p:nvPr/>
        </p:nvSpPr>
        <p:spPr>
          <a:xfrm>
            <a:off x="4439880" y="1687320"/>
            <a:ext cx="111996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dd2c"/>
                </a:solidFill>
                <a:effectLst/>
                <a:uFillTx/>
                <a:latin typeface="Inter"/>
                <a:ea typeface="Inter"/>
              </a:rPr>
              <a:t>обучение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58" name="Shape 13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559" name="Image 38" descr=" "/>
          <p:cNvPicPr/>
          <p:nvPr/>
        </p:nvPicPr>
        <p:blipFill>
          <a:blip r:embed="rId41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60" name="Image 39" descr=" "/>
          <p:cNvPicPr/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561" name="Группа 41"/>
          <p:cNvGrpSpPr/>
          <p:nvPr/>
        </p:nvGrpSpPr>
        <p:grpSpPr>
          <a:xfrm>
            <a:off x="613800" y="609840"/>
            <a:ext cx="5637600" cy="5638320"/>
            <a:chOff x="613800" y="609840"/>
            <a:chExt cx="5637600" cy="5638320"/>
          </a:xfrm>
        </p:grpSpPr>
        <p:cxnSp>
          <p:nvCxnSpPr>
            <p:cNvPr id="7562" name="Прямая соединительная линия 42"/>
            <p:cNvCxnSpPr/>
            <p:nvPr/>
          </p:nvCxnSpPr>
          <p:spPr>
            <a:xfrm>
              <a:off x="613800" y="3391920"/>
              <a:ext cx="5637960" cy="36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  <p:cxnSp>
          <p:nvCxnSpPr>
            <p:cNvPr id="7563" name="Прямая соединительная линия 43"/>
            <p:cNvCxnSpPr/>
            <p:nvPr/>
          </p:nvCxnSpPr>
          <p:spPr>
            <a:xfrm>
              <a:off x="3413160" y="609840"/>
              <a:ext cx="360" cy="563868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</p:grpSp>
      <p:sp>
        <p:nvSpPr>
          <p:cNvPr id="7564" name="Text 9"/>
          <p:cNvSpPr/>
          <p:nvPr/>
        </p:nvSpPr>
        <p:spPr>
          <a:xfrm>
            <a:off x="2806560" y="3218040"/>
            <a:ext cx="1252080" cy="43992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ts val="2299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Студент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565" name="Группа 45"/>
          <p:cNvGrpSpPr/>
          <p:nvPr/>
        </p:nvGrpSpPr>
        <p:grpSpPr>
          <a:xfrm>
            <a:off x="3739320" y="3711960"/>
            <a:ext cx="2491200" cy="2529360"/>
            <a:chOff x="3739320" y="3711960"/>
            <a:chExt cx="2491200" cy="2529360"/>
          </a:xfrm>
        </p:grpSpPr>
        <p:sp>
          <p:nvSpPr>
            <p:cNvPr id="7566" name="Полилиния 46"/>
            <p:cNvSpPr/>
            <p:nvPr/>
          </p:nvSpPr>
          <p:spPr>
            <a:xfrm>
              <a:off x="3955680" y="3711960"/>
              <a:ext cx="2062440" cy="2529360"/>
            </a:xfrm>
            <a:custGeom>
              <a:avLst/>
              <a:gdLst>
                <a:gd name="textAreaLeft" fmla="*/ 0 w 2062440"/>
                <a:gd name="textAreaRight" fmla="*/ 2062800 w 2062440"/>
                <a:gd name="textAreaTop" fmla="*/ 0 h 2529360"/>
                <a:gd name="textAreaBottom" fmla="*/ 2529720 h 2529360"/>
                <a:gd name="GluePoint1X" fmla="*/ 548447 w 574197"/>
                <a:gd name="GluePoint1Y" fmla="*/ 651070 h 704172"/>
                <a:gd name="GluePoint2X" fmla="*/ 405772 w 574197"/>
                <a:gd name="GluePoint2Y" fmla="*/ 166229 h 704172"/>
                <a:gd name="GluePoint3X" fmla="*/ 25753 w 574197"/>
                <a:gd name="GluePoint3Y" fmla="*/ 53109 h 704172"/>
                <a:gd name="GluePoint4X" fmla="*/ 168428 w 574197"/>
                <a:gd name="GluePoint4Y" fmla="*/ 537940 h 704172"/>
                <a:gd name="GluePoint5X" fmla="*/ 548447 w 574197"/>
                <a:gd name="GluePoint5Y" fmla="*/ 651070 h 7041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7567" name="Полилиния 47"/>
            <p:cNvSpPr/>
            <p:nvPr/>
          </p:nvSpPr>
          <p:spPr>
            <a:xfrm>
              <a:off x="3748320" y="3734280"/>
              <a:ext cx="2477160" cy="2484720"/>
            </a:xfrm>
            <a:custGeom>
              <a:avLst/>
              <a:gdLst>
                <a:gd name="textAreaLeft" fmla="*/ 0 w 2477160"/>
                <a:gd name="textAreaRight" fmla="*/ 2477520 w 2477160"/>
                <a:gd name="textAreaTop" fmla="*/ 0 h 2484720"/>
                <a:gd name="textAreaBottom" fmla="*/ 2485080 h 2484720"/>
                <a:gd name="GluePoint1X" fmla="*/ 431844 w 689705"/>
                <a:gd name="GluePoint1Y" fmla="*/ 644642 h 691674"/>
                <a:gd name="GluePoint2X" fmla="*/ 678466 w 689705"/>
                <a:gd name="GluePoint2Y" fmla="*/ 171826 h 691674"/>
                <a:gd name="GluePoint3X" fmla="*/ 257861 w 689705"/>
                <a:gd name="GluePoint3Y" fmla="*/ 47032 h 691674"/>
                <a:gd name="GluePoint4X" fmla="*/ 11239 w 689705"/>
                <a:gd name="GluePoint4Y" fmla="*/ 519848 h 691674"/>
                <a:gd name="GluePoint5X" fmla="*/ 431844 w 689705"/>
                <a:gd name="GluePoint5Y" fmla="*/ 644642 h 6916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7568" name="Полилиния 48"/>
            <p:cNvSpPr/>
            <p:nvPr/>
          </p:nvSpPr>
          <p:spPr>
            <a:xfrm>
              <a:off x="3739320" y="552060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60"/>
                <a:gd name="GluePoint1Y" fmla="*/ 22741 h 22741"/>
                <a:gd name="GluePoint2X" fmla="*/ 22860 w 22860"/>
                <a:gd name="GluePoint2Y" fmla="*/ 11371 h 22741"/>
                <a:gd name="GluePoint3X" fmla="*/ 11430 w 22860"/>
                <a:gd name="GluePoint3Y" fmla="*/ 0 h 22741"/>
                <a:gd name="GluePoint4X" fmla="*/ 0 w 22860"/>
                <a:gd name="GluePoint4Y" fmla="*/ 11371 h 22741"/>
                <a:gd name="GluePoint5X" fmla="*/ 11430 w 22860"/>
                <a:gd name="GluePoint5Y" fmla="*/ 22741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7569" name="Полилиния 49"/>
            <p:cNvSpPr/>
            <p:nvPr/>
          </p:nvSpPr>
          <p:spPr>
            <a:xfrm>
              <a:off x="6148800" y="431496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59"/>
                <a:gd name="GluePoint1Y" fmla="*/ 22742 h 22741"/>
                <a:gd name="GluePoint2X" fmla="*/ 22860 w 22859"/>
                <a:gd name="GluePoint2Y" fmla="*/ 11371 h 22741"/>
                <a:gd name="GluePoint3X" fmla="*/ 11430 w 22859"/>
                <a:gd name="GluePoint3Y" fmla="*/ 0 h 22741"/>
                <a:gd name="GluePoint4X" fmla="*/ 0 w 22859"/>
                <a:gd name="GluePoint4Y" fmla="*/ 11371 h 22741"/>
                <a:gd name="GluePoint5X" fmla="*/ 11430 w 22859"/>
                <a:gd name="GluePoint5Y" fmla="*/ 22742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</p:grpSp>
      <p:sp>
        <p:nvSpPr>
          <p:cNvPr id="7570" name="Text 11"/>
          <p:cNvSpPr/>
          <p:nvPr/>
        </p:nvSpPr>
        <p:spPr>
          <a:xfrm>
            <a:off x="4457880" y="478872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город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71" name="PlaceHolder 2"/>
          <p:cNvSpPr>
            <a:spLocks noGrp="1"/>
          </p:cNvSpPr>
          <p:nvPr>
            <p:ph type="body"/>
          </p:nvPr>
        </p:nvSpPr>
        <p:spPr>
          <a:xfrm>
            <a:off x="7397640" y="462924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72" name="PlaceHolder 3"/>
          <p:cNvSpPr>
            <a:spLocks noGrp="1"/>
          </p:cNvSpPr>
          <p:nvPr>
            <p:ph type="body"/>
          </p:nvPr>
        </p:nvSpPr>
        <p:spPr>
          <a:xfrm>
            <a:off x="7397640" y="4978440"/>
            <a:ext cx="41842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73" name="PlaceHolder 4"/>
          <p:cNvSpPr>
            <a:spLocks noGrp="1"/>
          </p:cNvSpPr>
          <p:nvPr>
            <p:ph type="sldNum" idx="30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64088EF-7CFA-4671-A62D-8C728355B58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75" name="Shape 0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576" name="Image 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77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" name="PlaceHolder 1"/>
          <p:cNvSpPr>
            <a:spLocks noGrp="1"/>
          </p:cNvSpPr>
          <p:nvPr>
            <p:ph type="body"/>
          </p:nvPr>
        </p:nvSpPr>
        <p:spPr>
          <a:xfrm>
            <a:off x="433080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79" name="PlaceHolder 2"/>
          <p:cNvSpPr>
            <a:spLocks noGrp="1"/>
          </p:cNvSpPr>
          <p:nvPr>
            <p:ph type="body"/>
          </p:nvPr>
        </p:nvSpPr>
        <p:spPr>
          <a:xfrm>
            <a:off x="805176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80" name="PlaceHolder 3"/>
          <p:cNvSpPr>
            <a:spLocks noGrp="1"/>
          </p:cNvSpPr>
          <p:nvPr>
            <p:ph type="body"/>
          </p:nvPr>
        </p:nvSpPr>
        <p:spPr>
          <a:xfrm>
            <a:off x="9912240" y="352440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81" name="PlaceHolder 4"/>
          <p:cNvSpPr>
            <a:spLocks noGrp="1"/>
          </p:cNvSpPr>
          <p:nvPr>
            <p:ph type="body"/>
          </p:nvPr>
        </p:nvSpPr>
        <p:spPr>
          <a:xfrm>
            <a:off x="4330800" y="3524400"/>
            <a:ext cx="539064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82" name="PlaceHolder 5"/>
          <p:cNvSpPr>
            <a:spLocks noGrp="1"/>
          </p:cNvSpPr>
          <p:nvPr>
            <p:ph type="body"/>
          </p:nvPr>
        </p:nvSpPr>
        <p:spPr>
          <a:xfrm>
            <a:off x="609480" y="352440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83" name="PlaceHolder 6"/>
          <p:cNvSpPr>
            <a:spLocks noGrp="1"/>
          </p:cNvSpPr>
          <p:nvPr>
            <p:ph type="body"/>
          </p:nvPr>
        </p:nvSpPr>
        <p:spPr>
          <a:xfrm>
            <a:off x="246996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84" name="PlaceHolder 7"/>
          <p:cNvSpPr>
            <a:spLocks noGrp="1"/>
          </p:cNvSpPr>
          <p:nvPr>
            <p:ph type="body"/>
          </p:nvPr>
        </p:nvSpPr>
        <p:spPr>
          <a:xfrm>
            <a:off x="60948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85" name="Shape 0"/>
          <p:cNvSpPr/>
          <p:nvPr/>
        </p:nvSpPr>
        <p:spPr>
          <a:xfrm>
            <a:off x="10845720" y="60948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586" name="Image 7" descr=" "/>
          <p:cNvPicPr/>
          <p:nvPr/>
        </p:nvPicPr>
        <p:blipFill>
          <a:blip r:embed="rId2"/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87" name="Image 8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88" name="PlaceHolder 8"/>
          <p:cNvSpPr>
            <a:spLocks noGrp="1"/>
          </p:cNvSpPr>
          <p:nvPr>
            <p:ph type="sldNum" idx="30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EC1EE0E-384C-4D77-B7D1-E4CC509C9C6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90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91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92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93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94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95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96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97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598" name="PlaceHolder 8"/>
          <p:cNvSpPr>
            <a:spLocks noGrp="1"/>
          </p:cNvSpPr>
          <p:nvPr>
            <p:ph type="sldNum" idx="30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05BC5F9-2198-4397-A44E-201CD139E2C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7599" name="Рисунок 3" descr=""/>
          <p:cNvPicPr/>
          <p:nvPr/>
        </p:nvPicPr>
        <p:blipFill>
          <a:blip r:embed="rId4"/>
          <a:stretch/>
        </p:blipFill>
        <p:spPr>
          <a:xfrm>
            <a:off x="580752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00" name="PlaceHolder 9"/>
          <p:cNvSpPr>
            <a:spLocks noGrp="1"/>
          </p:cNvSpPr>
          <p:nvPr>
            <p:ph type="body"/>
          </p:nvPr>
        </p:nvSpPr>
        <p:spPr>
          <a:xfrm>
            <a:off x="670176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02" name="PlaceHolder 1"/>
          <p:cNvSpPr>
            <a:spLocks noGrp="1"/>
          </p:cNvSpPr>
          <p:nvPr>
            <p:ph type="sldNum" idx="30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3166D52-D153-4BD2-9858-68CF8813DB4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7603" name="Рисунок 4" descr=""/>
          <p:cNvPicPr/>
          <p:nvPr/>
        </p:nvPicPr>
        <p:blipFill>
          <a:blip r:embed="rId4"/>
          <a:stretch/>
        </p:blipFill>
        <p:spPr>
          <a:xfrm>
            <a:off x="1311840" y="602280"/>
            <a:ext cx="9567720" cy="579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04" name="PlaceHolder 2"/>
          <p:cNvSpPr>
            <a:spLocks noGrp="1"/>
          </p:cNvSpPr>
          <p:nvPr>
            <p:ph type="body"/>
          </p:nvPr>
        </p:nvSpPr>
        <p:spPr>
          <a:xfrm>
            <a:off x="2287080" y="795240"/>
            <a:ext cx="7617600" cy="49550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06" name="PlaceHolder 1"/>
          <p:cNvSpPr>
            <a:spLocks noGrp="1"/>
          </p:cNvSpPr>
          <p:nvPr>
            <p:ph type="sldNum" idx="30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ADF2900-88A0-48FF-B6F8-5ADD93CC8E0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7607" name="Рисунок 3" descr=""/>
          <p:cNvPicPr/>
          <p:nvPr/>
        </p:nvPicPr>
        <p:blipFill>
          <a:blip r:embed="rId4"/>
          <a:stretch/>
        </p:blipFill>
        <p:spPr>
          <a:xfrm>
            <a:off x="358776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08" name="PlaceHolder 2"/>
          <p:cNvSpPr>
            <a:spLocks noGrp="1"/>
          </p:cNvSpPr>
          <p:nvPr>
            <p:ph type="body"/>
          </p:nvPr>
        </p:nvSpPr>
        <p:spPr>
          <a:xfrm>
            <a:off x="448200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09" name="PlaceHolder 3"/>
          <p:cNvSpPr>
            <a:spLocks noGrp="1"/>
          </p:cNvSpPr>
          <p:nvPr>
            <p:ph type="body"/>
          </p:nvPr>
        </p:nvSpPr>
        <p:spPr>
          <a:xfrm>
            <a:off x="609480" y="1035360"/>
            <a:ext cx="3154680" cy="261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10" name="PlaceHolder 4"/>
          <p:cNvSpPr>
            <a:spLocks noGrp="1"/>
          </p:cNvSpPr>
          <p:nvPr>
            <p:ph type="body"/>
          </p:nvPr>
        </p:nvSpPr>
        <p:spPr>
          <a:xfrm>
            <a:off x="643320" y="2385720"/>
            <a:ext cx="3120840" cy="537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лайд с левой плашкой_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7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3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4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549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5" name="PlaceHolder 3"/>
          <p:cNvSpPr>
            <a:spLocks noGrp="1"/>
          </p:cNvSpPr>
          <p:nvPr>
            <p:ph type="sldNum" idx="1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870157B-1AA4-49BC-B56A-07CF8F461D6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12" name="PlaceHolder 1"/>
          <p:cNvSpPr>
            <a:spLocks noGrp="1"/>
          </p:cNvSpPr>
          <p:nvPr>
            <p:ph type="sldNum" idx="30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1AB230F-229E-4D2D-B4F0-6FBDFA477A9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13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7614" name="Рисунок 7" descr=""/>
          <p:cNvPicPr/>
          <p:nvPr/>
        </p:nvPicPr>
        <p:blipFill>
          <a:blip r:embed="rId4"/>
          <a:stretch/>
        </p:blipFill>
        <p:spPr>
          <a:xfrm>
            <a:off x="852480" y="1268640"/>
            <a:ext cx="7129080" cy="432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15" name="PlaceHolder 2"/>
          <p:cNvSpPr>
            <a:spLocks noGrp="1"/>
          </p:cNvSpPr>
          <p:nvPr>
            <p:ph type="body"/>
          </p:nvPr>
        </p:nvSpPr>
        <p:spPr>
          <a:xfrm>
            <a:off x="1579680" y="1419840"/>
            <a:ext cx="5694840" cy="3731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16" name="PlaceHolder 3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17" name="PlaceHolder 4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19" name="PlaceHolder 1"/>
          <p:cNvSpPr>
            <a:spLocks noGrp="1"/>
          </p:cNvSpPr>
          <p:nvPr>
            <p:ph type="sldNum" idx="30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1EADE8D-C64E-4638-9CBF-9A56ABF20C7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7620" name="Рисунок 3" descr=""/>
          <p:cNvPicPr/>
          <p:nvPr/>
        </p:nvPicPr>
        <p:blipFill>
          <a:blip r:embed="rId4"/>
          <a:stretch/>
        </p:blipFill>
        <p:spPr>
          <a:xfrm>
            <a:off x="7042320" y="619560"/>
            <a:ext cx="2761200" cy="565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21" name="PlaceHolder 2"/>
          <p:cNvSpPr>
            <a:spLocks noGrp="1"/>
          </p:cNvSpPr>
          <p:nvPr>
            <p:ph type="body"/>
          </p:nvPr>
        </p:nvSpPr>
        <p:spPr>
          <a:xfrm>
            <a:off x="7165080" y="720720"/>
            <a:ext cx="2515320" cy="54576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22" name="PlaceHolder 3"/>
          <p:cNvSpPr>
            <a:spLocks noGrp="1"/>
          </p:cNvSpPr>
          <p:nvPr>
            <p:ph type="body"/>
          </p:nvPr>
        </p:nvSpPr>
        <p:spPr>
          <a:xfrm>
            <a:off x="609480" y="12308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23" name="PlaceHolder 4"/>
          <p:cNvSpPr>
            <a:spLocks noGrp="1"/>
          </p:cNvSpPr>
          <p:nvPr>
            <p:ph type="body"/>
          </p:nvPr>
        </p:nvSpPr>
        <p:spPr>
          <a:xfrm>
            <a:off x="1396080" y="28630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24" name="PlaceHolder 5"/>
          <p:cNvSpPr>
            <a:spLocks noGrp="1"/>
          </p:cNvSpPr>
          <p:nvPr>
            <p:ph type="body"/>
          </p:nvPr>
        </p:nvSpPr>
        <p:spPr>
          <a:xfrm>
            <a:off x="1396080" y="316800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25" name="PlaceHolder 6"/>
          <p:cNvSpPr>
            <a:spLocks noGrp="1"/>
          </p:cNvSpPr>
          <p:nvPr>
            <p:ph type="body"/>
          </p:nvPr>
        </p:nvSpPr>
        <p:spPr>
          <a:xfrm>
            <a:off x="1396080" y="43779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26" name="PlaceHolder 7"/>
          <p:cNvSpPr>
            <a:spLocks noGrp="1"/>
          </p:cNvSpPr>
          <p:nvPr>
            <p:ph type="body"/>
          </p:nvPr>
        </p:nvSpPr>
        <p:spPr>
          <a:xfrm>
            <a:off x="1396080" y="468288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28" name="PlaceHolder 1"/>
          <p:cNvSpPr>
            <a:spLocks noGrp="1"/>
          </p:cNvSpPr>
          <p:nvPr>
            <p:ph type="sldNum" idx="30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FDFE445-FBDB-45F3-A3CE-604C37D20EA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29" name="PlaceHolder 2"/>
          <p:cNvSpPr>
            <a:spLocks noGrp="1"/>
          </p:cNvSpPr>
          <p:nvPr>
            <p:ph type="body"/>
          </p:nvPr>
        </p:nvSpPr>
        <p:spPr>
          <a:xfrm>
            <a:off x="609480" y="393696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30" name="PlaceHolder 3"/>
          <p:cNvSpPr>
            <a:spLocks noGrp="1"/>
          </p:cNvSpPr>
          <p:nvPr>
            <p:ph type="body"/>
          </p:nvPr>
        </p:nvSpPr>
        <p:spPr>
          <a:xfrm>
            <a:off x="609480" y="53989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631" name="Рисунок 4" descr=""/>
          <p:cNvPicPr/>
          <p:nvPr/>
        </p:nvPicPr>
        <p:blipFill>
          <a:blip r:embed="rId4"/>
          <a:stretch/>
        </p:blipFill>
        <p:spPr>
          <a:xfrm>
            <a:off x="6437880" y="924840"/>
            <a:ext cx="4057200" cy="831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32" name="PlaceHolder 4"/>
          <p:cNvSpPr>
            <a:spLocks noGrp="1"/>
          </p:cNvSpPr>
          <p:nvPr>
            <p:ph type="body"/>
          </p:nvPr>
        </p:nvSpPr>
        <p:spPr>
          <a:xfrm>
            <a:off x="6621840" y="1092240"/>
            <a:ext cx="3690360" cy="80064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3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34" name="PlaceHolder 1"/>
          <p:cNvSpPr>
            <a:spLocks noGrp="1"/>
          </p:cNvSpPr>
          <p:nvPr>
            <p:ph type="body"/>
          </p:nvPr>
        </p:nvSpPr>
        <p:spPr>
          <a:xfrm>
            <a:off x="609480" y="-8610120"/>
            <a:ext cx="5486040" cy="1262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35" name="PlaceHolder 2"/>
          <p:cNvSpPr>
            <a:spLocks noGrp="1"/>
          </p:cNvSpPr>
          <p:nvPr>
            <p:ph type="body"/>
          </p:nvPr>
        </p:nvSpPr>
        <p:spPr>
          <a:xfrm>
            <a:off x="609480" y="2038680"/>
            <a:ext cx="5486040" cy="267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36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37" name="Прямоугольник 7"/>
          <p:cNvSpPr/>
          <p:nvPr/>
        </p:nvSpPr>
        <p:spPr>
          <a:xfrm>
            <a:off x="60948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7638" name="PlaceHolder 4"/>
          <p:cNvSpPr>
            <a:spLocks noGrp="1"/>
          </p:cNvSpPr>
          <p:nvPr>
            <p:ph type="body"/>
          </p:nvPr>
        </p:nvSpPr>
        <p:spPr>
          <a:xfrm>
            <a:off x="74052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1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40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41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42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43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44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45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46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47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48" name="PlaceHolder 8"/>
          <p:cNvSpPr>
            <a:spLocks noGrp="1"/>
          </p:cNvSpPr>
          <p:nvPr>
            <p:ph type="sldNum" idx="30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9EF4CDD-8B2A-40E2-8D35-FC253604F3F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7649" name="Рисунок 4" descr=""/>
          <p:cNvPicPr/>
          <p:nvPr/>
        </p:nvPicPr>
        <p:blipFill>
          <a:blip r:embed="rId4"/>
          <a:stretch/>
        </p:blipFill>
        <p:spPr>
          <a:xfrm>
            <a:off x="6006240" y="6195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50" name="PlaceHolder 9"/>
          <p:cNvSpPr>
            <a:spLocks noGrp="1"/>
          </p:cNvSpPr>
          <p:nvPr>
            <p:ph type="body"/>
          </p:nvPr>
        </p:nvSpPr>
        <p:spPr>
          <a:xfrm>
            <a:off x="6118920" y="72072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651" name="Рисунок 6" descr=""/>
          <p:cNvPicPr/>
          <p:nvPr/>
        </p:nvPicPr>
        <p:blipFill>
          <a:blip r:embed="rId5"/>
          <a:stretch/>
        </p:blipFill>
        <p:spPr>
          <a:xfrm>
            <a:off x="8847000" y="12711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52" name="PlaceHolder 10"/>
          <p:cNvSpPr>
            <a:spLocks noGrp="1"/>
          </p:cNvSpPr>
          <p:nvPr>
            <p:ph type="body"/>
          </p:nvPr>
        </p:nvSpPr>
        <p:spPr>
          <a:xfrm>
            <a:off x="8959680" y="137268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54" name="PlaceHolder 1"/>
          <p:cNvSpPr>
            <a:spLocks noGrp="1"/>
          </p:cNvSpPr>
          <p:nvPr>
            <p:ph type="sldNum" idx="31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E9CC60F-2DED-4B5E-9EA9-AB3E6556E7C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55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7656" name="PlaceHolder 2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57" name="PlaceHolder 3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658" name="Рисунок 1" descr=""/>
          <p:cNvPicPr/>
          <p:nvPr/>
        </p:nvPicPr>
        <p:blipFill>
          <a:blip r:embed="rId4"/>
          <a:stretch/>
        </p:blipFill>
        <p:spPr>
          <a:xfrm>
            <a:off x="9118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59" name="PlaceHolder 4"/>
          <p:cNvSpPr>
            <a:spLocks noGrp="1"/>
          </p:cNvSpPr>
          <p:nvPr>
            <p:ph type="body"/>
          </p:nvPr>
        </p:nvSpPr>
        <p:spPr>
          <a:xfrm>
            <a:off x="101232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660" name="Рисунок 3" descr=""/>
          <p:cNvPicPr/>
          <p:nvPr/>
        </p:nvPicPr>
        <p:blipFill>
          <a:blip r:embed="rId5"/>
          <a:stretch/>
        </p:blipFill>
        <p:spPr>
          <a:xfrm>
            <a:off x="329040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61" name="PlaceHolder 5"/>
          <p:cNvSpPr>
            <a:spLocks noGrp="1"/>
          </p:cNvSpPr>
          <p:nvPr>
            <p:ph type="body"/>
          </p:nvPr>
        </p:nvSpPr>
        <p:spPr>
          <a:xfrm>
            <a:off x="339084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662" name="Рисунок 11" descr=""/>
          <p:cNvPicPr/>
          <p:nvPr/>
        </p:nvPicPr>
        <p:blipFill>
          <a:blip r:embed="rId6"/>
          <a:stretch/>
        </p:blipFill>
        <p:spPr>
          <a:xfrm>
            <a:off x="56692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63" name="PlaceHolder 6"/>
          <p:cNvSpPr>
            <a:spLocks noGrp="1"/>
          </p:cNvSpPr>
          <p:nvPr>
            <p:ph type="body"/>
          </p:nvPr>
        </p:nvSpPr>
        <p:spPr>
          <a:xfrm>
            <a:off x="576936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4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689040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65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66" name="PlaceHolder 1"/>
          <p:cNvSpPr>
            <a:spLocks noGrp="1"/>
          </p:cNvSpPr>
          <p:nvPr>
            <p:ph type="body"/>
          </p:nvPr>
        </p:nvSpPr>
        <p:spPr>
          <a:xfrm>
            <a:off x="7867800" y="2611440"/>
            <a:ext cx="371772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Несколько этапов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процесса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67" name="PlaceHolder 2"/>
          <p:cNvSpPr>
            <a:spLocks noGrp="1"/>
          </p:cNvSpPr>
          <p:nvPr>
            <p:ph type="body"/>
          </p:nvPr>
        </p:nvSpPr>
        <p:spPr>
          <a:xfrm>
            <a:off x="1555920" y="7369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68" name="PlaceHolder 3"/>
          <p:cNvSpPr>
            <a:spLocks noGrp="1"/>
          </p:cNvSpPr>
          <p:nvPr>
            <p:ph type="body"/>
          </p:nvPr>
        </p:nvSpPr>
        <p:spPr>
          <a:xfrm>
            <a:off x="1555920" y="10036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69" name="PlaceHolder 4"/>
          <p:cNvSpPr>
            <a:spLocks noGrp="1"/>
          </p:cNvSpPr>
          <p:nvPr>
            <p:ph type="body"/>
          </p:nvPr>
        </p:nvSpPr>
        <p:spPr>
          <a:xfrm>
            <a:off x="1555920" y="221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70" name="PlaceHolder 5"/>
          <p:cNvSpPr>
            <a:spLocks noGrp="1"/>
          </p:cNvSpPr>
          <p:nvPr>
            <p:ph type="body"/>
          </p:nvPr>
        </p:nvSpPr>
        <p:spPr>
          <a:xfrm>
            <a:off x="1555920" y="249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71" name="PlaceHolder 6"/>
          <p:cNvSpPr>
            <a:spLocks noGrp="1"/>
          </p:cNvSpPr>
          <p:nvPr>
            <p:ph type="body"/>
          </p:nvPr>
        </p:nvSpPr>
        <p:spPr>
          <a:xfrm>
            <a:off x="1555920" y="3705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72" name="PlaceHolder 7"/>
          <p:cNvSpPr>
            <a:spLocks noGrp="1"/>
          </p:cNvSpPr>
          <p:nvPr>
            <p:ph type="body"/>
          </p:nvPr>
        </p:nvSpPr>
        <p:spPr>
          <a:xfrm>
            <a:off x="1555920" y="39934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73" name="PlaceHolder 8"/>
          <p:cNvSpPr>
            <a:spLocks noGrp="1"/>
          </p:cNvSpPr>
          <p:nvPr>
            <p:ph type="body"/>
          </p:nvPr>
        </p:nvSpPr>
        <p:spPr>
          <a:xfrm>
            <a:off x="1555920" y="5200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74" name="PlaceHolder 9"/>
          <p:cNvSpPr>
            <a:spLocks noGrp="1"/>
          </p:cNvSpPr>
          <p:nvPr>
            <p:ph type="body"/>
          </p:nvPr>
        </p:nvSpPr>
        <p:spPr>
          <a:xfrm>
            <a:off x="1555920" y="54882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75" name="PlaceHolder 10"/>
          <p:cNvSpPr>
            <a:spLocks noGrp="1"/>
          </p:cNvSpPr>
          <p:nvPr>
            <p:ph type="sldNum" idx="31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527E009-EC78-4E1E-AEBB-BD5A8F3C063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77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78" name="PlaceHolder 2"/>
          <p:cNvSpPr>
            <a:spLocks noGrp="1"/>
          </p:cNvSpPr>
          <p:nvPr>
            <p:ph type="body"/>
          </p:nvPr>
        </p:nvSpPr>
        <p:spPr>
          <a:xfrm>
            <a:off x="8643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79" name="PlaceHolder 3"/>
          <p:cNvSpPr>
            <a:spLocks noGrp="1"/>
          </p:cNvSpPr>
          <p:nvPr>
            <p:ph type="body"/>
          </p:nvPr>
        </p:nvSpPr>
        <p:spPr>
          <a:xfrm>
            <a:off x="453888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80" name="PlaceHolder 4"/>
          <p:cNvSpPr>
            <a:spLocks noGrp="1"/>
          </p:cNvSpPr>
          <p:nvPr>
            <p:ph type="body"/>
          </p:nvPr>
        </p:nvSpPr>
        <p:spPr>
          <a:xfrm>
            <a:off x="82677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81" name="PlaceHolder 5"/>
          <p:cNvSpPr>
            <a:spLocks noGrp="1"/>
          </p:cNvSpPr>
          <p:nvPr>
            <p:ph type="body"/>
          </p:nvPr>
        </p:nvSpPr>
        <p:spPr>
          <a:xfrm>
            <a:off x="8643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82" name="PlaceHolder 6"/>
          <p:cNvSpPr>
            <a:spLocks noGrp="1"/>
          </p:cNvSpPr>
          <p:nvPr>
            <p:ph type="body"/>
          </p:nvPr>
        </p:nvSpPr>
        <p:spPr>
          <a:xfrm>
            <a:off x="453888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83" name="PlaceHolder 7"/>
          <p:cNvSpPr>
            <a:spLocks noGrp="1"/>
          </p:cNvSpPr>
          <p:nvPr>
            <p:ph type="body"/>
          </p:nvPr>
        </p:nvSpPr>
        <p:spPr>
          <a:xfrm>
            <a:off x="82677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84" name="PlaceHolder 8"/>
          <p:cNvSpPr>
            <a:spLocks noGrp="1"/>
          </p:cNvSpPr>
          <p:nvPr>
            <p:ph type="sldNum" idx="31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EB6B516-7C15-44A2-B942-25530BFF1D9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5" name="Shape 0"/>
          <p:cNvSpPr/>
          <p:nvPr/>
        </p:nvSpPr>
        <p:spPr>
          <a:xfrm>
            <a:off x="688968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86" name="Shape 1"/>
          <p:cNvSpPr/>
          <p:nvPr/>
        </p:nvSpPr>
        <p:spPr>
          <a:xfrm>
            <a:off x="200664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87" name="Shape 2"/>
          <p:cNvSpPr/>
          <p:nvPr/>
        </p:nvSpPr>
        <p:spPr>
          <a:xfrm>
            <a:off x="688968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88" name="Shape 3"/>
          <p:cNvSpPr/>
          <p:nvPr/>
        </p:nvSpPr>
        <p:spPr>
          <a:xfrm>
            <a:off x="200664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689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17824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90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17824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91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89256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692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89256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93" name="Text 10"/>
          <p:cNvSpPr/>
          <p:nvPr/>
        </p:nvSpPr>
        <p:spPr>
          <a:xfrm>
            <a:off x="7363080" y="2180520"/>
            <a:ext cx="57960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W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94" name="Text 14"/>
          <p:cNvSpPr/>
          <p:nvPr/>
        </p:nvSpPr>
        <p:spPr>
          <a:xfrm>
            <a:off x="5579640" y="4059000"/>
            <a:ext cx="5162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95" name="Text 15"/>
          <p:cNvSpPr/>
          <p:nvPr/>
        </p:nvSpPr>
        <p:spPr>
          <a:xfrm>
            <a:off x="5662080" y="2180520"/>
            <a:ext cx="4334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96" name="Text 16"/>
          <p:cNvSpPr/>
          <p:nvPr/>
        </p:nvSpPr>
        <p:spPr>
          <a:xfrm>
            <a:off x="7545240" y="4059000"/>
            <a:ext cx="41436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T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697" name="Image 17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112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98" name="PlaceHolder 1"/>
          <p:cNvSpPr>
            <a:spLocks noGrp="1"/>
          </p:cNvSpPr>
          <p:nvPr>
            <p:ph type="body"/>
          </p:nvPr>
        </p:nvSpPr>
        <p:spPr>
          <a:xfrm>
            <a:off x="226044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Strengths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699" name="PlaceHolder 2"/>
          <p:cNvSpPr>
            <a:spLocks noGrp="1"/>
          </p:cNvSpPr>
          <p:nvPr>
            <p:ph type="body"/>
          </p:nvPr>
        </p:nvSpPr>
        <p:spPr>
          <a:xfrm>
            <a:off x="2260440" y="377820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Opportunities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00" name="PlaceHolder 3"/>
          <p:cNvSpPr>
            <a:spLocks noGrp="1"/>
          </p:cNvSpPr>
          <p:nvPr>
            <p:ph type="body"/>
          </p:nvPr>
        </p:nvSpPr>
        <p:spPr>
          <a:xfrm>
            <a:off x="850860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Weakness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01" name="PlaceHolder 4"/>
          <p:cNvSpPr>
            <a:spLocks noGrp="1"/>
          </p:cNvSpPr>
          <p:nvPr>
            <p:ph type="body"/>
          </p:nvPr>
        </p:nvSpPr>
        <p:spPr>
          <a:xfrm>
            <a:off x="8508600" y="37850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Threats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02" name="PlaceHolder 5"/>
          <p:cNvSpPr>
            <a:spLocks noGrp="1"/>
          </p:cNvSpPr>
          <p:nvPr>
            <p:ph type="body"/>
          </p:nvPr>
        </p:nvSpPr>
        <p:spPr>
          <a:xfrm rot="16200000">
            <a:off x="2265840" y="-453600"/>
            <a:ext cx="4990680" cy="84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3750" spc="1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SWOT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03" name="PlaceHolder 6"/>
          <p:cNvSpPr>
            <a:spLocks noGrp="1"/>
          </p:cNvSpPr>
          <p:nvPr>
            <p:ph type="sldNum" idx="31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0359E4C-3BB6-4FA0-B681-87430F34B7C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705" name="Прямая соединительная линия 1"/>
          <p:cNvCxnSpPr/>
          <p:nvPr/>
        </p:nvCxnSpPr>
        <p:spPr>
          <a:xfrm flipH="1">
            <a:off x="608040" y="3429000"/>
            <a:ext cx="10974600" cy="3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arrow" w="lg"/>
          </a:ln>
        </p:spPr>
      </p:cxnSp>
      <p:sp>
        <p:nvSpPr>
          <p:cNvPr id="7706" name="Shape 0"/>
          <p:cNvSpPr/>
          <p:nvPr/>
        </p:nvSpPr>
        <p:spPr>
          <a:xfrm>
            <a:off x="15368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07" name="Shape 1"/>
          <p:cNvSpPr/>
          <p:nvPr/>
        </p:nvSpPr>
        <p:spPr>
          <a:xfrm>
            <a:off x="429876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08" name="Shape 2"/>
          <p:cNvSpPr/>
          <p:nvPr/>
        </p:nvSpPr>
        <p:spPr>
          <a:xfrm>
            <a:off x="70610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09" name="Text 13"/>
          <p:cNvSpPr/>
          <p:nvPr/>
        </p:nvSpPr>
        <p:spPr>
          <a:xfrm rot="16200000">
            <a:off x="4718160" y="33199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2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10" name="Text 15"/>
          <p:cNvSpPr/>
          <p:nvPr/>
        </p:nvSpPr>
        <p:spPr>
          <a:xfrm rot="16200000">
            <a:off x="7480440" y="331776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3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11" name="Text 11"/>
          <p:cNvSpPr/>
          <p:nvPr/>
        </p:nvSpPr>
        <p:spPr>
          <a:xfrm rot="16200000">
            <a:off x="1137960" y="33181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1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12" name="Text 17"/>
          <p:cNvSpPr/>
          <p:nvPr/>
        </p:nvSpPr>
        <p:spPr>
          <a:xfrm rot="16200000">
            <a:off x="10247040" y="331848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4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713" name="Группа 25"/>
          <p:cNvGrpSpPr/>
          <p:nvPr/>
        </p:nvGrpSpPr>
        <p:grpSpPr>
          <a:xfrm>
            <a:off x="3107160" y="3204000"/>
            <a:ext cx="449640" cy="449640"/>
            <a:chOff x="3107160" y="3204000"/>
            <a:chExt cx="449640" cy="449640"/>
          </a:xfrm>
        </p:grpSpPr>
        <p:sp>
          <p:nvSpPr>
            <p:cNvPr id="7714" name="Овал 26"/>
            <p:cNvSpPr/>
            <p:nvPr/>
          </p:nvSpPr>
          <p:spPr>
            <a:xfrm>
              <a:off x="310716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7715" name="Рисунок 27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26232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7716" name="Группа 28"/>
          <p:cNvGrpSpPr/>
          <p:nvPr/>
        </p:nvGrpSpPr>
        <p:grpSpPr>
          <a:xfrm>
            <a:off x="5869440" y="3204000"/>
            <a:ext cx="449640" cy="449640"/>
            <a:chOff x="5869440" y="3204000"/>
            <a:chExt cx="449640" cy="449640"/>
          </a:xfrm>
        </p:grpSpPr>
        <p:sp>
          <p:nvSpPr>
            <p:cNvPr id="7717" name="Овал 29"/>
            <p:cNvSpPr/>
            <p:nvPr/>
          </p:nvSpPr>
          <p:spPr>
            <a:xfrm>
              <a:off x="586944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7718" name="Рисунок 30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602460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7719" name="Группа 31"/>
          <p:cNvGrpSpPr/>
          <p:nvPr/>
        </p:nvGrpSpPr>
        <p:grpSpPr>
          <a:xfrm>
            <a:off x="8631720" y="3204000"/>
            <a:ext cx="449640" cy="449640"/>
            <a:chOff x="8631720" y="3204000"/>
            <a:chExt cx="449640" cy="449640"/>
          </a:xfrm>
        </p:grpSpPr>
        <p:sp>
          <p:nvSpPr>
            <p:cNvPr id="7720" name="Овал 32"/>
            <p:cNvSpPr/>
            <p:nvPr/>
          </p:nvSpPr>
          <p:spPr>
            <a:xfrm>
              <a:off x="863172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7721" name="Рисунок 33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878688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7722" name="Прямая соединительная линия 34"/>
          <p:cNvCxnSpPr/>
          <p:nvPr/>
        </p:nvCxnSpPr>
        <p:spPr>
          <a:xfrm>
            <a:off x="609408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7723" name="Прямая соединительная линия 35"/>
          <p:cNvCxnSpPr/>
          <p:nvPr/>
        </p:nvCxnSpPr>
        <p:spPr>
          <a:xfrm>
            <a:off x="885636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7724" name="Прямая соединительная линия 36"/>
          <p:cNvCxnSpPr/>
          <p:nvPr/>
        </p:nvCxnSpPr>
        <p:spPr>
          <a:xfrm>
            <a:off x="333180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sp>
        <p:nvSpPr>
          <p:cNvPr id="7725" name="PlaceHolder 1"/>
          <p:cNvSpPr>
            <a:spLocks noGrp="1"/>
          </p:cNvSpPr>
          <p:nvPr>
            <p:ph type="sldNum" idx="31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8037D5F-6EE3-4144-BF65-0A152984C3B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7" name="PlaceHolder 1"/>
          <p:cNvSpPr>
            <a:spLocks noGrp="1"/>
          </p:cNvSpPr>
          <p:nvPr>
            <p:ph type="body"/>
          </p:nvPr>
        </p:nvSpPr>
        <p:spPr>
          <a:xfrm>
            <a:off x="609480" y="23097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609480" y="4443480"/>
            <a:ext cx="54860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979" name="Группа 10"/>
          <p:cNvGrpSpPr/>
          <p:nvPr/>
        </p:nvGrpSpPr>
        <p:grpSpPr>
          <a:xfrm>
            <a:off x="7306560" y="609840"/>
            <a:ext cx="4272480" cy="5643360"/>
            <a:chOff x="7306560" y="609840"/>
            <a:chExt cx="4272480" cy="5643360"/>
          </a:xfrm>
        </p:grpSpPr>
        <p:sp>
          <p:nvSpPr>
            <p:cNvPr id="980" name="Полилиния 11"/>
            <p:cNvSpPr/>
            <p:nvPr/>
          </p:nvSpPr>
          <p:spPr>
            <a:xfrm>
              <a:off x="7306560" y="3434760"/>
              <a:ext cx="2343240" cy="2008440"/>
            </a:xfrm>
            <a:custGeom>
              <a:avLst/>
              <a:gdLst>
                <a:gd name="textAreaLeft" fmla="*/ 0 w 2343240"/>
                <a:gd name="textAreaRight" fmla="*/ 2343600 w 2343240"/>
                <a:gd name="textAreaTop" fmla="*/ 0 h 2008440"/>
                <a:gd name="textAreaBottom" fmla="*/ 2008800 h 2008440"/>
                <a:gd name="GluePoint1X" fmla="*/ 4687832 w 4687832"/>
                <a:gd name="GluePoint1Y" fmla="*/ 0 h 4017412"/>
                <a:gd name="GluePoint2X" fmla="*/ 2007215 w 4687832"/>
                <a:gd name="GluePoint2Y" fmla="*/ 0 h 4017412"/>
                <a:gd name="GluePoint3X" fmla="*/ 0 w 4687832"/>
                <a:gd name="GluePoint3Y" fmla="*/ 2008706 h 4017412"/>
                <a:gd name="GluePoint4X" fmla="*/ 0 w 4687832"/>
                <a:gd name="GluePoint4Y" fmla="*/ 2008706 h 4017412"/>
                <a:gd name="GluePoint5X" fmla="*/ 2007215 w 4687832"/>
                <a:gd name="GluePoint5Y" fmla="*/ 4017413 h 4017412"/>
                <a:gd name="GluePoint6X" fmla="*/ 4687832 w 4687832"/>
                <a:gd name="GluePoint6Y" fmla="*/ 4017413 h 40174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1" name="Полилиния 12"/>
            <p:cNvSpPr/>
            <p:nvPr/>
          </p:nvSpPr>
          <p:spPr>
            <a:xfrm>
              <a:off x="9598320" y="1737360"/>
              <a:ext cx="1980720" cy="1295640"/>
            </a:xfrm>
            <a:custGeom>
              <a:avLst/>
              <a:gdLst>
                <a:gd name="textAreaLeft" fmla="*/ 0 w 1980720"/>
                <a:gd name="textAreaRight" fmla="*/ 1981080 w 1980720"/>
                <a:gd name="textAreaTop" fmla="*/ 0 h 1295640"/>
                <a:gd name="textAreaBottom" fmla="*/ 1296000 h 1295640"/>
                <a:gd name="GluePoint1X" fmla="*/ 0 w 3962648"/>
                <a:gd name="GluePoint1Y" fmla="*/ 0 h 2591875"/>
                <a:gd name="GluePoint2X" fmla="*/ 2667662 w 3962648"/>
                <a:gd name="GluePoint2Y" fmla="*/ 0 h 2591875"/>
                <a:gd name="GluePoint3X" fmla="*/ 3962648 w 3962648"/>
                <a:gd name="GluePoint3Y" fmla="*/ 1295931 h 2591875"/>
                <a:gd name="GluePoint4X" fmla="*/ 3962648 w 3962648"/>
                <a:gd name="GluePoint4Y" fmla="*/ 1295931 h 2591875"/>
                <a:gd name="GluePoint5X" fmla="*/ 2667662 w 3962648"/>
                <a:gd name="GluePoint5Y" fmla="*/ 2591876 h 2591875"/>
                <a:gd name="GluePoint6X" fmla="*/ 0 w 3962648"/>
                <a:gd name="GluePoint6Y" fmla="*/ 2591876 h 259187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2" name="Полилиния 13"/>
            <p:cNvSpPr/>
            <p:nvPr/>
          </p:nvSpPr>
          <p:spPr>
            <a:xfrm>
              <a:off x="8025120" y="4542840"/>
              <a:ext cx="2964960" cy="1710360"/>
            </a:xfrm>
            <a:custGeom>
              <a:avLst/>
              <a:gdLst>
                <a:gd name="textAreaLeft" fmla="*/ 0 w 2964960"/>
                <a:gd name="textAreaRight" fmla="*/ 2965320 w 2964960"/>
                <a:gd name="textAreaTop" fmla="*/ 0 h 1710360"/>
                <a:gd name="textAreaBottom" fmla="*/ 1710720 h 1710360"/>
                <a:gd name="GluePoint1X" fmla="*/ 5931273 w 5931273"/>
                <a:gd name="GluePoint1Y" fmla="*/ 3421549 h 3421548"/>
                <a:gd name="GluePoint2X" fmla="*/ 5931273 w 5931273"/>
                <a:gd name="GluePoint2Y" fmla="*/ 115410 h 3421548"/>
                <a:gd name="GluePoint3X" fmla="*/ 5815948 w 5931273"/>
                <a:gd name="GluePoint3Y" fmla="*/ 0 h 3421548"/>
                <a:gd name="GluePoint4X" fmla="*/ 0 w 5931273"/>
                <a:gd name="GluePoint4Y" fmla="*/ 0 h 3421548"/>
                <a:gd name="GluePoint5X" fmla="*/ 0 w 5931273"/>
                <a:gd name="GluePoint5Y" fmla="*/ 3306138 h 3421548"/>
                <a:gd name="GluePoint6X" fmla="*/ 115325 w 5931273"/>
                <a:gd name="GluePoint6Y" fmla="*/ 3421549 h 3421548"/>
                <a:gd name="GluePoint7X" fmla="*/ 5931273 w 5931273"/>
                <a:gd name="GluePoint7Y" fmla="*/ 3421549 h 34215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3" name="Полилиния 14"/>
            <p:cNvSpPr/>
            <p:nvPr/>
          </p:nvSpPr>
          <p:spPr>
            <a:xfrm>
              <a:off x="8342280" y="4536360"/>
              <a:ext cx="414000" cy="906840"/>
            </a:xfrm>
            <a:custGeom>
              <a:avLst/>
              <a:gdLst>
                <a:gd name="textAreaLeft" fmla="*/ 0 w 414000"/>
                <a:gd name="textAreaRight" fmla="*/ 414360 w 414000"/>
                <a:gd name="textAreaTop" fmla="*/ 0 h 906840"/>
                <a:gd name="textAreaBottom" fmla="*/ 907200 h 906840"/>
                <a:gd name="GluePoint1X" fmla="*/ 828790 w 828790"/>
                <a:gd name="GluePoint1Y" fmla="*/ 0 h 1814316"/>
                <a:gd name="GluePoint2X" fmla="*/ 0 w 828790"/>
                <a:gd name="GluePoint2Y" fmla="*/ 0 h 1814316"/>
                <a:gd name="GluePoint3X" fmla="*/ 0 w 828790"/>
                <a:gd name="GluePoint3Y" fmla="*/ 1814316 h 1814316"/>
                <a:gd name="GluePoint4X" fmla="*/ 414389 w 828790"/>
                <a:gd name="GluePoint4Y" fmla="*/ 1397146 h 1814316"/>
                <a:gd name="GluePoint5X" fmla="*/ 828790 w 828790"/>
                <a:gd name="GluePoint5Y" fmla="*/ 1814316 h 1814316"/>
                <a:gd name="GluePoint6X" fmla="*/ 828790 w 828790"/>
                <a:gd name="GluePoint6Y" fmla="*/ 0 h 18143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4" name="Полилиния 15"/>
            <p:cNvSpPr/>
            <p:nvPr/>
          </p:nvSpPr>
          <p:spPr>
            <a:xfrm>
              <a:off x="10442520" y="5482440"/>
              <a:ext cx="6120" cy="42084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20840"/>
                <a:gd name="textAreaBottom" fmla="*/ 421200 h 420840"/>
                <a:gd name="GluePoint1X" fmla="*/ 0 w 12813"/>
                <a:gd name="GluePoint1Y" fmla="*/ 842356 h 842355"/>
                <a:gd name="GluePoint2X" fmla="*/ 0 w 12813"/>
                <a:gd name="GluePoint2Y" fmla="*/ 0 h 8423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5" name="Полилиния 16"/>
            <p:cNvSpPr/>
            <p:nvPr/>
          </p:nvSpPr>
          <p:spPr>
            <a:xfrm>
              <a:off x="10280520" y="5475960"/>
              <a:ext cx="323280" cy="161640"/>
            </a:xfrm>
            <a:custGeom>
              <a:avLst/>
              <a:gdLst>
                <a:gd name="textAreaLeft" fmla="*/ 0 w 323280"/>
                <a:gd name="textAreaRight" fmla="*/ 323640 w 323280"/>
                <a:gd name="textAreaTop" fmla="*/ 0 h 161640"/>
                <a:gd name="textAreaBottom" fmla="*/ 162000 h 161640"/>
                <a:gd name="GluePoint1X" fmla="*/ 647486 w 647486"/>
                <a:gd name="GluePoint1Y" fmla="*/ 323983 h 323982"/>
                <a:gd name="GluePoint2X" fmla="*/ 323743 w 647486"/>
                <a:gd name="GluePoint2Y" fmla="*/ 0 h 323982"/>
                <a:gd name="GluePoint3X" fmla="*/ 0 w 647486"/>
                <a:gd name="GluePoint3Y" fmla="*/ 323983 h 3239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6" name="Полилиния 17"/>
            <p:cNvSpPr/>
            <p:nvPr/>
          </p:nvSpPr>
          <p:spPr>
            <a:xfrm>
              <a:off x="10057680" y="5307480"/>
              <a:ext cx="763560" cy="764280"/>
            </a:xfrm>
            <a:custGeom>
              <a:avLst/>
              <a:gdLst>
                <a:gd name="textAreaLeft" fmla="*/ 0 w 763560"/>
                <a:gd name="textAreaRight" fmla="*/ 763920 w 763560"/>
                <a:gd name="textAreaTop" fmla="*/ 0 h 764280"/>
                <a:gd name="textAreaBottom" fmla="*/ 764640 h 764280"/>
                <a:gd name="GluePoint1X" fmla="*/ 1528352 w 1528352"/>
                <a:gd name="GluePoint1Y" fmla="*/ 764735 h 1529470"/>
                <a:gd name="GluePoint2X" fmla="*/ 764170 w 1528352"/>
                <a:gd name="GluePoint2Y" fmla="*/ 1529470 h 1529470"/>
                <a:gd name="GluePoint3X" fmla="*/ 0 w 1528352"/>
                <a:gd name="GluePoint3Y" fmla="*/ 764735 h 1529470"/>
                <a:gd name="GluePoint4X" fmla="*/ 764170 w 1528352"/>
                <a:gd name="GluePoint4Y" fmla="*/ 0 h 1529470"/>
                <a:gd name="GluePoint5X" fmla="*/ 1528352 w 1528352"/>
                <a:gd name="GluePoint5Y" fmla="*/ 764735 h 152947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7" name="Полилиния 18"/>
            <p:cNvSpPr/>
            <p:nvPr/>
          </p:nvSpPr>
          <p:spPr>
            <a:xfrm>
              <a:off x="10012680" y="4406760"/>
              <a:ext cx="1113120" cy="777240"/>
            </a:xfrm>
            <a:custGeom>
              <a:avLst/>
              <a:gdLst>
                <a:gd name="textAreaLeft" fmla="*/ 0 w 1113120"/>
                <a:gd name="textAreaRight" fmla="*/ 1113480 w 1113120"/>
                <a:gd name="textAreaTop" fmla="*/ 0 h 777240"/>
                <a:gd name="textAreaBottom" fmla="*/ 777600 h 777240"/>
                <a:gd name="GluePoint1X" fmla="*/ 0 w 2227363"/>
                <a:gd name="GluePoint1Y" fmla="*/ 0 h 1555129"/>
                <a:gd name="GluePoint2X" fmla="*/ 2073597 w 2227363"/>
                <a:gd name="GluePoint2Y" fmla="*/ 0 h 1555129"/>
                <a:gd name="GluePoint3X" fmla="*/ 2227363 w 2227363"/>
                <a:gd name="GluePoint3Y" fmla="*/ 153881 h 1555129"/>
                <a:gd name="GluePoint4X" fmla="*/ 2227363 w 2227363"/>
                <a:gd name="GluePoint4Y" fmla="*/ 1555130 h 15551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8" name="Скругленный прямоугольник 19"/>
            <p:cNvSpPr/>
            <p:nvPr/>
          </p:nvSpPr>
          <p:spPr>
            <a:xfrm>
              <a:off x="9836640" y="609840"/>
              <a:ext cx="1035360" cy="518040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9" name="Полилиния 20"/>
            <p:cNvSpPr/>
            <p:nvPr/>
          </p:nvSpPr>
          <p:spPr>
            <a:xfrm>
              <a:off x="10432440" y="687600"/>
              <a:ext cx="362160" cy="362520"/>
            </a:xfrm>
            <a:custGeom>
              <a:avLst/>
              <a:gdLst>
                <a:gd name="textAreaLeft" fmla="*/ 0 w 362160"/>
                <a:gd name="textAreaRight" fmla="*/ 362520 w 362160"/>
                <a:gd name="textAreaTop" fmla="*/ 0 h 362520"/>
                <a:gd name="textAreaBottom" fmla="*/ 362880 h 362520"/>
                <a:gd name="GluePoint1X" fmla="*/ 725190 w 725189"/>
                <a:gd name="GluePoint1Y" fmla="*/ 362863 h 725726"/>
                <a:gd name="GluePoint2X" fmla="*/ 362595 w 725189"/>
                <a:gd name="GluePoint2Y" fmla="*/ 725727 h 725726"/>
                <a:gd name="GluePoint3X" fmla="*/ 0 w 725189"/>
                <a:gd name="GluePoint3Y" fmla="*/ 362863 h 725726"/>
                <a:gd name="GluePoint4X" fmla="*/ 362595 w 725189"/>
                <a:gd name="GluePoint4Y" fmla="*/ 0 h 725726"/>
                <a:gd name="GluePoint5X" fmla="*/ 725190 w 725189"/>
                <a:gd name="GluePoint5Y" fmla="*/ 362863 h 72572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0" name="Полилиния 21"/>
            <p:cNvSpPr/>
            <p:nvPr/>
          </p:nvSpPr>
          <p:spPr>
            <a:xfrm>
              <a:off x="7435800" y="869040"/>
              <a:ext cx="1812240" cy="1814040"/>
            </a:xfrm>
            <a:custGeom>
              <a:avLst/>
              <a:gdLst>
                <a:gd name="textAreaLeft" fmla="*/ 0 w 1812240"/>
                <a:gd name="textAreaRight" fmla="*/ 1812600 w 1812240"/>
                <a:gd name="textAreaTop" fmla="*/ 0 h 1814040"/>
                <a:gd name="textAreaBottom" fmla="*/ 1814400 h 1814040"/>
                <a:gd name="GluePoint1X" fmla="*/ 1812978 w 3625952"/>
                <a:gd name="GluePoint1Y" fmla="*/ 0 h 3628627"/>
                <a:gd name="GluePoint2X" fmla="*/ 805740 w 3625952"/>
                <a:gd name="GluePoint2Y" fmla="*/ 305766 h 3628627"/>
                <a:gd name="GluePoint3X" fmla="*/ 138005 w 3625952"/>
                <a:gd name="GluePoint3Y" fmla="*/ 1120009 h 3628627"/>
                <a:gd name="GluePoint4X" fmla="*/ 34836 w 3625952"/>
                <a:gd name="GluePoint4Y" fmla="*/ 2168269 h 3628627"/>
                <a:gd name="GluePoint5X" fmla="*/ 531009 w 3625952"/>
                <a:gd name="GluePoint5Y" fmla="*/ 3097234 h 3628627"/>
                <a:gd name="GluePoint6X" fmla="*/ 1459276 w 3625952"/>
                <a:gd name="GluePoint6Y" fmla="*/ 3593768 h 3628627"/>
                <a:gd name="GluePoint7X" fmla="*/ 2506774 w 3625952"/>
                <a:gd name="GluePoint7Y" fmla="*/ 3490527 h 3628627"/>
                <a:gd name="GluePoint8X" fmla="*/ 3320405 w 3625952"/>
                <a:gd name="GluePoint8Y" fmla="*/ 2822287 h 3628627"/>
                <a:gd name="GluePoint9X" fmla="*/ 3625953 w 3625952"/>
                <a:gd name="GluePoint9Y" fmla="*/ 1814318 h 3628627"/>
                <a:gd name="GluePoint10X" fmla="*/ 1812978 w 3625952"/>
                <a:gd name="GluePoint10Y" fmla="*/ 1814318 h 3628627"/>
                <a:gd name="GluePoint11X" fmla="*/ 1812978 w 3625952"/>
                <a:gd name="GluePoint11Y" fmla="*/ 0 h 36286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1" name="Полилиния 22"/>
            <p:cNvSpPr/>
            <p:nvPr/>
          </p:nvSpPr>
          <p:spPr>
            <a:xfrm>
              <a:off x="8471880" y="739440"/>
              <a:ext cx="906120" cy="906840"/>
            </a:xfrm>
            <a:custGeom>
              <a:avLst/>
              <a:gdLst>
                <a:gd name="textAreaLeft" fmla="*/ 0 w 906120"/>
                <a:gd name="textAreaRight" fmla="*/ 906480 w 906120"/>
                <a:gd name="textAreaTop" fmla="*/ 0 h 906840"/>
                <a:gd name="textAreaBottom" fmla="*/ 907200 h 906840"/>
                <a:gd name="GluePoint1X" fmla="*/ 1812975 w 1812975"/>
                <a:gd name="GluePoint1Y" fmla="*/ 1814318 h 1814317"/>
                <a:gd name="GluePoint2X" fmla="*/ 1674969 w 1812975"/>
                <a:gd name="GluePoint2Y" fmla="*/ 1120009 h 1814317"/>
                <a:gd name="GluePoint3X" fmla="*/ 1281967 w 1812975"/>
                <a:gd name="GluePoint3Y" fmla="*/ 531401 h 1814317"/>
                <a:gd name="GluePoint4X" fmla="*/ 693796 w 1812975"/>
                <a:gd name="GluePoint4Y" fmla="*/ 138107 h 1814317"/>
                <a:gd name="GluePoint5X" fmla="*/ 0 w 1812975"/>
                <a:gd name="GluePoint5Y" fmla="*/ 0 h 1814317"/>
                <a:gd name="GluePoint6X" fmla="*/ 0 w 1812975"/>
                <a:gd name="GluePoint6Y" fmla="*/ 1814318 h 1814317"/>
                <a:gd name="GluePoint7X" fmla="*/ 1812975 w 1812975"/>
                <a:gd name="GluePoint7Y" fmla="*/ 1814318 h 18143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2" name="Полилиния 23"/>
            <p:cNvSpPr/>
            <p:nvPr/>
          </p:nvSpPr>
          <p:spPr>
            <a:xfrm>
              <a:off x="9475560" y="1627560"/>
              <a:ext cx="219240" cy="219240"/>
            </a:xfrm>
            <a:custGeom>
              <a:avLst/>
              <a:gdLst>
                <a:gd name="textAreaLeft" fmla="*/ 0 w 219240"/>
                <a:gd name="textAreaRight" fmla="*/ 219600 w 219240"/>
                <a:gd name="textAreaTop" fmla="*/ 0 h 219240"/>
                <a:gd name="textAreaBottom" fmla="*/ 219600 h 219240"/>
                <a:gd name="GluePoint1X" fmla="*/ 219463 w 438927"/>
                <a:gd name="GluePoint1Y" fmla="*/ 439252 h 439252"/>
                <a:gd name="GluePoint2X" fmla="*/ 438927 w 438927"/>
                <a:gd name="GluePoint2Y" fmla="*/ 219626 h 439252"/>
                <a:gd name="GluePoint3X" fmla="*/ 219463 w 438927"/>
                <a:gd name="GluePoint3Y" fmla="*/ 0 h 439252"/>
                <a:gd name="GluePoint4X" fmla="*/ 0 w 438927"/>
                <a:gd name="GluePoint4Y" fmla="*/ 219626 h 439252"/>
                <a:gd name="GluePoint5X" fmla="*/ 219463 w 438927"/>
                <a:gd name="GluePoint5Y" fmla="*/ 439252 h 4392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3" name="Полилиния 24"/>
            <p:cNvSpPr/>
            <p:nvPr/>
          </p:nvSpPr>
          <p:spPr>
            <a:xfrm>
              <a:off x="8562960" y="2644920"/>
              <a:ext cx="2393640" cy="1164600"/>
            </a:xfrm>
            <a:custGeom>
              <a:avLst/>
              <a:gdLst>
                <a:gd name="textAreaLeft" fmla="*/ 0 w 2393640"/>
                <a:gd name="textAreaRight" fmla="*/ 2394000 w 2393640"/>
                <a:gd name="textAreaTop" fmla="*/ 0 h 1164600"/>
                <a:gd name="textAreaBottom" fmla="*/ 1164960 h 1164600"/>
                <a:gd name="GluePoint1X" fmla="*/ 1436067 w 4788708"/>
                <a:gd name="GluePoint1Y" fmla="*/ 905805 h 2329983"/>
                <a:gd name="GluePoint2X" fmla="*/ 1561643 w 4788708"/>
                <a:gd name="GluePoint2Y" fmla="*/ 880300 h 2329983"/>
                <a:gd name="GluePoint3X" fmla="*/ 1592832 w 4788708"/>
                <a:gd name="GluePoint3Y" fmla="*/ 1034039 h 2329983"/>
                <a:gd name="GluePoint4X" fmla="*/ 1436067 w 4788708"/>
                <a:gd name="GluePoint4Y" fmla="*/ 1034039 h 2329983"/>
                <a:gd name="GluePoint5X" fmla="*/ 1436067 w 4788708"/>
                <a:gd name="GluePoint5Y" fmla="*/ 905805 h 2329983"/>
                <a:gd name="GluePoint6X" fmla="*/ 2705143 w 4788708"/>
                <a:gd name="GluePoint6Y" fmla="*/ 1424178 h 2329983"/>
                <a:gd name="GluePoint7X" fmla="*/ 2579566 w 4788708"/>
                <a:gd name="GluePoint7Y" fmla="*/ 1449684 h 2329983"/>
                <a:gd name="GluePoint8X" fmla="*/ 2548377 w 4788708"/>
                <a:gd name="GluePoint8Y" fmla="*/ 1295944 h 2329983"/>
                <a:gd name="GluePoint9X" fmla="*/ 2705143 w 4788708"/>
                <a:gd name="GluePoint9Y" fmla="*/ 1295944 h 2329983"/>
                <a:gd name="GluePoint10X" fmla="*/ 2705143 w 4788708"/>
                <a:gd name="GluePoint10Y" fmla="*/ 1424178 h 2329983"/>
                <a:gd name="GluePoint11X" fmla="*/ 256278 w 4788708"/>
                <a:gd name="GluePoint11Y" fmla="*/ 1553784 h 2329983"/>
                <a:gd name="GluePoint12X" fmla="*/ 775625 w 4788708"/>
                <a:gd name="GluePoint12Y" fmla="*/ 2073516 h 2329983"/>
                <a:gd name="GluePoint13X" fmla="*/ 775625 w 4788708"/>
                <a:gd name="GluePoint13Y" fmla="*/ 2329983 h 2329983"/>
                <a:gd name="GluePoint14X" fmla="*/ 0 w 4788708"/>
                <a:gd name="GluePoint14Y" fmla="*/ 1553784 h 2329983"/>
                <a:gd name="GluePoint15X" fmla="*/ 256278 w 4788708"/>
                <a:gd name="GluePoint15Y" fmla="*/ 1553784 h 2329983"/>
                <a:gd name="GluePoint16X" fmla="*/ 775625 w 4788708"/>
                <a:gd name="GluePoint16Y" fmla="*/ 1034039 h 2329983"/>
                <a:gd name="GluePoint17X" fmla="*/ 256278 w 4788708"/>
                <a:gd name="GluePoint17Y" fmla="*/ 1553784 h 2329983"/>
                <a:gd name="GluePoint18X" fmla="*/ 0 w 4788708"/>
                <a:gd name="GluePoint18Y" fmla="*/ 1553784 h 2329983"/>
                <a:gd name="GluePoint19X" fmla="*/ 775625 w 4788708"/>
                <a:gd name="GluePoint19Y" fmla="*/ 777572 h 2329983"/>
                <a:gd name="GluePoint20X" fmla="*/ 775625 w 4788708"/>
                <a:gd name="GluePoint20Y" fmla="*/ 1034039 h 2329983"/>
                <a:gd name="GluePoint21X" fmla="*/ 1436067 w 4788708"/>
                <a:gd name="GluePoint21Y" fmla="*/ 1034039 h 2329983"/>
                <a:gd name="GluePoint22X" fmla="*/ 775625 w 4788708"/>
                <a:gd name="GluePoint22Y" fmla="*/ 1034039 h 2329983"/>
                <a:gd name="GluePoint23X" fmla="*/ 775625 w 4788708"/>
                <a:gd name="GluePoint23Y" fmla="*/ 777572 h 2329983"/>
                <a:gd name="GluePoint24X" fmla="*/ 1436067 w 4788708"/>
                <a:gd name="GluePoint24Y" fmla="*/ 777572 h 2329983"/>
                <a:gd name="GluePoint25X" fmla="*/ 1436067 w 4788708"/>
                <a:gd name="GluePoint25Y" fmla="*/ 1034039 h 2329983"/>
                <a:gd name="GluePoint26X" fmla="*/ 1551251 w 4788708"/>
                <a:gd name="GluePoint26Y" fmla="*/ 776212 h 2329983"/>
                <a:gd name="GluePoint27X" fmla="*/ 1561643 w 4788708"/>
                <a:gd name="GluePoint27Y" fmla="*/ 880300 h 2329983"/>
                <a:gd name="GluePoint28X" fmla="*/ 1310490 w 4788708"/>
                <a:gd name="GluePoint28Y" fmla="*/ 931324 h 2329983"/>
                <a:gd name="GluePoint29X" fmla="*/ 1294973 w 4788708"/>
                <a:gd name="GluePoint29Y" fmla="*/ 776212 h 2329983"/>
                <a:gd name="GluePoint30X" fmla="*/ 1551251 w 4788708"/>
                <a:gd name="GluePoint30Y" fmla="*/ 776212 h 2329983"/>
                <a:gd name="GluePoint31X" fmla="*/ 2070598 w 4788708"/>
                <a:gd name="GluePoint31Y" fmla="*/ 256468 h 2329983"/>
                <a:gd name="GluePoint32X" fmla="*/ 1551251 w 4788708"/>
                <a:gd name="GluePoint32Y" fmla="*/ 776212 h 2329983"/>
                <a:gd name="GluePoint33X" fmla="*/ 1294973 w 4788708"/>
                <a:gd name="GluePoint33Y" fmla="*/ 776212 h 2329983"/>
                <a:gd name="GluePoint34X" fmla="*/ 2070598 w 4788708"/>
                <a:gd name="GluePoint34Y" fmla="*/ 0 h 2329983"/>
                <a:gd name="GluePoint35X" fmla="*/ 2070598 w 4788708"/>
                <a:gd name="GluePoint35Y" fmla="*/ 256468 h 2329983"/>
                <a:gd name="GluePoint36X" fmla="*/ 4013070 w 4788708"/>
                <a:gd name="GluePoint36Y" fmla="*/ 256468 h 2329983"/>
                <a:gd name="GluePoint37X" fmla="*/ 2070598 w 4788708"/>
                <a:gd name="GluePoint37Y" fmla="*/ 256468 h 2329983"/>
                <a:gd name="GluePoint38X" fmla="*/ 2070598 w 4788708"/>
                <a:gd name="GluePoint38Y" fmla="*/ 0 h 2329983"/>
                <a:gd name="GluePoint39X" fmla="*/ 4013070 w 4788708"/>
                <a:gd name="GluePoint39Y" fmla="*/ 0 h 2329983"/>
                <a:gd name="GluePoint40X" fmla="*/ 4013070 w 4788708"/>
                <a:gd name="GluePoint40Y" fmla="*/ 256468 h 2329983"/>
                <a:gd name="GluePoint41X" fmla="*/ 4532431 w 4788708"/>
                <a:gd name="GluePoint41Y" fmla="*/ 776212 h 2329983"/>
                <a:gd name="GluePoint42X" fmla="*/ 4013070 w 4788708"/>
                <a:gd name="GluePoint42Y" fmla="*/ 256468 h 2329983"/>
                <a:gd name="GluePoint43X" fmla="*/ 4013070 w 4788708"/>
                <a:gd name="GluePoint43Y" fmla="*/ 0 h 2329983"/>
                <a:gd name="GluePoint44X" fmla="*/ 4788709 w 4788708"/>
                <a:gd name="GluePoint44Y" fmla="*/ 776212 h 2329983"/>
                <a:gd name="GluePoint45X" fmla="*/ 4532431 w 4788708"/>
                <a:gd name="GluePoint45Y" fmla="*/ 776212 h 2329983"/>
                <a:gd name="GluePoint46X" fmla="*/ 4013070 w 4788708"/>
                <a:gd name="GluePoint46Y" fmla="*/ 1295944 h 2329983"/>
                <a:gd name="GluePoint47X" fmla="*/ 4532431 w 4788708"/>
                <a:gd name="GluePoint47Y" fmla="*/ 776212 h 2329983"/>
                <a:gd name="GluePoint48X" fmla="*/ 4788709 w 4788708"/>
                <a:gd name="GluePoint48Y" fmla="*/ 776212 h 2329983"/>
                <a:gd name="GluePoint49X" fmla="*/ 4013070 w 4788708"/>
                <a:gd name="GluePoint49Y" fmla="*/ 1552412 h 2329983"/>
                <a:gd name="GluePoint50X" fmla="*/ 4013070 w 4788708"/>
                <a:gd name="GluePoint50Y" fmla="*/ 1295944 h 2329983"/>
                <a:gd name="GluePoint51X" fmla="*/ 2705143 w 4788708"/>
                <a:gd name="GluePoint51Y" fmla="*/ 1295944 h 2329983"/>
                <a:gd name="GluePoint52X" fmla="*/ 4013070 w 4788708"/>
                <a:gd name="GluePoint52Y" fmla="*/ 1295944 h 2329983"/>
                <a:gd name="GluePoint53X" fmla="*/ 4013070 w 4788708"/>
                <a:gd name="GluePoint53Y" fmla="*/ 1552412 h 2329983"/>
                <a:gd name="GluePoint54X" fmla="*/ 2705143 w 4788708"/>
                <a:gd name="GluePoint54Y" fmla="*/ 1552412 h 2329983"/>
                <a:gd name="GluePoint55X" fmla="*/ 2705143 w 4788708"/>
                <a:gd name="GluePoint55Y" fmla="*/ 1295944 h 2329983"/>
                <a:gd name="GluePoint56X" fmla="*/ 2589959 w 4788708"/>
                <a:gd name="GluePoint56Y" fmla="*/ 1553784 h 2329983"/>
                <a:gd name="GluePoint57X" fmla="*/ 2579566 w 4788708"/>
                <a:gd name="GluePoint57Y" fmla="*/ 1449684 h 2329983"/>
                <a:gd name="GluePoint58X" fmla="*/ 2830719 w 4788708"/>
                <a:gd name="GluePoint58Y" fmla="*/ 1398672 h 2329983"/>
                <a:gd name="GluePoint59X" fmla="*/ 2846237 w 4788708"/>
                <a:gd name="GluePoint59Y" fmla="*/ 1553784 h 2329983"/>
                <a:gd name="GluePoint60X" fmla="*/ 2589959 w 4788708"/>
                <a:gd name="GluePoint60Y" fmla="*/ 1553784 h 2329983"/>
                <a:gd name="GluePoint61X" fmla="*/ 2070611 w 4788708"/>
                <a:gd name="GluePoint61Y" fmla="*/ 2073516 h 2329983"/>
                <a:gd name="GluePoint62X" fmla="*/ 2589959 w 4788708"/>
                <a:gd name="GluePoint62Y" fmla="*/ 1553784 h 2329983"/>
                <a:gd name="GluePoint63X" fmla="*/ 2846237 w 4788708"/>
                <a:gd name="GluePoint63Y" fmla="*/ 1553784 h 2329983"/>
                <a:gd name="GluePoint64X" fmla="*/ 2070611 w 4788708"/>
                <a:gd name="GluePoint64Y" fmla="*/ 2329983 h 2329983"/>
                <a:gd name="GluePoint65X" fmla="*/ 2070611 w 4788708"/>
                <a:gd name="GluePoint65Y" fmla="*/ 2073516 h 2329983"/>
                <a:gd name="GluePoint66X" fmla="*/ 775625 w 4788708"/>
                <a:gd name="GluePoint66Y" fmla="*/ 2073516 h 2329983"/>
                <a:gd name="GluePoint67X" fmla="*/ 2070611 w 4788708"/>
                <a:gd name="GluePoint67Y" fmla="*/ 2073516 h 2329983"/>
                <a:gd name="GluePoint68X" fmla="*/ 2070611 w 4788708"/>
                <a:gd name="GluePoint68Y" fmla="*/ 2329983 h 2329983"/>
                <a:gd name="GluePoint69X" fmla="*/ 775625 w 4788708"/>
                <a:gd name="GluePoint69Y" fmla="*/ 2329983 h 2329983"/>
                <a:gd name="GluePoint70X" fmla="*/ 775625 w 4788708"/>
                <a:gd name="GluePoint70Y" fmla="*/ 2073516 h 23299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4" name="Скругленный прямоугольник 25"/>
            <p:cNvSpPr/>
            <p:nvPr/>
          </p:nvSpPr>
          <p:spPr>
            <a:xfrm flipV="1">
              <a:off x="9274320" y="2708640"/>
              <a:ext cx="1618200" cy="64764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5" name="Скругленный прямоугольник 26"/>
            <p:cNvSpPr/>
            <p:nvPr/>
          </p:nvSpPr>
          <p:spPr>
            <a:xfrm flipV="1">
              <a:off x="8633520" y="3103560"/>
              <a:ext cx="1281600" cy="634680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7" name="PlaceHolder 4"/>
          <p:cNvSpPr>
            <a:spLocks noGrp="1"/>
          </p:cNvSpPr>
          <p:nvPr>
            <p:ph type="sldNum" idx="1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8D40B17-C025-48AC-9482-FEBBF21D39A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6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 rot="10800000">
            <a:off x="4603680" y="1879560"/>
            <a:ext cx="6279840" cy="139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27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6699240" y="4794840"/>
            <a:ext cx="2088720" cy="145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28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 rot="10800000">
            <a:off x="5645160" y="3333960"/>
            <a:ext cx="4190760" cy="139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29" name="Овал 23"/>
          <p:cNvSpPr/>
          <p:nvPr/>
        </p:nvSpPr>
        <p:spPr>
          <a:xfrm>
            <a:off x="7518960" y="24368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30" name="Овал 24"/>
          <p:cNvSpPr/>
          <p:nvPr/>
        </p:nvSpPr>
        <p:spPr>
          <a:xfrm>
            <a:off x="7518960" y="378396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31" name="Овал 37"/>
          <p:cNvSpPr/>
          <p:nvPr/>
        </p:nvSpPr>
        <p:spPr>
          <a:xfrm>
            <a:off x="7518960" y="52412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732" name="Image 44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33" name="PlaceHolder 1"/>
          <p:cNvSpPr>
            <a:spLocks noGrp="1"/>
          </p:cNvSpPr>
          <p:nvPr>
            <p:ph type="body"/>
          </p:nvPr>
        </p:nvSpPr>
        <p:spPr>
          <a:xfrm>
            <a:off x="1308240" y="43812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34" name="PlaceHolder 2"/>
          <p:cNvSpPr>
            <a:spLocks noGrp="1"/>
          </p:cNvSpPr>
          <p:nvPr>
            <p:ph type="body"/>
          </p:nvPr>
        </p:nvSpPr>
        <p:spPr>
          <a:xfrm>
            <a:off x="1308240" y="2324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35" name="PlaceHolder 3"/>
          <p:cNvSpPr>
            <a:spLocks noGrp="1"/>
          </p:cNvSpPr>
          <p:nvPr>
            <p:ph type="body"/>
          </p:nvPr>
        </p:nvSpPr>
        <p:spPr>
          <a:xfrm>
            <a:off x="1308240" y="265428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36" name="PlaceHolder 4"/>
          <p:cNvSpPr>
            <a:spLocks noGrp="1"/>
          </p:cNvSpPr>
          <p:nvPr>
            <p:ph type="body"/>
          </p:nvPr>
        </p:nvSpPr>
        <p:spPr>
          <a:xfrm>
            <a:off x="1308240" y="560412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37" name="PlaceHolder 5"/>
          <p:cNvSpPr>
            <a:spLocks noGrp="1"/>
          </p:cNvSpPr>
          <p:nvPr>
            <p:ph type="body"/>
          </p:nvPr>
        </p:nvSpPr>
        <p:spPr>
          <a:xfrm>
            <a:off x="1308240" y="5267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38" name="PlaceHolder 6"/>
          <p:cNvSpPr>
            <a:spLocks noGrp="1"/>
          </p:cNvSpPr>
          <p:nvPr>
            <p:ph type="body"/>
          </p:nvPr>
        </p:nvSpPr>
        <p:spPr>
          <a:xfrm>
            <a:off x="1308240" y="3810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39" name="PlaceHolder 7"/>
          <p:cNvSpPr>
            <a:spLocks noGrp="1"/>
          </p:cNvSpPr>
          <p:nvPr>
            <p:ph type="body"/>
          </p:nvPr>
        </p:nvSpPr>
        <p:spPr>
          <a:xfrm>
            <a:off x="1308240" y="414684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40" name="PlaceHolder 8"/>
          <p:cNvSpPr>
            <a:spLocks noGrp="1"/>
          </p:cNvSpPr>
          <p:nvPr>
            <p:ph type="sldNum" idx="31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FB77EE8-5873-4FAD-870F-93D3B871CA0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42" name="PlaceHolder 1"/>
          <p:cNvSpPr>
            <a:spLocks noGrp="1"/>
          </p:cNvSpPr>
          <p:nvPr>
            <p:ph type="body"/>
          </p:nvPr>
        </p:nvSpPr>
        <p:spPr>
          <a:xfrm>
            <a:off x="10634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43" name="PlaceHolder 2"/>
          <p:cNvSpPr>
            <a:spLocks noGrp="1"/>
          </p:cNvSpPr>
          <p:nvPr>
            <p:ph type="body"/>
          </p:nvPr>
        </p:nvSpPr>
        <p:spPr>
          <a:xfrm>
            <a:off x="10634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44" name="PlaceHolder 3"/>
          <p:cNvSpPr>
            <a:spLocks noGrp="1"/>
          </p:cNvSpPr>
          <p:nvPr>
            <p:ph type="body"/>
          </p:nvPr>
        </p:nvSpPr>
        <p:spPr>
          <a:xfrm>
            <a:off x="47120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45" name="PlaceHolder 4"/>
          <p:cNvSpPr>
            <a:spLocks noGrp="1"/>
          </p:cNvSpPr>
          <p:nvPr>
            <p:ph type="body"/>
          </p:nvPr>
        </p:nvSpPr>
        <p:spPr>
          <a:xfrm>
            <a:off x="47120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46" name="PlaceHolder 5"/>
          <p:cNvSpPr>
            <a:spLocks noGrp="1"/>
          </p:cNvSpPr>
          <p:nvPr>
            <p:ph type="body"/>
          </p:nvPr>
        </p:nvSpPr>
        <p:spPr>
          <a:xfrm>
            <a:off x="836100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47" name="PlaceHolder 6"/>
          <p:cNvSpPr>
            <a:spLocks noGrp="1"/>
          </p:cNvSpPr>
          <p:nvPr>
            <p:ph type="body"/>
          </p:nvPr>
        </p:nvSpPr>
        <p:spPr>
          <a:xfrm>
            <a:off x="836100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48" name="PlaceHolder 7"/>
          <p:cNvSpPr>
            <a:spLocks noGrp="1"/>
          </p:cNvSpPr>
          <p:nvPr>
            <p:ph type="body"/>
          </p:nvPr>
        </p:nvSpPr>
        <p:spPr>
          <a:xfrm>
            <a:off x="28879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49" name="PlaceHolder 8"/>
          <p:cNvSpPr>
            <a:spLocks noGrp="1"/>
          </p:cNvSpPr>
          <p:nvPr>
            <p:ph type="body"/>
          </p:nvPr>
        </p:nvSpPr>
        <p:spPr>
          <a:xfrm>
            <a:off x="28879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50" name="PlaceHolder 9"/>
          <p:cNvSpPr>
            <a:spLocks noGrp="1"/>
          </p:cNvSpPr>
          <p:nvPr>
            <p:ph type="body"/>
          </p:nvPr>
        </p:nvSpPr>
        <p:spPr>
          <a:xfrm>
            <a:off x="65365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51" name="PlaceHolder 10"/>
          <p:cNvSpPr>
            <a:spLocks noGrp="1"/>
          </p:cNvSpPr>
          <p:nvPr>
            <p:ph type="body"/>
          </p:nvPr>
        </p:nvSpPr>
        <p:spPr>
          <a:xfrm>
            <a:off x="65365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52" name="PlaceHolder 11"/>
          <p:cNvSpPr>
            <a:spLocks noGrp="1"/>
          </p:cNvSpPr>
          <p:nvPr>
            <p:ph type="body"/>
          </p:nvPr>
        </p:nvSpPr>
        <p:spPr>
          <a:xfrm>
            <a:off x="1018548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53" name="PlaceHolder 12"/>
          <p:cNvSpPr>
            <a:spLocks noGrp="1"/>
          </p:cNvSpPr>
          <p:nvPr>
            <p:ph type="body"/>
          </p:nvPr>
        </p:nvSpPr>
        <p:spPr>
          <a:xfrm>
            <a:off x="1018548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54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55" name="PlaceHolder 14"/>
          <p:cNvSpPr>
            <a:spLocks noGrp="1"/>
          </p:cNvSpPr>
          <p:nvPr>
            <p:ph type="sldNum" idx="31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D667C82-778A-4DCB-8520-47D0AC21A31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6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7757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58" name="PlaceHolder 2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59" name="PlaceHolder 3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60" name="PlaceHolder 4"/>
          <p:cNvSpPr>
            <a:spLocks noGrp="1"/>
          </p:cNvSpPr>
          <p:nvPr>
            <p:ph type="body"/>
          </p:nvPr>
        </p:nvSpPr>
        <p:spPr>
          <a:xfrm>
            <a:off x="1063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61" name="PlaceHolder 5"/>
          <p:cNvSpPr>
            <a:spLocks noGrp="1"/>
          </p:cNvSpPr>
          <p:nvPr>
            <p:ph type="body"/>
          </p:nvPr>
        </p:nvSpPr>
        <p:spPr>
          <a:xfrm>
            <a:off x="1063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62" name="PlaceHolder 6"/>
          <p:cNvSpPr>
            <a:spLocks noGrp="1"/>
          </p:cNvSpPr>
          <p:nvPr>
            <p:ph type="body"/>
          </p:nvPr>
        </p:nvSpPr>
        <p:spPr>
          <a:xfrm>
            <a:off x="3858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63" name="PlaceHolder 7"/>
          <p:cNvSpPr>
            <a:spLocks noGrp="1"/>
          </p:cNvSpPr>
          <p:nvPr>
            <p:ph type="body"/>
          </p:nvPr>
        </p:nvSpPr>
        <p:spPr>
          <a:xfrm>
            <a:off x="3858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64" name="PlaceHolder 8"/>
          <p:cNvSpPr>
            <a:spLocks noGrp="1"/>
          </p:cNvSpPr>
          <p:nvPr>
            <p:ph type="body"/>
          </p:nvPr>
        </p:nvSpPr>
        <p:spPr>
          <a:xfrm>
            <a:off x="6652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65" name="PlaceHolder 9"/>
          <p:cNvSpPr>
            <a:spLocks noGrp="1"/>
          </p:cNvSpPr>
          <p:nvPr>
            <p:ph type="body"/>
          </p:nvPr>
        </p:nvSpPr>
        <p:spPr>
          <a:xfrm>
            <a:off x="6652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66" name="PlaceHolder 10"/>
          <p:cNvSpPr>
            <a:spLocks noGrp="1"/>
          </p:cNvSpPr>
          <p:nvPr>
            <p:ph type="body"/>
          </p:nvPr>
        </p:nvSpPr>
        <p:spPr>
          <a:xfrm>
            <a:off x="9447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67" name="PlaceHolder 11"/>
          <p:cNvSpPr>
            <a:spLocks noGrp="1"/>
          </p:cNvSpPr>
          <p:nvPr>
            <p:ph type="body"/>
          </p:nvPr>
        </p:nvSpPr>
        <p:spPr>
          <a:xfrm>
            <a:off x="9447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76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69" name="PlaceHolder 12"/>
          <p:cNvSpPr>
            <a:spLocks noGrp="1"/>
          </p:cNvSpPr>
          <p:nvPr>
            <p:ph type="sldNum" idx="31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0AB736D-98F1-475A-9FF5-A756814E3A1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1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0" name="PlaceHolder 1"/>
          <p:cNvSpPr>
            <a:spLocks noGrp="1"/>
          </p:cNvSpPr>
          <p:nvPr>
            <p:ph type="body"/>
          </p:nvPr>
        </p:nvSpPr>
        <p:spPr>
          <a:xfrm>
            <a:off x="5968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7771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7772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7773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7774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777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76" name="PlaceHolder 2"/>
          <p:cNvSpPr>
            <a:spLocks noGrp="1"/>
          </p:cNvSpPr>
          <p:nvPr>
            <p:ph type="body"/>
          </p:nvPr>
        </p:nvSpPr>
        <p:spPr>
          <a:xfrm>
            <a:off x="5968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77" name="PlaceHolder 3"/>
          <p:cNvSpPr>
            <a:spLocks noGrp="1"/>
          </p:cNvSpPr>
          <p:nvPr>
            <p:ph type="body"/>
          </p:nvPr>
        </p:nvSpPr>
        <p:spPr>
          <a:xfrm>
            <a:off x="63244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78" name="PlaceHolder 4"/>
          <p:cNvSpPr>
            <a:spLocks noGrp="1"/>
          </p:cNvSpPr>
          <p:nvPr>
            <p:ph type="body"/>
          </p:nvPr>
        </p:nvSpPr>
        <p:spPr>
          <a:xfrm>
            <a:off x="63244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79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80" name="PlaceHolder 6"/>
          <p:cNvSpPr>
            <a:spLocks noGrp="1"/>
          </p:cNvSpPr>
          <p:nvPr>
            <p:ph type="sldNum" idx="31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80316D6-24C0-4385-A4EF-34E22FDB094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1" name="Прямая соединительная линия 25"/>
          <p:cNvCxnSpPr/>
          <p:nvPr/>
        </p:nvCxnSpPr>
        <p:spPr>
          <a:xfrm>
            <a:off x="609480" y="1546920"/>
            <a:ext cx="106768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7782" name="Прямая соединительная линия 26"/>
          <p:cNvCxnSpPr/>
          <p:nvPr/>
        </p:nvCxnSpPr>
        <p:spPr>
          <a:xfrm>
            <a:off x="11575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7783" name="Прямая соединительная линия 27"/>
          <p:cNvCxnSpPr/>
          <p:nvPr/>
        </p:nvCxnSpPr>
        <p:spPr>
          <a:xfrm>
            <a:off x="11575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7784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85" name="PlaceHolder 1"/>
          <p:cNvSpPr>
            <a:spLocks noGrp="1"/>
          </p:cNvSpPr>
          <p:nvPr>
            <p:ph type="body"/>
          </p:nvPr>
        </p:nvSpPr>
        <p:spPr>
          <a:xfrm>
            <a:off x="609480" y="-89172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6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109724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78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88" name="PlaceHolder 2"/>
          <p:cNvSpPr>
            <a:spLocks noGrp="1"/>
          </p:cNvSpPr>
          <p:nvPr>
            <p:ph type="body"/>
          </p:nvPr>
        </p:nvSpPr>
        <p:spPr>
          <a:xfrm>
            <a:off x="609480" y="129420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89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90" name="PlaceHolder 4"/>
          <p:cNvSpPr>
            <a:spLocks noGrp="1"/>
          </p:cNvSpPr>
          <p:nvPr>
            <p:ph type="sldNum" idx="31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011EF56-ED45-4745-B5AC-6ED2D1CEE4B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1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92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54860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79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94" name="PlaceHolder 2"/>
          <p:cNvSpPr>
            <a:spLocks noGrp="1"/>
          </p:cNvSpPr>
          <p:nvPr>
            <p:ph type="body"/>
          </p:nvPr>
        </p:nvSpPr>
        <p:spPr>
          <a:xfrm>
            <a:off x="7174080" y="188604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95" name="PlaceHolder 3"/>
          <p:cNvSpPr>
            <a:spLocks noGrp="1"/>
          </p:cNvSpPr>
          <p:nvPr>
            <p:ph type="body"/>
          </p:nvPr>
        </p:nvSpPr>
        <p:spPr>
          <a:xfrm>
            <a:off x="7174080" y="401940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96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97" name="PlaceHolder 5"/>
          <p:cNvSpPr>
            <a:spLocks noGrp="1"/>
          </p:cNvSpPr>
          <p:nvPr>
            <p:ph type="sldNum" idx="32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474D3C8-39A7-4E5D-88F9-230B18AFDB1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8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99" name="PlaceHolder 2"/>
          <p:cNvSpPr>
            <a:spLocks noGrp="1"/>
          </p:cNvSpPr>
          <p:nvPr>
            <p:ph type="body"/>
          </p:nvPr>
        </p:nvSpPr>
        <p:spPr>
          <a:xfrm>
            <a:off x="60948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80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801" name="Прямая соединительная линия 60"/>
          <p:cNvCxnSpPr/>
          <p:nvPr/>
        </p:nvCxnSpPr>
        <p:spPr>
          <a:xfrm>
            <a:off x="606240" y="60627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7802" name="Прямая соединительная линия 61"/>
          <p:cNvCxnSpPr/>
          <p:nvPr/>
        </p:nvCxnSpPr>
        <p:spPr>
          <a:xfrm>
            <a:off x="606240" y="533124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7803" name="Прямая соединительная линия 62"/>
          <p:cNvCxnSpPr/>
          <p:nvPr/>
        </p:nvCxnSpPr>
        <p:spPr>
          <a:xfrm>
            <a:off x="606240" y="459972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7804" name="Прямая соединительная линия 63"/>
          <p:cNvCxnSpPr/>
          <p:nvPr/>
        </p:nvCxnSpPr>
        <p:spPr>
          <a:xfrm>
            <a:off x="606240" y="386820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7805" name="Прямая соединительная линия 64"/>
          <p:cNvCxnSpPr/>
          <p:nvPr/>
        </p:nvCxnSpPr>
        <p:spPr>
          <a:xfrm>
            <a:off x="606240" y="313668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7806" name="Прямая соединительная линия 65"/>
          <p:cNvCxnSpPr/>
          <p:nvPr/>
        </p:nvCxnSpPr>
        <p:spPr>
          <a:xfrm>
            <a:off x="606240" y="24051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sp>
        <p:nvSpPr>
          <p:cNvPr id="7807" name="PlaceHolder 3"/>
          <p:cNvSpPr>
            <a:spLocks noGrp="1"/>
          </p:cNvSpPr>
          <p:nvPr>
            <p:ph type="body"/>
          </p:nvPr>
        </p:nvSpPr>
        <p:spPr>
          <a:xfrm>
            <a:off x="60948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08" name="PlaceHolder 4"/>
          <p:cNvSpPr>
            <a:spLocks noGrp="1"/>
          </p:cNvSpPr>
          <p:nvPr>
            <p:ph type="body"/>
          </p:nvPr>
        </p:nvSpPr>
        <p:spPr>
          <a:xfrm>
            <a:off x="60948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09" name="PlaceHolder 5"/>
          <p:cNvSpPr>
            <a:spLocks noGrp="1"/>
          </p:cNvSpPr>
          <p:nvPr>
            <p:ph type="body"/>
          </p:nvPr>
        </p:nvSpPr>
        <p:spPr>
          <a:xfrm>
            <a:off x="60948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10" name="PlaceHolder 6"/>
          <p:cNvSpPr>
            <a:spLocks noGrp="1"/>
          </p:cNvSpPr>
          <p:nvPr>
            <p:ph type="body"/>
          </p:nvPr>
        </p:nvSpPr>
        <p:spPr>
          <a:xfrm>
            <a:off x="60948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11" name="PlaceHolder 7"/>
          <p:cNvSpPr>
            <a:spLocks noGrp="1"/>
          </p:cNvSpPr>
          <p:nvPr>
            <p:ph type="body"/>
          </p:nvPr>
        </p:nvSpPr>
        <p:spPr>
          <a:xfrm>
            <a:off x="339732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12" name="PlaceHolder 8"/>
          <p:cNvSpPr>
            <a:spLocks noGrp="1"/>
          </p:cNvSpPr>
          <p:nvPr>
            <p:ph type="body"/>
          </p:nvPr>
        </p:nvSpPr>
        <p:spPr>
          <a:xfrm>
            <a:off x="339732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13" name="PlaceHolder 9"/>
          <p:cNvSpPr>
            <a:spLocks noGrp="1"/>
          </p:cNvSpPr>
          <p:nvPr>
            <p:ph type="body"/>
          </p:nvPr>
        </p:nvSpPr>
        <p:spPr>
          <a:xfrm>
            <a:off x="339732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14" name="PlaceHolder 10"/>
          <p:cNvSpPr>
            <a:spLocks noGrp="1"/>
          </p:cNvSpPr>
          <p:nvPr>
            <p:ph type="body"/>
          </p:nvPr>
        </p:nvSpPr>
        <p:spPr>
          <a:xfrm>
            <a:off x="339732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15" name="PlaceHolder 11"/>
          <p:cNvSpPr>
            <a:spLocks noGrp="1"/>
          </p:cNvSpPr>
          <p:nvPr>
            <p:ph type="body"/>
          </p:nvPr>
        </p:nvSpPr>
        <p:spPr>
          <a:xfrm>
            <a:off x="339732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16" name="PlaceHolder 12"/>
          <p:cNvSpPr>
            <a:spLocks noGrp="1"/>
          </p:cNvSpPr>
          <p:nvPr>
            <p:ph type="body"/>
          </p:nvPr>
        </p:nvSpPr>
        <p:spPr>
          <a:xfrm>
            <a:off x="618480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17" name="PlaceHolder 13"/>
          <p:cNvSpPr>
            <a:spLocks noGrp="1"/>
          </p:cNvSpPr>
          <p:nvPr>
            <p:ph type="body"/>
          </p:nvPr>
        </p:nvSpPr>
        <p:spPr>
          <a:xfrm>
            <a:off x="618480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18" name="PlaceHolder 14"/>
          <p:cNvSpPr>
            <a:spLocks noGrp="1"/>
          </p:cNvSpPr>
          <p:nvPr>
            <p:ph type="body"/>
          </p:nvPr>
        </p:nvSpPr>
        <p:spPr>
          <a:xfrm>
            <a:off x="618480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19" name="PlaceHolder 15"/>
          <p:cNvSpPr>
            <a:spLocks noGrp="1"/>
          </p:cNvSpPr>
          <p:nvPr>
            <p:ph type="body"/>
          </p:nvPr>
        </p:nvSpPr>
        <p:spPr>
          <a:xfrm>
            <a:off x="618480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20" name="PlaceHolder 16"/>
          <p:cNvSpPr>
            <a:spLocks noGrp="1"/>
          </p:cNvSpPr>
          <p:nvPr>
            <p:ph type="body"/>
          </p:nvPr>
        </p:nvSpPr>
        <p:spPr>
          <a:xfrm>
            <a:off x="618480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21" name="PlaceHolder 17"/>
          <p:cNvSpPr>
            <a:spLocks noGrp="1"/>
          </p:cNvSpPr>
          <p:nvPr>
            <p:ph type="body"/>
          </p:nvPr>
        </p:nvSpPr>
        <p:spPr>
          <a:xfrm>
            <a:off x="897264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22" name="PlaceHolder 18"/>
          <p:cNvSpPr>
            <a:spLocks noGrp="1"/>
          </p:cNvSpPr>
          <p:nvPr>
            <p:ph type="body"/>
          </p:nvPr>
        </p:nvSpPr>
        <p:spPr>
          <a:xfrm>
            <a:off x="897264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23" name="PlaceHolder 19"/>
          <p:cNvSpPr>
            <a:spLocks noGrp="1"/>
          </p:cNvSpPr>
          <p:nvPr>
            <p:ph type="body"/>
          </p:nvPr>
        </p:nvSpPr>
        <p:spPr>
          <a:xfrm>
            <a:off x="897264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24" name="PlaceHolder 20"/>
          <p:cNvSpPr>
            <a:spLocks noGrp="1"/>
          </p:cNvSpPr>
          <p:nvPr>
            <p:ph type="body"/>
          </p:nvPr>
        </p:nvSpPr>
        <p:spPr>
          <a:xfrm>
            <a:off x="897264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25" name="PlaceHolder 21"/>
          <p:cNvSpPr>
            <a:spLocks noGrp="1"/>
          </p:cNvSpPr>
          <p:nvPr>
            <p:ph type="body"/>
          </p:nvPr>
        </p:nvSpPr>
        <p:spPr>
          <a:xfrm>
            <a:off x="897264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26" name="PlaceHolder 22"/>
          <p:cNvSpPr>
            <a:spLocks noGrp="1"/>
          </p:cNvSpPr>
          <p:nvPr>
            <p:ph type="body"/>
          </p:nvPr>
        </p:nvSpPr>
        <p:spPr>
          <a:xfrm>
            <a:off x="60948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1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27" name="PlaceHolder 23"/>
          <p:cNvSpPr>
            <a:spLocks noGrp="1"/>
          </p:cNvSpPr>
          <p:nvPr>
            <p:ph type="body"/>
          </p:nvPr>
        </p:nvSpPr>
        <p:spPr>
          <a:xfrm>
            <a:off x="339732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2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28" name="PlaceHolder 24"/>
          <p:cNvSpPr>
            <a:spLocks noGrp="1"/>
          </p:cNvSpPr>
          <p:nvPr>
            <p:ph type="body"/>
          </p:nvPr>
        </p:nvSpPr>
        <p:spPr>
          <a:xfrm>
            <a:off x="618480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3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29" name="PlaceHolder 25"/>
          <p:cNvSpPr>
            <a:spLocks noGrp="1"/>
          </p:cNvSpPr>
          <p:nvPr>
            <p:ph type="body"/>
          </p:nvPr>
        </p:nvSpPr>
        <p:spPr>
          <a:xfrm>
            <a:off x="897264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4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30" name="PlaceHolder 26"/>
          <p:cNvSpPr>
            <a:spLocks noGrp="1"/>
          </p:cNvSpPr>
          <p:nvPr>
            <p:ph type="sldNum" idx="32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386707E-71A1-4702-B811-FC8F5A99562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1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83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833" name="Группа 1"/>
          <p:cNvGrpSpPr/>
          <p:nvPr/>
        </p:nvGrpSpPr>
        <p:grpSpPr>
          <a:xfrm>
            <a:off x="609480" y="1879560"/>
            <a:ext cx="10972800" cy="4368600"/>
            <a:chOff x="609480" y="1879560"/>
            <a:chExt cx="10972800" cy="4368600"/>
          </a:xfrm>
        </p:grpSpPr>
        <p:sp>
          <p:nvSpPr>
            <p:cNvPr id="7834" name="Прямоугольник с двумя скругленными противолежащими углами 2"/>
            <p:cNvSpPr/>
            <p:nvPr/>
          </p:nvSpPr>
          <p:spPr>
            <a:xfrm>
              <a:off x="609480" y="1879560"/>
              <a:ext cx="10972440" cy="4368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835" name="Shape 3"/>
            <p:cNvSpPr/>
            <p:nvPr/>
          </p:nvSpPr>
          <p:spPr>
            <a:xfrm>
              <a:off x="78732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36" name="Shape 4"/>
            <p:cNvSpPr/>
            <p:nvPr/>
          </p:nvSpPr>
          <p:spPr>
            <a:xfrm>
              <a:off x="96516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37" name="Shape 5"/>
            <p:cNvSpPr/>
            <p:nvPr/>
          </p:nvSpPr>
          <p:spPr>
            <a:xfrm>
              <a:off x="114300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838" name="Прямая соединительная линия 6"/>
            <p:cNvCxnSpPr/>
            <p:nvPr/>
          </p:nvCxnSpPr>
          <p:spPr>
            <a:xfrm>
              <a:off x="609480" y="2285280"/>
              <a:ext cx="10973160" cy="360"/>
            </a:xfrm>
            <a:prstGeom prst="straightConnector1">
              <a:avLst/>
            </a:prstGeom>
            <a:ln w="25400">
              <a:solidFill>
                <a:srgbClr val="fafafa"/>
              </a:solidFill>
            </a:ln>
          </p:spPr>
        </p:cxnSp>
      </p:grpSp>
      <p:sp>
        <p:nvSpPr>
          <p:cNvPr id="7839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40" name="PlaceHolder 3"/>
          <p:cNvSpPr>
            <a:spLocks noGrp="1"/>
          </p:cNvSpPr>
          <p:nvPr>
            <p:ph type="sldNum" idx="32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A3BC39D-7B6A-460F-A544-EDC5DF138EE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42" name="Прямоугольник с двумя скругленными противолежащими углами 2"/>
          <p:cNvSpPr/>
          <p:nvPr/>
        </p:nvSpPr>
        <p:spPr>
          <a:xfrm>
            <a:off x="609480" y="925560"/>
            <a:ext cx="10972440" cy="5329800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7843" name="Shape 3"/>
          <p:cNvSpPr/>
          <p:nvPr/>
        </p:nvSpPr>
        <p:spPr>
          <a:xfrm>
            <a:off x="78732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44" name="Shape 4"/>
          <p:cNvSpPr/>
          <p:nvPr/>
        </p:nvSpPr>
        <p:spPr>
          <a:xfrm>
            <a:off x="96516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45" name="Shape 5"/>
          <p:cNvSpPr/>
          <p:nvPr/>
        </p:nvSpPr>
        <p:spPr>
          <a:xfrm>
            <a:off x="114300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846" name="Прямая соединительная линия 6"/>
          <p:cNvCxnSpPr/>
          <p:nvPr/>
        </p:nvCxnSpPr>
        <p:spPr>
          <a:xfrm>
            <a:off x="609480" y="1330920"/>
            <a:ext cx="1097316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7847" name="PlaceHolder 1"/>
          <p:cNvSpPr>
            <a:spLocks noGrp="1"/>
          </p:cNvSpPr>
          <p:nvPr>
            <p:ph type="sldNum" idx="32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5945409-68D7-4641-B03D-A7F94BEF9B5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2 (плашка + текст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9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0" name="PlaceHolder 1"/>
          <p:cNvSpPr>
            <a:spLocks noGrp="1"/>
          </p:cNvSpPr>
          <p:nvPr>
            <p:ph type="body"/>
          </p:nvPr>
        </p:nvSpPr>
        <p:spPr>
          <a:xfrm>
            <a:off x="609480" y="261144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Большой 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1" name="PlaceHolder 2"/>
          <p:cNvSpPr>
            <a:spLocks noGrp="1"/>
          </p:cNvSpPr>
          <p:nvPr>
            <p:ph type="body"/>
          </p:nvPr>
        </p:nvSpPr>
        <p:spPr>
          <a:xfrm>
            <a:off x="6000840" y="1725840"/>
            <a:ext cx="510156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2" name="PlaceHolder 3"/>
          <p:cNvSpPr>
            <a:spLocks noGrp="1"/>
          </p:cNvSpPr>
          <p:nvPr>
            <p:ph type="body"/>
          </p:nvPr>
        </p:nvSpPr>
        <p:spPr>
          <a:xfrm>
            <a:off x="6000840" y="3859560"/>
            <a:ext cx="55814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3" name="PlaceHolder 4"/>
          <p:cNvSpPr>
            <a:spLocks noGrp="1"/>
          </p:cNvSpPr>
          <p:nvPr>
            <p:ph type="sldNum" idx="1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BA19153-D0DB-4E5D-B30A-607BAD57168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849" name="Группа 1"/>
          <p:cNvGrpSpPr/>
          <p:nvPr/>
        </p:nvGrpSpPr>
        <p:grpSpPr>
          <a:xfrm>
            <a:off x="4692240" y="1490760"/>
            <a:ext cx="6893280" cy="4262040"/>
            <a:chOff x="4692240" y="1490760"/>
            <a:chExt cx="6893280" cy="4262040"/>
          </a:xfrm>
        </p:grpSpPr>
        <p:sp>
          <p:nvSpPr>
            <p:cNvPr id="7850" name="Прямоугольник с двумя скругленными противолежащими углами 2"/>
            <p:cNvSpPr/>
            <p:nvPr/>
          </p:nvSpPr>
          <p:spPr>
            <a:xfrm>
              <a:off x="4692240" y="1490760"/>
              <a:ext cx="6892920" cy="4262040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851" name="Shape 3"/>
            <p:cNvSpPr/>
            <p:nvPr/>
          </p:nvSpPr>
          <p:spPr>
            <a:xfrm>
              <a:off x="487008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52" name="Shape 4"/>
            <p:cNvSpPr/>
            <p:nvPr/>
          </p:nvSpPr>
          <p:spPr>
            <a:xfrm>
              <a:off x="504792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53" name="Shape 5"/>
            <p:cNvSpPr/>
            <p:nvPr/>
          </p:nvSpPr>
          <p:spPr>
            <a:xfrm>
              <a:off x="522576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854" name="Прямая соединительная линия 7"/>
            <p:cNvCxnSpPr/>
            <p:nvPr/>
          </p:nvCxnSpPr>
          <p:spPr>
            <a:xfrm>
              <a:off x="4692240" y="1896480"/>
              <a:ext cx="6893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7855" name="PlaceHolder 1"/>
          <p:cNvSpPr>
            <a:spLocks noGrp="1"/>
          </p:cNvSpPr>
          <p:nvPr>
            <p:ph type="body"/>
          </p:nvPr>
        </p:nvSpPr>
        <p:spPr>
          <a:xfrm>
            <a:off x="609480" y="2412000"/>
            <a:ext cx="373284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56" name="PlaceHolder 2"/>
          <p:cNvSpPr>
            <a:spLocks noGrp="1"/>
          </p:cNvSpPr>
          <p:nvPr>
            <p:ph type="body"/>
          </p:nvPr>
        </p:nvSpPr>
        <p:spPr>
          <a:xfrm>
            <a:off x="609480" y="1526760"/>
            <a:ext cx="373284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57" name="PlaceHolder 3"/>
          <p:cNvSpPr>
            <a:spLocks noGrp="1"/>
          </p:cNvSpPr>
          <p:nvPr>
            <p:ph type="sldNum" idx="32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96F3897-830E-45C9-9336-6CA5928482A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59" name="Прямоугольник с двумя скругленными противолежащими углами 4"/>
          <p:cNvSpPr/>
          <p:nvPr/>
        </p:nvSpPr>
        <p:spPr>
          <a:xfrm>
            <a:off x="6006240" y="2069640"/>
            <a:ext cx="5578920" cy="4185360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7860" name="Shape 3"/>
          <p:cNvSpPr/>
          <p:nvPr/>
        </p:nvSpPr>
        <p:spPr>
          <a:xfrm>
            <a:off x="618408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61" name="Shape 4"/>
          <p:cNvSpPr/>
          <p:nvPr/>
        </p:nvSpPr>
        <p:spPr>
          <a:xfrm>
            <a:off x="636192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62" name="Shape 5"/>
          <p:cNvSpPr/>
          <p:nvPr/>
        </p:nvSpPr>
        <p:spPr>
          <a:xfrm>
            <a:off x="653976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7863" name="Прямая соединительная линия 8"/>
          <p:cNvCxnSpPr/>
          <p:nvPr/>
        </p:nvCxnSpPr>
        <p:spPr>
          <a:xfrm>
            <a:off x="6006240" y="2475360"/>
            <a:ext cx="557964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7864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65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66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67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68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69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70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71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72" name="PlaceHolder 8"/>
          <p:cNvSpPr>
            <a:spLocks noGrp="1"/>
          </p:cNvSpPr>
          <p:nvPr>
            <p:ph type="sldNum" idx="32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780F969-E145-4E00-8F40-4AA2A7E1EF3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74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875" name="Группа 2"/>
          <p:cNvGrpSpPr/>
          <p:nvPr/>
        </p:nvGrpSpPr>
        <p:grpSpPr>
          <a:xfrm>
            <a:off x="6006240" y="1051200"/>
            <a:ext cx="5579280" cy="1847520"/>
            <a:chOff x="6006240" y="1051200"/>
            <a:chExt cx="5579280" cy="1847520"/>
          </a:xfrm>
        </p:grpSpPr>
        <p:sp>
          <p:nvSpPr>
            <p:cNvPr id="7876" name="Прямоугольник с двумя скругленными противолежащими углами 4"/>
            <p:cNvSpPr/>
            <p:nvPr/>
          </p:nvSpPr>
          <p:spPr>
            <a:xfrm>
              <a:off x="6006240" y="1051200"/>
              <a:ext cx="5578920" cy="1847520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877" name="Shape 3"/>
            <p:cNvSpPr/>
            <p:nvPr/>
          </p:nvSpPr>
          <p:spPr>
            <a:xfrm>
              <a:off x="618408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78" name="Shape 4"/>
            <p:cNvSpPr/>
            <p:nvPr/>
          </p:nvSpPr>
          <p:spPr>
            <a:xfrm>
              <a:off x="636192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79" name="Shape 5"/>
            <p:cNvSpPr/>
            <p:nvPr/>
          </p:nvSpPr>
          <p:spPr>
            <a:xfrm>
              <a:off x="653976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7880" name="Прямая соединительная линия 8"/>
            <p:cNvCxnSpPr/>
            <p:nvPr/>
          </p:nvCxnSpPr>
          <p:spPr>
            <a:xfrm>
              <a:off x="6006240" y="1456920"/>
              <a:ext cx="5579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7881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82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83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84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85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86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87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88" name="PlaceHolder 8"/>
          <p:cNvSpPr>
            <a:spLocks noGrp="1"/>
          </p:cNvSpPr>
          <p:nvPr>
            <p:ph type="body"/>
          </p:nvPr>
        </p:nvSpPr>
        <p:spPr>
          <a:xfrm>
            <a:off x="6006240" y="3331440"/>
            <a:ext cx="5578920" cy="292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89" name="PlaceHolder 9"/>
          <p:cNvSpPr>
            <a:spLocks noGrp="1"/>
          </p:cNvSpPr>
          <p:nvPr>
            <p:ph type="sldNum" idx="32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CDB78E0-71E7-4DF5-AB01-4C439D9B2AB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91" name="Shape 26"/>
          <p:cNvSpPr/>
          <p:nvPr/>
        </p:nvSpPr>
        <p:spPr>
          <a:xfrm>
            <a:off x="60948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7892" name="PlaceHolder 1"/>
          <p:cNvSpPr>
            <a:spLocks noGrp="1"/>
          </p:cNvSpPr>
          <p:nvPr>
            <p:ph type="body"/>
          </p:nvPr>
        </p:nvSpPr>
        <p:spPr>
          <a:xfrm>
            <a:off x="8636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93" name="Shape 26"/>
          <p:cNvSpPr/>
          <p:nvPr/>
        </p:nvSpPr>
        <p:spPr>
          <a:xfrm>
            <a:off x="340236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7894" name="PlaceHolder 2"/>
          <p:cNvSpPr>
            <a:spLocks noGrp="1"/>
          </p:cNvSpPr>
          <p:nvPr>
            <p:ph type="body"/>
          </p:nvPr>
        </p:nvSpPr>
        <p:spPr>
          <a:xfrm>
            <a:off x="36565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95" name="Shape 26"/>
          <p:cNvSpPr/>
          <p:nvPr/>
        </p:nvSpPr>
        <p:spPr>
          <a:xfrm>
            <a:off x="619524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7896" name="PlaceHolder 3"/>
          <p:cNvSpPr>
            <a:spLocks noGrp="1"/>
          </p:cNvSpPr>
          <p:nvPr>
            <p:ph type="body"/>
          </p:nvPr>
        </p:nvSpPr>
        <p:spPr>
          <a:xfrm>
            <a:off x="64490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97" name="Shape 26"/>
          <p:cNvSpPr/>
          <p:nvPr/>
        </p:nvSpPr>
        <p:spPr>
          <a:xfrm>
            <a:off x="898812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7898" name="PlaceHolder 4"/>
          <p:cNvSpPr>
            <a:spLocks noGrp="1"/>
          </p:cNvSpPr>
          <p:nvPr>
            <p:ph type="body"/>
          </p:nvPr>
        </p:nvSpPr>
        <p:spPr>
          <a:xfrm>
            <a:off x="92419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899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00" name="PlaceHolder 6"/>
          <p:cNvSpPr>
            <a:spLocks noGrp="1"/>
          </p:cNvSpPr>
          <p:nvPr>
            <p:ph type="body"/>
          </p:nvPr>
        </p:nvSpPr>
        <p:spPr>
          <a:xfrm>
            <a:off x="92419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01" name="PlaceHolder 7"/>
          <p:cNvSpPr>
            <a:spLocks noGrp="1"/>
          </p:cNvSpPr>
          <p:nvPr>
            <p:ph type="body"/>
          </p:nvPr>
        </p:nvSpPr>
        <p:spPr>
          <a:xfrm>
            <a:off x="92419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02" name="PlaceHolder 8"/>
          <p:cNvSpPr>
            <a:spLocks noGrp="1"/>
          </p:cNvSpPr>
          <p:nvPr>
            <p:ph type="body"/>
          </p:nvPr>
        </p:nvSpPr>
        <p:spPr>
          <a:xfrm>
            <a:off x="8636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03" name="PlaceHolder 9"/>
          <p:cNvSpPr>
            <a:spLocks noGrp="1"/>
          </p:cNvSpPr>
          <p:nvPr>
            <p:ph type="body"/>
          </p:nvPr>
        </p:nvSpPr>
        <p:spPr>
          <a:xfrm>
            <a:off x="8636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04" name="PlaceHolder 10"/>
          <p:cNvSpPr>
            <a:spLocks noGrp="1"/>
          </p:cNvSpPr>
          <p:nvPr>
            <p:ph type="body"/>
          </p:nvPr>
        </p:nvSpPr>
        <p:spPr>
          <a:xfrm>
            <a:off x="36565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05" name="PlaceHolder 11"/>
          <p:cNvSpPr>
            <a:spLocks noGrp="1"/>
          </p:cNvSpPr>
          <p:nvPr>
            <p:ph type="body"/>
          </p:nvPr>
        </p:nvSpPr>
        <p:spPr>
          <a:xfrm>
            <a:off x="36565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06" name="PlaceHolder 12"/>
          <p:cNvSpPr>
            <a:spLocks noGrp="1"/>
          </p:cNvSpPr>
          <p:nvPr>
            <p:ph type="body"/>
          </p:nvPr>
        </p:nvSpPr>
        <p:spPr>
          <a:xfrm>
            <a:off x="64490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07" name="PlaceHolder 13"/>
          <p:cNvSpPr>
            <a:spLocks noGrp="1"/>
          </p:cNvSpPr>
          <p:nvPr>
            <p:ph type="body"/>
          </p:nvPr>
        </p:nvSpPr>
        <p:spPr>
          <a:xfrm>
            <a:off x="64490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08" name="PlaceHolder 14"/>
          <p:cNvSpPr>
            <a:spLocks noGrp="1"/>
          </p:cNvSpPr>
          <p:nvPr>
            <p:ph type="body"/>
          </p:nvPr>
        </p:nvSpPr>
        <p:spPr>
          <a:xfrm>
            <a:off x="92419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09" name="PlaceHolder 15"/>
          <p:cNvSpPr>
            <a:spLocks noGrp="1"/>
          </p:cNvSpPr>
          <p:nvPr>
            <p:ph type="body"/>
          </p:nvPr>
        </p:nvSpPr>
        <p:spPr>
          <a:xfrm>
            <a:off x="64490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10" name="PlaceHolder 16"/>
          <p:cNvSpPr>
            <a:spLocks noGrp="1"/>
          </p:cNvSpPr>
          <p:nvPr>
            <p:ph type="body"/>
          </p:nvPr>
        </p:nvSpPr>
        <p:spPr>
          <a:xfrm>
            <a:off x="36565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11" name="PlaceHolder 17"/>
          <p:cNvSpPr>
            <a:spLocks noGrp="1"/>
          </p:cNvSpPr>
          <p:nvPr>
            <p:ph type="body"/>
          </p:nvPr>
        </p:nvSpPr>
        <p:spPr>
          <a:xfrm>
            <a:off x="8636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12" name="PlaceHolder 18"/>
          <p:cNvSpPr>
            <a:spLocks noGrp="1"/>
          </p:cNvSpPr>
          <p:nvPr>
            <p:ph type="sldNum" idx="32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059DBEF-7325-4B40-8EEF-558EC09333B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3" name="PlaceHolder 1"/>
          <p:cNvSpPr>
            <a:spLocks noGrp="1"/>
          </p:cNvSpPr>
          <p:nvPr>
            <p:ph type="body"/>
          </p:nvPr>
        </p:nvSpPr>
        <p:spPr>
          <a:xfrm>
            <a:off x="41022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14" name="PlaceHolder 2"/>
          <p:cNvSpPr>
            <a:spLocks noGrp="1"/>
          </p:cNvSpPr>
          <p:nvPr>
            <p:ph type="body"/>
          </p:nvPr>
        </p:nvSpPr>
        <p:spPr>
          <a:xfrm>
            <a:off x="397512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15" name="PlaceHolder 3"/>
          <p:cNvSpPr>
            <a:spLocks noGrp="1"/>
          </p:cNvSpPr>
          <p:nvPr>
            <p:ph type="body"/>
          </p:nvPr>
        </p:nvSpPr>
        <p:spPr>
          <a:xfrm>
            <a:off x="39816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16" name="PlaceHolder 4"/>
          <p:cNvSpPr>
            <a:spLocks noGrp="1"/>
          </p:cNvSpPr>
          <p:nvPr>
            <p:ph type="body"/>
          </p:nvPr>
        </p:nvSpPr>
        <p:spPr>
          <a:xfrm>
            <a:off x="41022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17" name="PlaceHolder 5"/>
          <p:cNvSpPr>
            <a:spLocks noGrp="1"/>
          </p:cNvSpPr>
          <p:nvPr>
            <p:ph type="body"/>
          </p:nvPr>
        </p:nvSpPr>
        <p:spPr>
          <a:xfrm>
            <a:off x="397512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18" name="PlaceHolder 6"/>
          <p:cNvSpPr>
            <a:spLocks noGrp="1"/>
          </p:cNvSpPr>
          <p:nvPr>
            <p:ph type="body"/>
          </p:nvPr>
        </p:nvSpPr>
        <p:spPr>
          <a:xfrm>
            <a:off x="39816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19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20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21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22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23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24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25" name="PlaceHolder 13"/>
          <p:cNvSpPr>
            <a:spLocks noGrp="1"/>
          </p:cNvSpPr>
          <p:nvPr>
            <p:ph type="body"/>
          </p:nvPr>
        </p:nvSpPr>
        <p:spPr>
          <a:xfrm>
            <a:off x="69976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26" name="PlaceHolder 14"/>
          <p:cNvSpPr>
            <a:spLocks noGrp="1"/>
          </p:cNvSpPr>
          <p:nvPr>
            <p:ph type="body"/>
          </p:nvPr>
        </p:nvSpPr>
        <p:spPr>
          <a:xfrm>
            <a:off x="687060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27" name="PlaceHolder 15"/>
          <p:cNvSpPr>
            <a:spLocks noGrp="1"/>
          </p:cNvSpPr>
          <p:nvPr>
            <p:ph type="body"/>
          </p:nvPr>
        </p:nvSpPr>
        <p:spPr>
          <a:xfrm>
            <a:off x="68770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28" name="PlaceHolder 16"/>
          <p:cNvSpPr>
            <a:spLocks noGrp="1"/>
          </p:cNvSpPr>
          <p:nvPr>
            <p:ph type="body"/>
          </p:nvPr>
        </p:nvSpPr>
        <p:spPr>
          <a:xfrm>
            <a:off x="69976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29" name="PlaceHolder 17"/>
          <p:cNvSpPr>
            <a:spLocks noGrp="1"/>
          </p:cNvSpPr>
          <p:nvPr>
            <p:ph type="body"/>
          </p:nvPr>
        </p:nvSpPr>
        <p:spPr>
          <a:xfrm>
            <a:off x="68706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30" name="PlaceHolder 18"/>
          <p:cNvSpPr>
            <a:spLocks noGrp="1"/>
          </p:cNvSpPr>
          <p:nvPr>
            <p:ph type="body"/>
          </p:nvPr>
        </p:nvSpPr>
        <p:spPr>
          <a:xfrm>
            <a:off x="687708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931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32" name="PlaceHolder 19"/>
          <p:cNvSpPr>
            <a:spLocks noGrp="1"/>
          </p:cNvSpPr>
          <p:nvPr>
            <p:ph type="body"/>
          </p:nvPr>
        </p:nvSpPr>
        <p:spPr>
          <a:xfrm>
            <a:off x="609480" y="3939480"/>
            <a:ext cx="3069360" cy="260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000"/>
              </a:lnSpc>
              <a:buNone/>
              <a:tabLst>
                <a:tab algn="l" pos="0"/>
              </a:tabLst>
            </a:pPr>
            <a:r>
              <a:rPr b="1" lang="ru-RU" sz="3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 заголовок</a:t>
            </a:r>
            <a:endParaRPr b="0" lang="ru-RU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33" name="PlaceHolder 20"/>
          <p:cNvSpPr>
            <a:spLocks noGrp="1"/>
          </p:cNvSpPr>
          <p:nvPr>
            <p:ph type="body"/>
          </p:nvPr>
        </p:nvSpPr>
        <p:spPr>
          <a:xfrm>
            <a:off x="609480" y="5109480"/>
            <a:ext cx="306936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34" name="PlaceHolder 21"/>
          <p:cNvSpPr>
            <a:spLocks noGrp="1"/>
          </p:cNvSpPr>
          <p:nvPr>
            <p:ph type="sldNum" idx="32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9C86113-FDDD-4E79-BD1D-FBBDD22F14D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36" name="PlaceHolder 1"/>
          <p:cNvSpPr>
            <a:spLocks noGrp="1"/>
          </p:cNvSpPr>
          <p:nvPr>
            <p:ph type="sldNum" idx="32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28C4BF3-C7A0-4CE1-A7B2-543125204B0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7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09572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938" name="Прямая соединительная линия 2"/>
          <p:cNvCxnSpPr/>
          <p:nvPr/>
        </p:nvCxnSpPr>
        <p:spPr>
          <a:xfrm>
            <a:off x="3441240" y="5841720"/>
            <a:ext cx="360" cy="4140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7939" name="Прямая соединительная линия 3"/>
          <p:cNvCxnSpPr/>
          <p:nvPr/>
        </p:nvCxnSpPr>
        <p:spPr>
          <a:xfrm>
            <a:off x="3736800" y="5553720"/>
            <a:ext cx="78490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7940" name="Прямая соединительная линия 4"/>
          <p:cNvCxnSpPr/>
          <p:nvPr/>
        </p:nvCxnSpPr>
        <p:spPr>
          <a:xfrm>
            <a:off x="3441240" y="602280"/>
            <a:ext cx="360" cy="465228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7941" name="Группа 5"/>
          <p:cNvGrpSpPr/>
          <p:nvPr/>
        </p:nvGrpSpPr>
        <p:grpSpPr>
          <a:xfrm>
            <a:off x="609480" y="609480"/>
            <a:ext cx="2215800" cy="5639040"/>
            <a:chOff x="609480" y="609480"/>
            <a:chExt cx="2215800" cy="5639040"/>
          </a:xfrm>
        </p:grpSpPr>
        <p:sp>
          <p:nvSpPr>
            <p:cNvPr id="7942" name="Полилиния 6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43" name="Полилиния 7"/>
            <p:cNvSpPr/>
            <p:nvPr/>
          </p:nvSpPr>
          <p:spPr>
            <a:xfrm>
              <a:off x="60948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44" name="Полилиния 8"/>
            <p:cNvSpPr/>
            <p:nvPr/>
          </p:nvSpPr>
          <p:spPr>
            <a:xfrm>
              <a:off x="60948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45" name="Полилиния 9"/>
            <p:cNvSpPr/>
            <p:nvPr/>
          </p:nvSpPr>
          <p:spPr>
            <a:xfrm>
              <a:off x="60948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46" name="Полилиния 10"/>
            <p:cNvSpPr/>
            <p:nvPr/>
          </p:nvSpPr>
          <p:spPr>
            <a:xfrm>
              <a:off x="60948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47" name="Полилиния 11"/>
            <p:cNvSpPr/>
            <p:nvPr/>
          </p:nvSpPr>
          <p:spPr>
            <a:xfrm>
              <a:off x="60948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48" name="Полилиния 12"/>
            <p:cNvSpPr/>
            <p:nvPr/>
          </p:nvSpPr>
          <p:spPr>
            <a:xfrm>
              <a:off x="60948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49" name="Полилиния 13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50" name="Полилиния 14"/>
            <p:cNvSpPr/>
            <p:nvPr/>
          </p:nvSpPr>
          <p:spPr>
            <a:xfrm>
              <a:off x="60948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51" name="Полилиния 15"/>
            <p:cNvSpPr/>
            <p:nvPr/>
          </p:nvSpPr>
          <p:spPr>
            <a:xfrm>
              <a:off x="60948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52" name="Полилиния 16"/>
            <p:cNvSpPr/>
            <p:nvPr/>
          </p:nvSpPr>
          <p:spPr>
            <a:xfrm>
              <a:off x="60948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53" name="Полилиния 17"/>
            <p:cNvSpPr/>
            <p:nvPr/>
          </p:nvSpPr>
          <p:spPr>
            <a:xfrm>
              <a:off x="60948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54" name="Полилиния 18"/>
            <p:cNvSpPr/>
            <p:nvPr/>
          </p:nvSpPr>
          <p:spPr>
            <a:xfrm>
              <a:off x="60948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55" name="Полилиния 19"/>
            <p:cNvSpPr/>
            <p:nvPr/>
          </p:nvSpPr>
          <p:spPr>
            <a:xfrm>
              <a:off x="60948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56" name="Полилиния 20"/>
            <p:cNvSpPr/>
            <p:nvPr/>
          </p:nvSpPr>
          <p:spPr>
            <a:xfrm>
              <a:off x="164448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57" name="Полилиния 21"/>
            <p:cNvSpPr/>
            <p:nvPr/>
          </p:nvSpPr>
          <p:spPr>
            <a:xfrm>
              <a:off x="164448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58" name="Полилиния 22"/>
            <p:cNvSpPr/>
            <p:nvPr/>
          </p:nvSpPr>
          <p:spPr>
            <a:xfrm>
              <a:off x="160668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59" name="Полилиния 23"/>
            <p:cNvSpPr/>
            <p:nvPr/>
          </p:nvSpPr>
          <p:spPr>
            <a:xfrm>
              <a:off x="156852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60" name="Полилиния 24"/>
            <p:cNvSpPr/>
            <p:nvPr/>
          </p:nvSpPr>
          <p:spPr>
            <a:xfrm>
              <a:off x="156852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7961" name="PlaceHolder 1"/>
          <p:cNvSpPr>
            <a:spLocks noGrp="1"/>
          </p:cNvSpPr>
          <p:nvPr>
            <p:ph type="body"/>
          </p:nvPr>
        </p:nvSpPr>
        <p:spPr>
          <a:xfrm>
            <a:off x="4095720" y="-352944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62" name="PlaceHolder 2"/>
          <p:cNvSpPr>
            <a:spLocks noGrp="1"/>
          </p:cNvSpPr>
          <p:nvPr>
            <p:ph type="body"/>
          </p:nvPr>
        </p:nvSpPr>
        <p:spPr>
          <a:xfrm>
            <a:off x="4095720" y="141264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63" name="Прямоугольник 28"/>
          <p:cNvSpPr/>
          <p:nvPr/>
        </p:nvSpPr>
        <p:spPr>
          <a:xfrm>
            <a:off x="409572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7964" name="PlaceHolder 3"/>
          <p:cNvSpPr>
            <a:spLocks noGrp="1"/>
          </p:cNvSpPr>
          <p:nvPr>
            <p:ph type="body"/>
          </p:nvPr>
        </p:nvSpPr>
        <p:spPr>
          <a:xfrm>
            <a:off x="422640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51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5" name="PlaceHolder 1"/>
          <p:cNvSpPr>
            <a:spLocks noGrp="1"/>
          </p:cNvSpPr>
          <p:nvPr>
            <p:ph type="body"/>
          </p:nvPr>
        </p:nvSpPr>
        <p:spPr>
          <a:xfrm>
            <a:off x="48574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66" name="PlaceHolder 2"/>
          <p:cNvSpPr>
            <a:spLocks noGrp="1"/>
          </p:cNvSpPr>
          <p:nvPr>
            <p:ph type="body"/>
          </p:nvPr>
        </p:nvSpPr>
        <p:spPr>
          <a:xfrm>
            <a:off x="473040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67" name="PlaceHolder 3"/>
          <p:cNvSpPr>
            <a:spLocks noGrp="1"/>
          </p:cNvSpPr>
          <p:nvPr>
            <p:ph type="body"/>
          </p:nvPr>
        </p:nvSpPr>
        <p:spPr>
          <a:xfrm>
            <a:off x="47368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68" name="PlaceHolder 4"/>
          <p:cNvSpPr>
            <a:spLocks noGrp="1"/>
          </p:cNvSpPr>
          <p:nvPr>
            <p:ph type="body"/>
          </p:nvPr>
        </p:nvSpPr>
        <p:spPr>
          <a:xfrm>
            <a:off x="48574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69" name="PlaceHolder 5"/>
          <p:cNvSpPr>
            <a:spLocks noGrp="1"/>
          </p:cNvSpPr>
          <p:nvPr>
            <p:ph type="body"/>
          </p:nvPr>
        </p:nvSpPr>
        <p:spPr>
          <a:xfrm>
            <a:off x="47304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70" name="PlaceHolder 6"/>
          <p:cNvSpPr>
            <a:spLocks noGrp="1"/>
          </p:cNvSpPr>
          <p:nvPr>
            <p:ph type="body"/>
          </p:nvPr>
        </p:nvSpPr>
        <p:spPr>
          <a:xfrm>
            <a:off x="473688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71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72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73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74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75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76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77" name="PlaceHolder 13"/>
          <p:cNvSpPr>
            <a:spLocks noGrp="1"/>
          </p:cNvSpPr>
          <p:nvPr>
            <p:ph type="body"/>
          </p:nvPr>
        </p:nvSpPr>
        <p:spPr>
          <a:xfrm>
            <a:off x="73749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78" name="PlaceHolder 14"/>
          <p:cNvSpPr>
            <a:spLocks noGrp="1"/>
          </p:cNvSpPr>
          <p:nvPr>
            <p:ph type="body"/>
          </p:nvPr>
        </p:nvSpPr>
        <p:spPr>
          <a:xfrm>
            <a:off x="724824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79" name="PlaceHolder 15"/>
          <p:cNvSpPr>
            <a:spLocks noGrp="1"/>
          </p:cNvSpPr>
          <p:nvPr>
            <p:ph type="body"/>
          </p:nvPr>
        </p:nvSpPr>
        <p:spPr>
          <a:xfrm>
            <a:off x="72543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80" name="PlaceHolder 16"/>
          <p:cNvSpPr>
            <a:spLocks noGrp="1"/>
          </p:cNvSpPr>
          <p:nvPr>
            <p:ph type="body"/>
          </p:nvPr>
        </p:nvSpPr>
        <p:spPr>
          <a:xfrm>
            <a:off x="73749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81" name="PlaceHolder 17"/>
          <p:cNvSpPr>
            <a:spLocks noGrp="1"/>
          </p:cNvSpPr>
          <p:nvPr>
            <p:ph type="body"/>
          </p:nvPr>
        </p:nvSpPr>
        <p:spPr>
          <a:xfrm>
            <a:off x="724824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82" name="PlaceHolder 18"/>
          <p:cNvSpPr>
            <a:spLocks noGrp="1"/>
          </p:cNvSpPr>
          <p:nvPr>
            <p:ph type="body"/>
          </p:nvPr>
        </p:nvSpPr>
        <p:spPr>
          <a:xfrm>
            <a:off x="72543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983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84" name="PlaceHolder 19"/>
          <p:cNvSpPr>
            <a:spLocks noGrp="1"/>
          </p:cNvSpPr>
          <p:nvPr>
            <p:ph type="body"/>
          </p:nvPr>
        </p:nvSpPr>
        <p:spPr>
          <a:xfrm>
            <a:off x="23328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85" name="PlaceHolder 20"/>
          <p:cNvSpPr>
            <a:spLocks noGrp="1"/>
          </p:cNvSpPr>
          <p:nvPr>
            <p:ph type="body"/>
          </p:nvPr>
        </p:nvSpPr>
        <p:spPr>
          <a:xfrm>
            <a:off x="220608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86" name="PlaceHolder 21"/>
          <p:cNvSpPr>
            <a:spLocks noGrp="1"/>
          </p:cNvSpPr>
          <p:nvPr>
            <p:ph type="body"/>
          </p:nvPr>
        </p:nvSpPr>
        <p:spPr>
          <a:xfrm>
            <a:off x="22122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87" name="PlaceHolder 22"/>
          <p:cNvSpPr>
            <a:spLocks noGrp="1"/>
          </p:cNvSpPr>
          <p:nvPr>
            <p:ph type="body"/>
          </p:nvPr>
        </p:nvSpPr>
        <p:spPr>
          <a:xfrm>
            <a:off x="23328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88" name="PlaceHolder 23"/>
          <p:cNvSpPr>
            <a:spLocks noGrp="1"/>
          </p:cNvSpPr>
          <p:nvPr>
            <p:ph type="body"/>
          </p:nvPr>
        </p:nvSpPr>
        <p:spPr>
          <a:xfrm>
            <a:off x="220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89" name="PlaceHolder 24"/>
          <p:cNvSpPr>
            <a:spLocks noGrp="1"/>
          </p:cNvSpPr>
          <p:nvPr>
            <p:ph type="body"/>
          </p:nvPr>
        </p:nvSpPr>
        <p:spPr>
          <a:xfrm>
            <a:off x="22122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90" name="PlaceHolder 25"/>
          <p:cNvSpPr>
            <a:spLocks noGrp="1"/>
          </p:cNvSpPr>
          <p:nvPr>
            <p:ph type="body"/>
          </p:nvPr>
        </p:nvSpPr>
        <p:spPr>
          <a:xfrm rot="16200000">
            <a:off x="4013280" y="-1517040"/>
            <a:ext cx="43333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991" name="PlaceHolder 26"/>
          <p:cNvSpPr>
            <a:spLocks noGrp="1"/>
          </p:cNvSpPr>
          <p:nvPr>
            <p:ph type="sldNum" idx="33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4AD242F-653E-44F3-934A-779FE1A4EB7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9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994" name="Группа 4"/>
          <p:cNvGrpSpPr/>
          <p:nvPr/>
        </p:nvGrpSpPr>
        <p:grpSpPr>
          <a:xfrm>
            <a:off x="609480" y="2902320"/>
            <a:ext cx="4103640" cy="3046680"/>
            <a:chOff x="609480" y="2902320"/>
            <a:chExt cx="4103640" cy="3046680"/>
          </a:xfrm>
        </p:grpSpPr>
        <p:sp>
          <p:nvSpPr>
            <p:cNvPr id="7995" name="Полилиния 5"/>
            <p:cNvSpPr/>
            <p:nvPr/>
          </p:nvSpPr>
          <p:spPr>
            <a:xfrm>
              <a:off x="3319200" y="5021640"/>
              <a:ext cx="1393920" cy="893880"/>
            </a:xfrm>
            <a:custGeom>
              <a:avLst/>
              <a:gdLst>
                <a:gd name="textAreaLeft" fmla="*/ 0 w 1393920"/>
                <a:gd name="textAreaRight" fmla="*/ 1394280 w 1393920"/>
                <a:gd name="textAreaTop" fmla="*/ 0 h 893880"/>
                <a:gd name="textAreaBottom" fmla="*/ 894240 h 893880"/>
                <a:gd name="GluePoint1X" fmla="*/ 0 w 2788841"/>
                <a:gd name="GluePoint1Y" fmla="*/ 1788211 h 1788406"/>
                <a:gd name="GluePoint2X" fmla="*/ 1896424 w 2788841"/>
                <a:gd name="GluePoint2Y" fmla="*/ 1788407 h 1788406"/>
                <a:gd name="GluePoint3X" fmla="*/ 2788842 w 2788841"/>
                <a:gd name="GluePoint3Y" fmla="*/ 894196 h 1788406"/>
                <a:gd name="GluePoint4X" fmla="*/ 1896424 w 2788841"/>
                <a:gd name="GluePoint4Y" fmla="*/ 0 h 1788406"/>
                <a:gd name="GluePoint5X" fmla="*/ 1885400 w 2788841"/>
                <a:gd name="GluePoint5Y" fmla="*/ 99 h 17884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96" name="Полилиния 6"/>
            <p:cNvSpPr/>
            <p:nvPr/>
          </p:nvSpPr>
          <p:spPr>
            <a:xfrm>
              <a:off x="609480" y="4680360"/>
              <a:ext cx="910800" cy="844200"/>
            </a:xfrm>
            <a:custGeom>
              <a:avLst/>
              <a:gdLst>
                <a:gd name="textAreaLeft" fmla="*/ 0 w 910800"/>
                <a:gd name="textAreaRight" fmla="*/ 911160 w 910800"/>
                <a:gd name="textAreaTop" fmla="*/ 0 h 844200"/>
                <a:gd name="textAreaBottom" fmla="*/ 844560 h 844200"/>
                <a:gd name="GluePoint1X" fmla="*/ 1709956 w 1822303"/>
                <a:gd name="GluePoint1Y" fmla="*/ 0 h 1689377"/>
                <a:gd name="GluePoint2X" fmla="*/ 475930 w 1822303"/>
                <a:gd name="GluePoint2Y" fmla="*/ 0 h 1689377"/>
                <a:gd name="GluePoint3X" fmla="*/ 475930 w 1822303"/>
                <a:gd name="GluePoint3Y" fmla="*/ 344698 h 1689377"/>
                <a:gd name="GluePoint4X" fmla="*/ 245853 w 1822303"/>
                <a:gd name="GluePoint4Y" fmla="*/ 344698 h 1689377"/>
                <a:gd name="GluePoint5X" fmla="*/ 0 w 1822303"/>
                <a:gd name="GluePoint5Y" fmla="*/ 591040 h 1689377"/>
                <a:gd name="GluePoint6X" fmla="*/ 116964 w 1822303"/>
                <a:gd name="GluePoint6Y" fmla="*/ 1100051 h 1689377"/>
                <a:gd name="GluePoint7X" fmla="*/ 362816 w 1822303"/>
                <a:gd name="GluePoint7Y" fmla="*/ 1346395 h 1689377"/>
                <a:gd name="GluePoint8X" fmla="*/ 475930 w 1822303"/>
                <a:gd name="GluePoint8Y" fmla="*/ 1346395 h 1689377"/>
                <a:gd name="GluePoint9X" fmla="*/ 475930 w 1822303"/>
                <a:gd name="GluePoint9Y" fmla="*/ 1689378 h 1689377"/>
                <a:gd name="GluePoint10X" fmla="*/ 1822303 w 1822303"/>
                <a:gd name="GluePoint10Y" fmla="*/ 1689378 h 1689377"/>
                <a:gd name="GluePoint11X" fmla="*/ 1822303 w 1822303"/>
                <a:gd name="GluePoint11Y" fmla="*/ 112389 h 1689377"/>
                <a:gd name="GluePoint12X" fmla="*/ 1709956 w 1822303"/>
                <a:gd name="GluePoint12Y" fmla="*/ 0 h 1689377"/>
                <a:gd name="GluePoint13X" fmla="*/ 475930 w 1822303"/>
                <a:gd name="GluePoint13Y" fmla="*/ 503953 h 1689377"/>
                <a:gd name="GluePoint14X" fmla="*/ 475930 w 1822303"/>
                <a:gd name="GluePoint14Y" fmla="*/ 1187139 h 1689377"/>
                <a:gd name="GluePoint15X" fmla="*/ 385694 w 1822303"/>
                <a:gd name="GluePoint15Y" fmla="*/ 1187139 h 1689377"/>
                <a:gd name="GluePoint16X" fmla="*/ 275899 w 1822303"/>
                <a:gd name="GluePoint16Y" fmla="*/ 1100051 h 1689377"/>
                <a:gd name="GluePoint17X" fmla="*/ 158935 w 1822303"/>
                <a:gd name="GluePoint17Y" fmla="*/ 591040 h 1689377"/>
                <a:gd name="GluePoint18X" fmla="*/ 245853 w 1822303"/>
                <a:gd name="GluePoint18Y" fmla="*/ 503953 h 1689377"/>
                <a:gd name="GluePoint19X" fmla="*/ 475930 w 1822303"/>
                <a:gd name="GluePoint19Y" fmla="*/ 503953 h 16893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97" name="Полилиния 7"/>
            <p:cNvSpPr/>
            <p:nvPr/>
          </p:nvSpPr>
          <p:spPr>
            <a:xfrm>
              <a:off x="3637080" y="3674160"/>
              <a:ext cx="762480" cy="1731960"/>
            </a:xfrm>
            <a:custGeom>
              <a:avLst/>
              <a:gdLst>
                <a:gd name="textAreaLeft" fmla="*/ 0 w 762480"/>
                <a:gd name="textAreaRight" fmla="*/ 762840 w 762480"/>
                <a:gd name="textAreaTop" fmla="*/ 0 h 1731960"/>
                <a:gd name="textAreaBottom" fmla="*/ 1732320 h 1731960"/>
                <a:gd name="GluePoint1X" fmla="*/ 109286 w 1526071"/>
                <a:gd name="GluePoint1Y" fmla="*/ 0 h 3464354"/>
                <a:gd name="GluePoint2X" fmla="*/ 1472790 w 1526071"/>
                <a:gd name="GluePoint2Y" fmla="*/ 0 h 3464354"/>
                <a:gd name="GluePoint3X" fmla="*/ 1526071 w 1526071"/>
                <a:gd name="GluePoint3Y" fmla="*/ 169104 h 3464354"/>
                <a:gd name="GluePoint4X" fmla="*/ 1526071 w 1526071"/>
                <a:gd name="GluePoint4Y" fmla="*/ 3117479 h 3464354"/>
                <a:gd name="GluePoint5X" fmla="*/ 1416785 w 1526071"/>
                <a:gd name="GluePoint5Y" fmla="*/ 3464355 h 3464354"/>
                <a:gd name="GluePoint6X" fmla="*/ 53280 w 1526071"/>
                <a:gd name="GluePoint6Y" fmla="*/ 3464355 h 3464354"/>
                <a:gd name="GluePoint7X" fmla="*/ 0 w 1526071"/>
                <a:gd name="GluePoint7Y" fmla="*/ 3295251 h 3464354"/>
                <a:gd name="GluePoint8X" fmla="*/ 0 w 1526071"/>
                <a:gd name="GluePoint8Y" fmla="*/ 346875 h 3464354"/>
                <a:gd name="GluePoint9X" fmla="*/ 109286 w 1526071"/>
                <a:gd name="GluePoint9Y" fmla="*/ 0 h 34643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98" name="Полилиния 8"/>
            <p:cNvSpPr/>
            <p:nvPr/>
          </p:nvSpPr>
          <p:spPr>
            <a:xfrm>
              <a:off x="2058480" y="3753720"/>
              <a:ext cx="2251440" cy="1617120"/>
            </a:xfrm>
            <a:custGeom>
              <a:avLst/>
              <a:gdLst>
                <a:gd name="textAreaLeft" fmla="*/ 0 w 2251440"/>
                <a:gd name="textAreaRight" fmla="*/ 2251800 w 2251440"/>
                <a:gd name="textAreaTop" fmla="*/ 0 h 1617120"/>
                <a:gd name="textAreaBottom" fmla="*/ 1617480 h 1617120"/>
                <a:gd name="GluePoint1X" fmla="*/ 192198 w 4503909"/>
                <a:gd name="GluePoint1Y" fmla="*/ 0 h 3234939"/>
                <a:gd name="GluePoint2X" fmla="*/ 4503910 w 4503909"/>
                <a:gd name="GluePoint2Y" fmla="*/ 0 h 3234939"/>
                <a:gd name="GluePoint3X" fmla="*/ 4503910 w 4503909"/>
                <a:gd name="GluePoint3Y" fmla="*/ 3042333 h 3234939"/>
                <a:gd name="GluePoint4X" fmla="*/ 4311697 w 4503909"/>
                <a:gd name="GluePoint4Y" fmla="*/ 3234940 h 3234939"/>
                <a:gd name="GluePoint5X" fmla="*/ 0 w 4503909"/>
                <a:gd name="GluePoint5Y" fmla="*/ 3234940 h 3234939"/>
                <a:gd name="GluePoint6X" fmla="*/ 0 w 4503909"/>
                <a:gd name="GluePoint6Y" fmla="*/ 192593 h 3234939"/>
                <a:gd name="GluePoint7X" fmla="*/ 192198 w 4503909"/>
                <a:gd name="GluePoint7Y" fmla="*/ 0 h 32349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7999" name="Полилиния 9"/>
            <p:cNvSpPr/>
            <p:nvPr/>
          </p:nvSpPr>
          <p:spPr>
            <a:xfrm>
              <a:off x="1360800" y="3187080"/>
              <a:ext cx="2140200" cy="1366200"/>
            </a:xfrm>
            <a:custGeom>
              <a:avLst/>
              <a:gdLst>
                <a:gd name="textAreaLeft" fmla="*/ 0 w 2140200"/>
                <a:gd name="textAreaRight" fmla="*/ 2140560 w 2140200"/>
                <a:gd name="textAreaTop" fmla="*/ 0 h 1366200"/>
                <a:gd name="textAreaBottom" fmla="*/ 1366560 h 1366200"/>
                <a:gd name="GluePoint1X" fmla="*/ 554772 w 4281391"/>
                <a:gd name="GluePoint1Y" fmla="*/ 0 h 2733091"/>
                <a:gd name="GluePoint2X" fmla="*/ 4281392 w 4281391"/>
                <a:gd name="GluePoint2Y" fmla="*/ 0 h 2733091"/>
                <a:gd name="GluePoint3X" fmla="*/ 4281392 w 4281391"/>
                <a:gd name="GluePoint3Y" fmla="*/ 2185461 h 2733091"/>
                <a:gd name="GluePoint4X" fmla="*/ 3726732 w 4281391"/>
                <a:gd name="GluePoint4Y" fmla="*/ 2733092 h 2733091"/>
                <a:gd name="GluePoint5X" fmla="*/ 0 w 4281391"/>
                <a:gd name="GluePoint5Y" fmla="*/ 2733092 h 2733091"/>
                <a:gd name="GluePoint6X" fmla="*/ 0 w 4281391"/>
                <a:gd name="GluePoint6Y" fmla="*/ 547621 h 2733091"/>
                <a:gd name="GluePoint7X" fmla="*/ 554659 w 4281391"/>
                <a:gd name="GluePoint7Y" fmla="*/ 0 h 2733091"/>
                <a:gd name="GluePoint8X" fmla="*/ 554772 w 4281391"/>
                <a:gd name="GluePoint8Y" fmla="*/ 0 h 27330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00" name="Полилиния 10"/>
            <p:cNvSpPr/>
            <p:nvPr/>
          </p:nvSpPr>
          <p:spPr>
            <a:xfrm>
              <a:off x="2161440" y="3847320"/>
              <a:ext cx="2048400" cy="1437480"/>
            </a:xfrm>
            <a:custGeom>
              <a:avLst/>
              <a:gdLst>
                <a:gd name="textAreaLeft" fmla="*/ 0 w 2048400"/>
                <a:gd name="textAreaRight" fmla="*/ 2048760 w 2048400"/>
                <a:gd name="textAreaTop" fmla="*/ 0 h 1437480"/>
                <a:gd name="textAreaBottom" fmla="*/ 1437840 h 1437480"/>
                <a:gd name="GluePoint1X" fmla="*/ 0 w 4097885"/>
                <a:gd name="GluePoint1Y" fmla="*/ 112361 h 2875828"/>
                <a:gd name="GluePoint2X" fmla="*/ 112347 w 4097885"/>
                <a:gd name="GluePoint2Y" fmla="*/ 0 h 2875828"/>
                <a:gd name="GluePoint3X" fmla="*/ 4097886 w 4097885"/>
                <a:gd name="GluePoint3Y" fmla="*/ 0 h 2875828"/>
                <a:gd name="GluePoint4X" fmla="*/ 4097886 w 4097885"/>
                <a:gd name="GluePoint4Y" fmla="*/ 2763439 h 2875828"/>
                <a:gd name="GluePoint5X" fmla="*/ 3987336 w 4097885"/>
                <a:gd name="GluePoint5Y" fmla="*/ 2875828 h 2875828"/>
                <a:gd name="GluePoint6X" fmla="*/ 0 w 4097885"/>
                <a:gd name="GluePoint6Y" fmla="*/ 2875815 h 2875828"/>
                <a:gd name="GluePoint7X" fmla="*/ 0 w 4097885"/>
                <a:gd name="GluePoint7Y" fmla="*/ 112361 h 287582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01" name="Полилиния 11"/>
            <p:cNvSpPr/>
            <p:nvPr/>
          </p:nvSpPr>
          <p:spPr>
            <a:xfrm>
              <a:off x="3427920" y="5104440"/>
              <a:ext cx="645840" cy="63360"/>
            </a:xfrm>
            <a:custGeom>
              <a:avLst/>
              <a:gdLst>
                <a:gd name="textAreaLeft" fmla="*/ 0 w 645840"/>
                <a:gd name="textAreaRight" fmla="*/ 646200 w 645840"/>
                <a:gd name="textAreaTop" fmla="*/ 0 h 63360"/>
                <a:gd name="textAreaBottom" fmla="*/ 63720 h 63360"/>
                <a:gd name="GluePoint1X" fmla="*/ 1228779 w 1292405"/>
                <a:gd name="GluePoint1Y" fmla="*/ 0 h 127299"/>
                <a:gd name="GluePoint2X" fmla="*/ 1292405 w 1292405"/>
                <a:gd name="GluePoint2Y" fmla="*/ 0 h 127299"/>
                <a:gd name="GluePoint3X" fmla="*/ 1292405 w 1292405"/>
                <a:gd name="GluePoint3Y" fmla="*/ 127299 h 127299"/>
                <a:gd name="GluePoint4X" fmla="*/ 1228779 w 1292405"/>
                <a:gd name="GluePoint4Y" fmla="*/ 127299 h 127299"/>
                <a:gd name="GluePoint5X" fmla="*/ 63626 w 1292405"/>
                <a:gd name="GluePoint5Y" fmla="*/ 127299 h 127299"/>
                <a:gd name="GluePoint6X" fmla="*/ 0 w 1292405"/>
                <a:gd name="GluePoint6Y" fmla="*/ 127299 h 127299"/>
                <a:gd name="GluePoint7X" fmla="*/ 0 w 1292405"/>
                <a:gd name="GluePoint7Y" fmla="*/ 0 h 127299"/>
                <a:gd name="GluePoint8X" fmla="*/ 63626 w 1292405"/>
                <a:gd name="GluePoint8Y" fmla="*/ 0 h 1272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02" name="Полилиния 12"/>
            <p:cNvSpPr/>
            <p:nvPr/>
          </p:nvSpPr>
          <p:spPr>
            <a:xfrm>
              <a:off x="979200" y="5371200"/>
              <a:ext cx="2251080" cy="146160"/>
            </a:xfrm>
            <a:custGeom>
              <a:avLst/>
              <a:gdLst>
                <a:gd name="textAreaLeft" fmla="*/ 0 w 2251080"/>
                <a:gd name="textAreaRight" fmla="*/ 2251440 w 2251080"/>
                <a:gd name="textAreaTop" fmla="*/ 0 h 146160"/>
                <a:gd name="textAreaBottom" fmla="*/ 146520 h 146160"/>
                <a:gd name="GluePoint1X" fmla="*/ 121387 w 4503822"/>
                <a:gd name="GluePoint1Y" fmla="*/ 0 h 292717"/>
                <a:gd name="GluePoint2X" fmla="*/ 4503823 w 4503822"/>
                <a:gd name="GluePoint2Y" fmla="*/ 0 h 292717"/>
                <a:gd name="GluePoint3X" fmla="*/ 4503823 w 4503822"/>
                <a:gd name="GluePoint3Y" fmla="*/ 171000 h 292717"/>
                <a:gd name="GluePoint4X" fmla="*/ 4382333 w 4503822"/>
                <a:gd name="GluePoint4Y" fmla="*/ 292718 h 292717"/>
                <a:gd name="GluePoint5X" fmla="*/ 0 w 4503822"/>
                <a:gd name="GluePoint5Y" fmla="*/ 292718 h 292717"/>
                <a:gd name="GluePoint6X" fmla="*/ 0 w 4503822"/>
                <a:gd name="GluePoint6Y" fmla="*/ 121731 h 292717"/>
                <a:gd name="GluePoint7X" fmla="*/ 121487 w 4503822"/>
                <a:gd name="GluePoint7Y" fmla="*/ 0 h 292717"/>
                <a:gd name="GluePoint8X" fmla="*/ 121387 w 4503822"/>
                <a:gd name="GluePoint8Y" fmla="*/ 0 h 2927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03" name="Полилиния 13"/>
            <p:cNvSpPr/>
            <p:nvPr/>
          </p:nvSpPr>
          <p:spPr>
            <a:xfrm>
              <a:off x="979200" y="5370840"/>
              <a:ext cx="3330360" cy="146160"/>
            </a:xfrm>
            <a:custGeom>
              <a:avLst/>
              <a:gdLst>
                <a:gd name="textAreaLeft" fmla="*/ 0 w 3330360"/>
                <a:gd name="textAreaRight" fmla="*/ 3330720 w 3330360"/>
                <a:gd name="textAreaTop" fmla="*/ 0 h 146160"/>
                <a:gd name="textAreaBottom" fmla="*/ 146520 h 146160"/>
                <a:gd name="GluePoint1X" fmla="*/ 123572 w 6662353"/>
                <a:gd name="GluePoint1Y" fmla="*/ 98 h 292731"/>
                <a:gd name="GluePoint2X" fmla="*/ 6585663 w 6662353"/>
                <a:gd name="GluePoint2Y" fmla="*/ 98 h 292731"/>
                <a:gd name="GluePoint3X" fmla="*/ 6662354 w 6662353"/>
                <a:gd name="GluePoint3Y" fmla="*/ 76931 h 292731"/>
                <a:gd name="GluePoint4X" fmla="*/ 6662354 w 6662353"/>
                <a:gd name="GluePoint4Y" fmla="*/ 292732 h 292731"/>
                <a:gd name="GluePoint5X" fmla="*/ 0 w 6662353"/>
                <a:gd name="GluePoint5Y" fmla="*/ 292732 h 292731"/>
                <a:gd name="GluePoint6X" fmla="*/ 0 w 6662353"/>
                <a:gd name="GluePoint6Y" fmla="*/ 123811 h 292731"/>
                <a:gd name="GluePoint7X" fmla="*/ 123572 w 6662353"/>
                <a:gd name="GluePoint7Y" fmla="*/ 0 h 292731"/>
                <a:gd name="GluePoint8X" fmla="*/ 123572 w 6662353"/>
                <a:gd name="GluePoint8Y" fmla="*/ 98 h 2927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04" name="Полилиния 14"/>
            <p:cNvSpPr/>
            <p:nvPr/>
          </p:nvSpPr>
          <p:spPr>
            <a:xfrm>
              <a:off x="3286080" y="5884200"/>
              <a:ext cx="64440" cy="6480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64800"/>
                <a:gd name="textAreaBottom" fmla="*/ 65160 h 64800"/>
                <a:gd name="GluePoint1X" fmla="*/ 64866 w 129732"/>
                <a:gd name="GluePoint1Y" fmla="*/ 129992 h 129992"/>
                <a:gd name="GluePoint2X" fmla="*/ 129733 w 129732"/>
                <a:gd name="GluePoint2Y" fmla="*/ 64989 h 129992"/>
                <a:gd name="GluePoint3X" fmla="*/ 64866 w 129732"/>
                <a:gd name="GluePoint3Y" fmla="*/ 0 h 129992"/>
                <a:gd name="GluePoint4X" fmla="*/ 0 w 129732"/>
                <a:gd name="GluePoint4Y" fmla="*/ 64989 h 129992"/>
                <a:gd name="GluePoint5X" fmla="*/ 64866 w 129732"/>
                <a:gd name="GluePoint5Y" fmla="*/ 129992 h 129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05" name="Полилиния 15"/>
            <p:cNvSpPr/>
            <p:nvPr/>
          </p:nvSpPr>
          <p:spPr>
            <a:xfrm>
              <a:off x="1361160" y="3187080"/>
              <a:ext cx="2066760" cy="1283040"/>
            </a:xfrm>
            <a:custGeom>
              <a:avLst/>
              <a:gdLst>
                <a:gd name="textAreaLeft" fmla="*/ 0 w 2066760"/>
                <a:gd name="textAreaRight" fmla="*/ 2067120 w 2066760"/>
                <a:gd name="textAreaTop" fmla="*/ 0 h 1283040"/>
                <a:gd name="textAreaBottom" fmla="*/ 1283400 h 1283040"/>
                <a:gd name="GluePoint1X" fmla="*/ 0 w 4134426"/>
                <a:gd name="GluePoint1Y" fmla="*/ 112389 h 2566727"/>
                <a:gd name="GluePoint2X" fmla="*/ 112347 w 4134426"/>
                <a:gd name="GluePoint2Y" fmla="*/ 0 h 2566727"/>
                <a:gd name="GluePoint3X" fmla="*/ 4134427 w 4134426"/>
                <a:gd name="GluePoint3Y" fmla="*/ 0 h 2566727"/>
                <a:gd name="GluePoint4X" fmla="*/ 4134427 w 4134426"/>
                <a:gd name="GluePoint4Y" fmla="*/ 2454338 h 2566727"/>
                <a:gd name="GluePoint5X" fmla="*/ 4022080 w 4134426"/>
                <a:gd name="GluePoint5Y" fmla="*/ 2566728 h 2566727"/>
                <a:gd name="GluePoint6X" fmla="*/ 0 w 4134426"/>
                <a:gd name="GluePoint6Y" fmla="*/ 2566728 h 2566727"/>
                <a:gd name="GluePoint7X" fmla="*/ 0 w 4134426"/>
                <a:gd name="GluePoint7Y" fmla="*/ 112389 h 25667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06" name="Полилиния 16"/>
            <p:cNvSpPr/>
            <p:nvPr/>
          </p:nvSpPr>
          <p:spPr>
            <a:xfrm>
              <a:off x="1291320" y="3117960"/>
              <a:ext cx="702000" cy="388080"/>
            </a:xfrm>
            <a:custGeom>
              <a:avLst/>
              <a:gdLst>
                <a:gd name="textAreaLeft" fmla="*/ 0 w 702000"/>
                <a:gd name="textAreaRight" fmla="*/ 702360 w 702000"/>
                <a:gd name="textAreaTop" fmla="*/ 0 h 388080"/>
                <a:gd name="textAreaBottom" fmla="*/ 388440 h 388080"/>
                <a:gd name="GluePoint1X" fmla="*/ 1404753 w 1404752"/>
                <a:gd name="GluePoint1Y" fmla="*/ 0 h 776953"/>
                <a:gd name="GluePoint2X" fmla="*/ 140437 w 1404752"/>
                <a:gd name="GluePoint2Y" fmla="*/ 0 h 776953"/>
                <a:gd name="GluePoint3X" fmla="*/ 0 w 1404752"/>
                <a:gd name="GluePoint3Y" fmla="*/ 140486 h 776953"/>
                <a:gd name="GluePoint4X" fmla="*/ 0 w 1404752"/>
                <a:gd name="GluePoint4Y" fmla="*/ 776954 h 7769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07" name="Полилиния 17"/>
            <p:cNvSpPr/>
            <p:nvPr/>
          </p:nvSpPr>
          <p:spPr>
            <a:xfrm>
              <a:off x="152064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0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08" name="Полилиния 18"/>
            <p:cNvSpPr/>
            <p:nvPr/>
          </p:nvSpPr>
          <p:spPr>
            <a:xfrm>
              <a:off x="168732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24 w 164434"/>
                <a:gd name="GluePoint1Y" fmla="*/ 164493 h 164492"/>
                <a:gd name="GluePoint2X" fmla="*/ 164434 w 164434"/>
                <a:gd name="GluePoint2Y" fmla="*/ 82246 h 164492"/>
                <a:gd name="GluePoint3X" fmla="*/ 82224 w 164434"/>
                <a:gd name="GluePoint3Y" fmla="*/ 0 h 164492"/>
                <a:gd name="GluePoint4X" fmla="*/ 0 w 164434"/>
                <a:gd name="GluePoint4Y" fmla="*/ 82246 h 164492"/>
                <a:gd name="GluePoint5X" fmla="*/ 82224 w 164434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09" name="Полилиния 19"/>
            <p:cNvSpPr/>
            <p:nvPr/>
          </p:nvSpPr>
          <p:spPr>
            <a:xfrm>
              <a:off x="185400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1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10" name="Полилиния 20"/>
            <p:cNvSpPr/>
            <p:nvPr/>
          </p:nvSpPr>
          <p:spPr>
            <a:xfrm>
              <a:off x="3698280" y="2902320"/>
              <a:ext cx="569520" cy="569520"/>
            </a:xfrm>
            <a:custGeom>
              <a:avLst/>
              <a:gdLst>
                <a:gd name="textAreaLeft" fmla="*/ 0 w 569520"/>
                <a:gd name="textAreaRight" fmla="*/ 569880 w 569520"/>
                <a:gd name="textAreaTop" fmla="*/ 0 h 569520"/>
                <a:gd name="textAreaBottom" fmla="*/ 569880 h 569520"/>
                <a:gd name="GluePoint1X" fmla="*/ 1139666 w 1139665"/>
                <a:gd name="GluePoint1Y" fmla="*/ 570045 h 1140088"/>
                <a:gd name="GluePoint2X" fmla="*/ 569840 w 1139665"/>
                <a:gd name="GluePoint2Y" fmla="*/ 1140089 h 1140088"/>
                <a:gd name="GluePoint3X" fmla="*/ 0 w 1139665"/>
                <a:gd name="GluePoint3Y" fmla="*/ 570045 h 1140088"/>
                <a:gd name="GluePoint4X" fmla="*/ 569840 w 1139665"/>
                <a:gd name="GluePoint4Y" fmla="*/ 0 h 1140088"/>
                <a:gd name="GluePoint5X" fmla="*/ 1139666 w 1139665"/>
                <a:gd name="GluePoint5Y" fmla="*/ 570045 h 114008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11" name="Полилиния 21"/>
            <p:cNvSpPr/>
            <p:nvPr/>
          </p:nvSpPr>
          <p:spPr>
            <a:xfrm>
              <a:off x="3986280" y="3028680"/>
              <a:ext cx="6840" cy="3164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316440"/>
                <a:gd name="textAreaBottom" fmla="*/ 316800 h 316440"/>
                <a:gd name="GluePoint1X" fmla="*/ 0 w 14043"/>
                <a:gd name="GluePoint1Y" fmla="*/ 0 h 633949"/>
                <a:gd name="GluePoint2X" fmla="*/ 0 w 14043"/>
                <a:gd name="GluePoint2Y" fmla="*/ 633949 h 63394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12" name="Полилиния 22"/>
            <p:cNvSpPr/>
            <p:nvPr/>
          </p:nvSpPr>
          <p:spPr>
            <a:xfrm>
              <a:off x="3862080" y="3028680"/>
              <a:ext cx="241920" cy="123840"/>
            </a:xfrm>
            <a:custGeom>
              <a:avLst/>
              <a:gdLst>
                <a:gd name="textAreaLeft" fmla="*/ 0 w 241920"/>
                <a:gd name="textAreaRight" fmla="*/ 242280 w 241920"/>
                <a:gd name="textAreaTop" fmla="*/ 0 h 123840"/>
                <a:gd name="textAreaBottom" fmla="*/ 124200 h 123840"/>
                <a:gd name="GluePoint1X" fmla="*/ 0 w 484568"/>
                <a:gd name="GluePoint1Y" fmla="*/ 248193 h 248193"/>
                <a:gd name="GluePoint2X" fmla="*/ 248105 w 484568"/>
                <a:gd name="GluePoint2Y" fmla="*/ 0 h 248193"/>
                <a:gd name="GluePoint3X" fmla="*/ 484569 w 484568"/>
                <a:gd name="GluePoint3Y" fmla="*/ 236548 h 2481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013" name="PlaceHolder 1"/>
          <p:cNvSpPr>
            <a:spLocks noGrp="1"/>
          </p:cNvSpPr>
          <p:nvPr>
            <p:ph type="body"/>
          </p:nvPr>
        </p:nvSpPr>
        <p:spPr>
          <a:xfrm>
            <a:off x="609480" y="9086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Список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литературы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14" name="PlaceHolder 2"/>
          <p:cNvSpPr>
            <a:spLocks noGrp="1"/>
          </p:cNvSpPr>
          <p:nvPr>
            <p:ph type="body"/>
          </p:nvPr>
        </p:nvSpPr>
        <p:spPr>
          <a:xfrm>
            <a:off x="6899400" y="1115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15" name="PlaceHolder 3"/>
          <p:cNvSpPr>
            <a:spLocks noGrp="1"/>
          </p:cNvSpPr>
          <p:nvPr>
            <p:ph type="body"/>
          </p:nvPr>
        </p:nvSpPr>
        <p:spPr>
          <a:xfrm>
            <a:off x="6899400" y="142056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16" name="PlaceHolder 4"/>
          <p:cNvSpPr>
            <a:spLocks noGrp="1"/>
          </p:cNvSpPr>
          <p:nvPr>
            <p:ph type="body"/>
          </p:nvPr>
        </p:nvSpPr>
        <p:spPr>
          <a:xfrm>
            <a:off x="6899400" y="267552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17" name="PlaceHolder 5"/>
          <p:cNvSpPr>
            <a:spLocks noGrp="1"/>
          </p:cNvSpPr>
          <p:nvPr>
            <p:ph type="body"/>
          </p:nvPr>
        </p:nvSpPr>
        <p:spPr>
          <a:xfrm>
            <a:off x="6899400" y="393048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18" name="PlaceHolder 6"/>
          <p:cNvSpPr>
            <a:spLocks noGrp="1"/>
          </p:cNvSpPr>
          <p:nvPr>
            <p:ph type="body"/>
          </p:nvPr>
        </p:nvSpPr>
        <p:spPr>
          <a:xfrm>
            <a:off x="6899400" y="518544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19" name="PlaceHolder 7"/>
          <p:cNvSpPr>
            <a:spLocks noGrp="1"/>
          </p:cNvSpPr>
          <p:nvPr>
            <p:ph type="body"/>
          </p:nvPr>
        </p:nvSpPr>
        <p:spPr>
          <a:xfrm>
            <a:off x="6899400" y="23774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20" name="PlaceHolder 8"/>
          <p:cNvSpPr>
            <a:spLocks noGrp="1"/>
          </p:cNvSpPr>
          <p:nvPr>
            <p:ph type="body"/>
          </p:nvPr>
        </p:nvSpPr>
        <p:spPr>
          <a:xfrm>
            <a:off x="6899400" y="363240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21" name="PlaceHolder 9"/>
          <p:cNvSpPr>
            <a:spLocks noGrp="1"/>
          </p:cNvSpPr>
          <p:nvPr>
            <p:ph type="body"/>
          </p:nvPr>
        </p:nvSpPr>
        <p:spPr>
          <a:xfrm>
            <a:off x="6899400" y="48873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22" name="PlaceHolder 10"/>
          <p:cNvSpPr>
            <a:spLocks noGrp="1"/>
          </p:cNvSpPr>
          <p:nvPr>
            <p:ph type="sldNum" idx="33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8C76923-3B12-4639-A507-4BC26A63545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3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24" name="Рисунок 2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2564640"/>
            <a:ext cx="3663360" cy="2906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25" name="Image 4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26" name="PlaceHolder 1"/>
          <p:cNvSpPr>
            <a:spLocks noGrp="1"/>
          </p:cNvSpPr>
          <p:nvPr>
            <p:ph type="body"/>
          </p:nvPr>
        </p:nvSpPr>
        <p:spPr>
          <a:xfrm>
            <a:off x="609480" y="1178640"/>
            <a:ext cx="3663360" cy="1586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27" name="PlaceHolder 2"/>
          <p:cNvSpPr>
            <a:spLocks noGrp="1"/>
          </p:cNvSpPr>
          <p:nvPr>
            <p:ph type="body"/>
          </p:nvPr>
        </p:nvSpPr>
        <p:spPr>
          <a:xfrm>
            <a:off x="6540480" y="11473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28" name="PlaceHolder 3"/>
          <p:cNvSpPr>
            <a:spLocks noGrp="1"/>
          </p:cNvSpPr>
          <p:nvPr>
            <p:ph type="body"/>
          </p:nvPr>
        </p:nvSpPr>
        <p:spPr>
          <a:xfrm>
            <a:off x="6540480" y="19771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29" name="PlaceHolder 4"/>
          <p:cNvSpPr>
            <a:spLocks noGrp="1"/>
          </p:cNvSpPr>
          <p:nvPr>
            <p:ph type="body"/>
          </p:nvPr>
        </p:nvSpPr>
        <p:spPr>
          <a:xfrm>
            <a:off x="6540480" y="28065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30" name="PlaceHolder 5"/>
          <p:cNvSpPr>
            <a:spLocks noGrp="1"/>
          </p:cNvSpPr>
          <p:nvPr>
            <p:ph type="body"/>
          </p:nvPr>
        </p:nvSpPr>
        <p:spPr>
          <a:xfrm>
            <a:off x="6540480" y="36363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31" name="PlaceHolder 6"/>
          <p:cNvSpPr>
            <a:spLocks noGrp="1"/>
          </p:cNvSpPr>
          <p:nvPr>
            <p:ph type="body"/>
          </p:nvPr>
        </p:nvSpPr>
        <p:spPr>
          <a:xfrm>
            <a:off x="6540480" y="44658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32" name="PlaceHolder 7"/>
          <p:cNvSpPr>
            <a:spLocks noGrp="1"/>
          </p:cNvSpPr>
          <p:nvPr>
            <p:ph type="body"/>
          </p:nvPr>
        </p:nvSpPr>
        <p:spPr>
          <a:xfrm>
            <a:off x="6540480" y="52956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33" name="PlaceHolder 8"/>
          <p:cNvSpPr>
            <a:spLocks noGrp="1"/>
          </p:cNvSpPr>
          <p:nvPr>
            <p:ph type="sldNum" idx="33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64EF3C4-D0F1-4408-AF53-2E690DA9044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3 (плашка + пункты с иконками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0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6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7" name="PlaceHolder 2"/>
          <p:cNvSpPr>
            <a:spLocks noGrp="1"/>
          </p:cNvSpPr>
          <p:nvPr>
            <p:ph type="body"/>
          </p:nvPr>
        </p:nvSpPr>
        <p:spPr>
          <a:xfrm>
            <a:off x="6883200" y="9406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8" name="PlaceHolder 3"/>
          <p:cNvSpPr>
            <a:spLocks noGrp="1"/>
          </p:cNvSpPr>
          <p:nvPr>
            <p:ph type="body"/>
          </p:nvPr>
        </p:nvSpPr>
        <p:spPr>
          <a:xfrm>
            <a:off x="6883200" y="12456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9" name="PlaceHolder 4"/>
          <p:cNvSpPr>
            <a:spLocks noGrp="1"/>
          </p:cNvSpPr>
          <p:nvPr>
            <p:ph type="body"/>
          </p:nvPr>
        </p:nvSpPr>
        <p:spPr>
          <a:xfrm>
            <a:off x="6883200" y="228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10" name="PlaceHolder 5"/>
          <p:cNvSpPr>
            <a:spLocks noGrp="1"/>
          </p:cNvSpPr>
          <p:nvPr>
            <p:ph type="body"/>
          </p:nvPr>
        </p:nvSpPr>
        <p:spPr>
          <a:xfrm>
            <a:off x="6883200" y="259272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11" name="PlaceHolder 6"/>
          <p:cNvSpPr>
            <a:spLocks noGrp="1"/>
          </p:cNvSpPr>
          <p:nvPr>
            <p:ph type="body"/>
          </p:nvPr>
        </p:nvSpPr>
        <p:spPr>
          <a:xfrm>
            <a:off x="6883200" y="3633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12" name="PlaceHolder 7"/>
          <p:cNvSpPr>
            <a:spLocks noGrp="1"/>
          </p:cNvSpPr>
          <p:nvPr>
            <p:ph type="body"/>
          </p:nvPr>
        </p:nvSpPr>
        <p:spPr>
          <a:xfrm>
            <a:off x="6883200" y="393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13" name="PlaceHolder 8"/>
          <p:cNvSpPr>
            <a:spLocks noGrp="1"/>
          </p:cNvSpPr>
          <p:nvPr>
            <p:ph type="body"/>
          </p:nvPr>
        </p:nvSpPr>
        <p:spPr>
          <a:xfrm>
            <a:off x="6883200" y="497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14" name="PlaceHolder 9"/>
          <p:cNvSpPr>
            <a:spLocks noGrp="1"/>
          </p:cNvSpPr>
          <p:nvPr>
            <p:ph type="body"/>
          </p:nvPr>
        </p:nvSpPr>
        <p:spPr>
          <a:xfrm>
            <a:off x="6883200" y="528264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15" name="PlaceHolder 10"/>
          <p:cNvSpPr>
            <a:spLocks noGrp="1"/>
          </p:cNvSpPr>
          <p:nvPr>
            <p:ph type="sldNum" idx="1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E3F064C-3E28-4235-84E0-444E5DF60BB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6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8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4" name="Группа 4"/>
          <p:cNvGrpSpPr/>
          <p:nvPr/>
        </p:nvGrpSpPr>
        <p:grpSpPr>
          <a:xfrm>
            <a:off x="6969240" y="1457280"/>
            <a:ext cx="3943080" cy="3943080"/>
            <a:chOff x="6969240" y="1457280"/>
            <a:chExt cx="3943080" cy="3943080"/>
          </a:xfrm>
        </p:grpSpPr>
        <p:pic>
          <p:nvPicPr>
            <p:cNvPr id="8035" name="Image 8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96924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036" name="Image 9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027116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037" name="Image 10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1027116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038" name="Image 11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96924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039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040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41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9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2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04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44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45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8046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47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8048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8049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8050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8051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52" name="Рисунок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511960" y="1873080"/>
            <a:ext cx="6073560" cy="439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53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54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55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8056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8057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8058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59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60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61" name="PlaceHolder 3"/>
          <p:cNvSpPr>
            <a:spLocks noGrp="1"/>
          </p:cNvSpPr>
          <p:nvPr>
            <p:ph type="body"/>
          </p:nvPr>
        </p:nvSpPr>
        <p:spPr>
          <a:xfrm>
            <a:off x="5917320" y="609480"/>
            <a:ext cx="5659200" cy="565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62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8063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8064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8065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66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067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8068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8069" name="Группа 28"/>
          <p:cNvGrpSpPr/>
          <p:nvPr/>
        </p:nvGrpSpPr>
        <p:grpSpPr>
          <a:xfrm>
            <a:off x="6346080" y="1955520"/>
            <a:ext cx="5229360" cy="4293360"/>
            <a:chOff x="6346080" y="1955520"/>
            <a:chExt cx="5229360" cy="4293360"/>
          </a:xfrm>
        </p:grpSpPr>
        <p:sp>
          <p:nvSpPr>
            <p:cNvPr id="8070" name="Полилиния 12"/>
            <p:cNvSpPr/>
            <p:nvPr/>
          </p:nvSpPr>
          <p:spPr>
            <a:xfrm>
              <a:off x="6346080" y="1955520"/>
              <a:ext cx="1897560" cy="2290320"/>
            </a:xfrm>
            <a:custGeom>
              <a:avLst/>
              <a:gdLst>
                <a:gd name="textAreaLeft" fmla="*/ 0 w 1897560"/>
                <a:gd name="textAreaRight" fmla="*/ 1897920 w 1897560"/>
                <a:gd name="textAreaTop" fmla="*/ 0 h 2290320"/>
                <a:gd name="textAreaBottom" fmla="*/ 2290680 h 2290320"/>
                <a:gd name="GluePoint1X" fmla="*/ 3208893 w 3796607"/>
                <a:gd name="GluePoint1Y" fmla="*/ 4581474 h 4581473"/>
                <a:gd name="GluePoint2X" fmla="*/ 2292068 w 3796607"/>
                <a:gd name="GluePoint2Y" fmla="*/ 4581474 h 4581473"/>
                <a:gd name="GluePoint3X" fmla="*/ 0 w 3796607"/>
                <a:gd name="GluePoint3Y" fmla="*/ 2290732 h 4581473"/>
                <a:gd name="GluePoint4X" fmla="*/ 0 w 3796607"/>
                <a:gd name="GluePoint4Y" fmla="*/ 2290732 h 4581473"/>
                <a:gd name="GluePoint5X" fmla="*/ 2292068 w 3796607"/>
                <a:gd name="GluePoint5Y" fmla="*/ 0 h 4581473"/>
                <a:gd name="GluePoint6X" fmla="*/ 3796608 w 3796607"/>
                <a:gd name="GluePoint6Y" fmla="*/ 0 h 45814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71" name="Полилиния 13"/>
            <p:cNvSpPr/>
            <p:nvPr/>
          </p:nvSpPr>
          <p:spPr>
            <a:xfrm>
              <a:off x="825948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8"/>
                <a:gd name="GluePoint1Y" fmla="*/ 0 h 469893"/>
                <a:gd name="GluePoint2X" fmla="*/ 6499362 w 6629378"/>
                <a:gd name="GluePoint2Y" fmla="*/ 0 h 469893"/>
                <a:gd name="GluePoint3X" fmla="*/ 6629378 w 6629378"/>
                <a:gd name="GluePoint3Y" fmla="*/ 129941 h 469893"/>
                <a:gd name="GluePoint4X" fmla="*/ 6629378 w 6629378"/>
                <a:gd name="GluePoint4Y" fmla="*/ 469893 h 469893"/>
                <a:gd name="GluePoint5X" fmla="*/ 0 w 6629378"/>
                <a:gd name="GluePoint5Y" fmla="*/ 469893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72" name="Полилиния 14"/>
            <p:cNvSpPr/>
            <p:nvPr/>
          </p:nvSpPr>
          <p:spPr>
            <a:xfrm>
              <a:off x="661032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5"/>
                <a:gd name="GluePoint1Y" fmla="*/ 259882 h 469893"/>
                <a:gd name="GluePoint2X" fmla="*/ 260033 w 6629375"/>
                <a:gd name="GluePoint2Y" fmla="*/ 0 h 469893"/>
                <a:gd name="GluePoint3X" fmla="*/ 6629376 w 6629375"/>
                <a:gd name="GluePoint3Y" fmla="*/ 0 h 469893"/>
                <a:gd name="GluePoint4X" fmla="*/ 6629376 w 6629375"/>
                <a:gd name="GluePoint4Y" fmla="*/ 210011 h 469893"/>
                <a:gd name="GluePoint5X" fmla="*/ 6369343 w 6629375"/>
                <a:gd name="GluePoint5Y" fmla="*/ 469893 h 469893"/>
                <a:gd name="GluePoint6X" fmla="*/ 0 w 6629375"/>
                <a:gd name="GluePoint6Y" fmla="*/ 469893 h 469893"/>
                <a:gd name="GluePoint7X" fmla="*/ 0 w 6629375"/>
                <a:gd name="GluePoint7Y" fmla="*/ 259882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73" name="Полилиния 15"/>
            <p:cNvSpPr/>
            <p:nvPr/>
          </p:nvSpPr>
          <p:spPr>
            <a:xfrm>
              <a:off x="8261640" y="3547080"/>
              <a:ext cx="3313800" cy="2466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466720"/>
                <a:gd name="textAreaBottom" fmla="*/ 2467080 h 2466720"/>
                <a:gd name="GluePoint1X" fmla="*/ 0 w 6629378"/>
                <a:gd name="GluePoint1Y" fmla="*/ 259882 h 4933882"/>
                <a:gd name="GluePoint2X" fmla="*/ 260033 w 6629378"/>
                <a:gd name="GluePoint2Y" fmla="*/ 0 h 4933882"/>
                <a:gd name="GluePoint3X" fmla="*/ 6629379 w 6629378"/>
                <a:gd name="GluePoint3Y" fmla="*/ 0 h 4933882"/>
                <a:gd name="GluePoint4X" fmla="*/ 6629379 w 6629378"/>
                <a:gd name="GluePoint4Y" fmla="*/ 4674001 h 4933882"/>
                <a:gd name="GluePoint5X" fmla="*/ 6369346 w 6629378"/>
                <a:gd name="GluePoint5Y" fmla="*/ 4933883 h 4933882"/>
                <a:gd name="GluePoint6X" fmla="*/ 0 w 6629378"/>
                <a:gd name="GluePoint6Y" fmla="*/ 4933883 h 4933882"/>
                <a:gd name="GluePoint7X" fmla="*/ 0 w 6629378"/>
                <a:gd name="GluePoint7Y" fmla="*/ 259882 h 49338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74" name="Полилиния 16"/>
            <p:cNvSpPr/>
            <p:nvPr/>
          </p:nvSpPr>
          <p:spPr>
            <a:xfrm>
              <a:off x="7503480" y="3282840"/>
              <a:ext cx="3313800" cy="203184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031840"/>
                <a:gd name="textAreaBottom" fmla="*/ 2032200 h 2031840"/>
                <a:gd name="GluePoint1X" fmla="*/ 831417 w 6629378"/>
                <a:gd name="GluePoint1Y" fmla="*/ 0 h 4064591"/>
                <a:gd name="GluePoint2X" fmla="*/ 6629378 w 6629378"/>
                <a:gd name="GluePoint2Y" fmla="*/ 0 h 4064591"/>
                <a:gd name="GluePoint3X" fmla="*/ 6629378 w 6629378"/>
                <a:gd name="GluePoint3Y" fmla="*/ 3250173 h 4064591"/>
                <a:gd name="GluePoint4X" fmla="*/ 5798131 w 6629378"/>
                <a:gd name="GluePoint4Y" fmla="*/ 4064591 h 4064591"/>
                <a:gd name="GluePoint5X" fmla="*/ 0 w 6629378"/>
                <a:gd name="GluePoint5Y" fmla="*/ 4064591 h 4064591"/>
                <a:gd name="GluePoint6X" fmla="*/ 0 w 6629378"/>
                <a:gd name="GluePoint6Y" fmla="*/ 814405 h 4064591"/>
                <a:gd name="GluePoint7X" fmla="*/ 831261 w 6629378"/>
                <a:gd name="GluePoint7Y" fmla="*/ 0 h 4064591"/>
                <a:gd name="GluePoint8X" fmla="*/ 831417 w 6629378"/>
                <a:gd name="GluePoint8Y" fmla="*/ 0 h 40645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75" name="Полилиния 17"/>
            <p:cNvSpPr/>
            <p:nvPr/>
          </p:nvSpPr>
          <p:spPr>
            <a:xfrm>
              <a:off x="8379000" y="3664800"/>
              <a:ext cx="3078720" cy="223164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2231640"/>
                <a:gd name="textAreaBottom" fmla="*/ 2232000 h 2231640"/>
                <a:gd name="GluePoint1X" fmla="*/ 0 w 6159212"/>
                <a:gd name="GluePoint1Y" fmla="*/ 259882 h 4463990"/>
                <a:gd name="GluePoint2X" fmla="*/ 260033 w 6159212"/>
                <a:gd name="GluePoint2Y" fmla="*/ 0 h 4463990"/>
                <a:gd name="GluePoint3X" fmla="*/ 6159213 w 6159212"/>
                <a:gd name="GluePoint3Y" fmla="*/ 0 h 4463990"/>
                <a:gd name="GluePoint4X" fmla="*/ 6159213 w 6159212"/>
                <a:gd name="GluePoint4Y" fmla="*/ 4204109 h 4463990"/>
                <a:gd name="GluePoint5X" fmla="*/ 5899180 w 6159212"/>
                <a:gd name="GluePoint5Y" fmla="*/ 4463991 h 4463990"/>
                <a:gd name="GluePoint6X" fmla="*/ 0 w 6159212"/>
                <a:gd name="GluePoint6Y" fmla="*/ 4463991 h 4463990"/>
                <a:gd name="GluePoint7X" fmla="*/ 0 w 6159212"/>
                <a:gd name="GluePoint7Y" fmla="*/ 259882 h 44639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76" name="Полилиния 18"/>
            <p:cNvSpPr/>
            <p:nvPr/>
          </p:nvSpPr>
          <p:spPr>
            <a:xfrm>
              <a:off x="10318320" y="5555880"/>
              <a:ext cx="904680" cy="105480"/>
            </a:xfrm>
            <a:custGeom>
              <a:avLst/>
              <a:gdLst>
                <a:gd name="textAreaLeft" fmla="*/ 0 w 904680"/>
                <a:gd name="textAreaRight" fmla="*/ 905040 w 904680"/>
                <a:gd name="textAreaTop" fmla="*/ 0 h 105480"/>
                <a:gd name="textAreaBottom" fmla="*/ 105840 h 105480"/>
                <a:gd name="GluePoint1X" fmla="*/ 1704356 w 1810143"/>
                <a:gd name="GluePoint1Y" fmla="*/ 0 h 211452"/>
                <a:gd name="GluePoint2X" fmla="*/ 1810143 w 1810143"/>
                <a:gd name="GluePoint2Y" fmla="*/ 0 h 211452"/>
                <a:gd name="GluePoint3X" fmla="*/ 1810143 w 1810143"/>
                <a:gd name="GluePoint3Y" fmla="*/ 211453 h 211452"/>
                <a:gd name="GluePoint4X" fmla="*/ 1704356 w 1810143"/>
                <a:gd name="GluePoint4Y" fmla="*/ 211453 h 211452"/>
                <a:gd name="GluePoint5X" fmla="*/ 105788 w 1810143"/>
                <a:gd name="GluePoint5Y" fmla="*/ 211453 h 211452"/>
                <a:gd name="GluePoint6X" fmla="*/ 0 w 1810143"/>
                <a:gd name="GluePoint6Y" fmla="*/ 211453 h 211452"/>
                <a:gd name="GluePoint7X" fmla="*/ 0 w 1810143"/>
                <a:gd name="GluePoint7Y" fmla="*/ 0 h 211452"/>
                <a:gd name="GluePoint8X" fmla="*/ 105788 w 1810143"/>
                <a:gd name="GluePoint8Y" fmla="*/ 0 h 211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77" name="Полилиния 19"/>
            <p:cNvSpPr/>
            <p:nvPr/>
          </p:nvSpPr>
          <p:spPr>
            <a:xfrm>
              <a:off x="7621200" y="3294720"/>
              <a:ext cx="3078720" cy="190260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1902600"/>
                <a:gd name="textAreaBottom" fmla="*/ 1902960 h 1902600"/>
                <a:gd name="GluePoint1X" fmla="*/ 0 w 6159212"/>
                <a:gd name="GluePoint1Y" fmla="*/ 259882 h 3806138"/>
                <a:gd name="GluePoint2X" fmla="*/ 260033 w 6159212"/>
                <a:gd name="GluePoint2Y" fmla="*/ 0 h 3806138"/>
                <a:gd name="GluePoint3X" fmla="*/ 6159213 w 6159212"/>
                <a:gd name="GluePoint3Y" fmla="*/ 0 h 3806138"/>
                <a:gd name="GluePoint4X" fmla="*/ 6159213 w 6159212"/>
                <a:gd name="GluePoint4Y" fmla="*/ 3546257 h 3806138"/>
                <a:gd name="GluePoint5X" fmla="*/ 5899179 w 6159212"/>
                <a:gd name="GluePoint5Y" fmla="*/ 3806139 h 3806138"/>
                <a:gd name="GluePoint6X" fmla="*/ 0 w 6159212"/>
                <a:gd name="GluePoint6Y" fmla="*/ 3806139 h 3806138"/>
                <a:gd name="GluePoint7X" fmla="*/ 0 w 6159212"/>
                <a:gd name="GluePoint7Y" fmla="*/ 259882 h 3806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78" name="Полилиния 20"/>
            <p:cNvSpPr/>
            <p:nvPr/>
          </p:nvSpPr>
          <p:spPr>
            <a:xfrm>
              <a:off x="7503480" y="3177000"/>
              <a:ext cx="1045800" cy="575280"/>
            </a:xfrm>
            <a:custGeom>
              <a:avLst/>
              <a:gdLst>
                <a:gd name="textAreaLeft" fmla="*/ 0 w 1045800"/>
                <a:gd name="textAreaRight" fmla="*/ 1046160 w 1045800"/>
                <a:gd name="textAreaTop" fmla="*/ 0 h 575280"/>
                <a:gd name="textAreaBottom" fmla="*/ 575640 h 575280"/>
                <a:gd name="GluePoint1X" fmla="*/ 2092253 w 2092253"/>
                <a:gd name="GluePoint1Y" fmla="*/ 0 h 1151237"/>
                <a:gd name="GluePoint2X" fmla="*/ 390050 w 2092253"/>
                <a:gd name="GluePoint2Y" fmla="*/ 0 h 1151237"/>
                <a:gd name="GluePoint3X" fmla="*/ 0 w 2092253"/>
                <a:gd name="GluePoint3Y" fmla="*/ 389823 h 1151237"/>
                <a:gd name="GluePoint4X" fmla="*/ 0 w 2092253"/>
                <a:gd name="GluePoint4Y" fmla="*/ 1151238 h 1151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79" name="Полилиния 21"/>
            <p:cNvSpPr/>
            <p:nvPr/>
          </p:nvSpPr>
          <p:spPr>
            <a:xfrm>
              <a:off x="785628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48 w 235096"/>
                <a:gd name="GluePoint1Y" fmla="*/ 234946 h 234946"/>
                <a:gd name="GluePoint2X" fmla="*/ 235096 w 235096"/>
                <a:gd name="GluePoint2Y" fmla="*/ 117467 h 234946"/>
                <a:gd name="GluePoint3X" fmla="*/ 117548 w 235096"/>
                <a:gd name="GluePoint3Y" fmla="*/ 0 h 234946"/>
                <a:gd name="GluePoint4X" fmla="*/ 0 w 235096"/>
                <a:gd name="GluePoint4Y" fmla="*/ 117467 h 234946"/>
                <a:gd name="GluePoint5X" fmla="*/ 117548 w 235096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80" name="Полилиния 22"/>
            <p:cNvSpPr/>
            <p:nvPr/>
          </p:nvSpPr>
          <p:spPr>
            <a:xfrm>
              <a:off x="809136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3"/>
                <a:gd name="GluePoint1Y" fmla="*/ 234946 h 234946"/>
                <a:gd name="GluePoint2X" fmla="*/ 235083 w 235083"/>
                <a:gd name="GluePoint2Y" fmla="*/ 117467 h 234946"/>
                <a:gd name="GluePoint3X" fmla="*/ 117535 w 235083"/>
                <a:gd name="GluePoint3Y" fmla="*/ 0 h 234946"/>
                <a:gd name="GluePoint4X" fmla="*/ 0 w 235083"/>
                <a:gd name="GluePoint4Y" fmla="*/ 117467 h 234946"/>
                <a:gd name="GluePoint5X" fmla="*/ 117535 w 235083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81" name="Полилиния 23"/>
            <p:cNvSpPr/>
            <p:nvPr/>
          </p:nvSpPr>
          <p:spPr>
            <a:xfrm>
              <a:off x="832644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2"/>
                <a:gd name="GluePoint1Y" fmla="*/ 234946 h 234946"/>
                <a:gd name="GluePoint2X" fmla="*/ 235083 w 235082"/>
                <a:gd name="GluePoint2Y" fmla="*/ 117467 h 234946"/>
                <a:gd name="GluePoint3X" fmla="*/ 117535 w 235082"/>
                <a:gd name="GluePoint3Y" fmla="*/ 0 h 234946"/>
                <a:gd name="GluePoint4X" fmla="*/ 0 w 235082"/>
                <a:gd name="GluePoint4Y" fmla="*/ 117467 h 234946"/>
                <a:gd name="GluePoint5X" fmla="*/ 117535 w 235082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82" name="Полилиния 24"/>
            <p:cNvSpPr/>
            <p:nvPr/>
          </p:nvSpPr>
          <p:spPr>
            <a:xfrm>
              <a:off x="6463440" y="4786560"/>
              <a:ext cx="822240" cy="821880"/>
            </a:xfrm>
            <a:custGeom>
              <a:avLst/>
              <a:gdLst>
                <a:gd name="textAreaLeft" fmla="*/ 0 w 822240"/>
                <a:gd name="textAreaRight" fmla="*/ 822600 w 822240"/>
                <a:gd name="textAreaTop" fmla="*/ 0 h 821880"/>
                <a:gd name="textAreaBottom" fmla="*/ 822240 h 821880"/>
                <a:gd name="GluePoint1X" fmla="*/ 822793 w 1645585"/>
                <a:gd name="GluePoint1Y" fmla="*/ 1644624 h 1644623"/>
                <a:gd name="GluePoint2X" fmla="*/ 1645585 w 1645585"/>
                <a:gd name="GluePoint2Y" fmla="*/ 822305 h 1644623"/>
                <a:gd name="GluePoint3X" fmla="*/ 822793 w 1645585"/>
                <a:gd name="GluePoint3Y" fmla="*/ 0 h 1644623"/>
                <a:gd name="GluePoint4X" fmla="*/ 0 w 1645585"/>
                <a:gd name="GluePoint4Y" fmla="*/ 822305 h 1644623"/>
                <a:gd name="GluePoint5X" fmla="*/ 822793 w 1645585"/>
                <a:gd name="GluePoint5Y" fmla="*/ 1644624 h 164462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83" name="Полилиния 25"/>
            <p:cNvSpPr/>
            <p:nvPr/>
          </p:nvSpPr>
          <p:spPr>
            <a:xfrm>
              <a:off x="6874920" y="4969800"/>
              <a:ext cx="6120" cy="46260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62600"/>
                <a:gd name="textAreaBottom" fmla="*/ 462960 h 462600"/>
                <a:gd name="GluePoint1X" fmla="*/ 0 w 13001"/>
                <a:gd name="GluePoint1Y" fmla="*/ 925621 h 925620"/>
                <a:gd name="GluePoint2X" fmla="*/ 0 w 13001"/>
                <a:gd name="GluePoint2Y" fmla="*/ 0 h 9256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084" name="Полилиния 26"/>
            <p:cNvSpPr/>
            <p:nvPr/>
          </p:nvSpPr>
          <p:spPr>
            <a:xfrm>
              <a:off x="6704280" y="4962600"/>
              <a:ext cx="340560" cy="177480"/>
            </a:xfrm>
            <a:custGeom>
              <a:avLst/>
              <a:gdLst>
                <a:gd name="textAreaLeft" fmla="*/ 0 w 340560"/>
                <a:gd name="textAreaRight" fmla="*/ 340920 w 340560"/>
                <a:gd name="textAreaTop" fmla="*/ 0 h 177480"/>
                <a:gd name="textAreaBottom" fmla="*/ 177840 h 177480"/>
                <a:gd name="GluePoint1X" fmla="*/ 681741 w 681740"/>
                <a:gd name="GluePoint1Y" fmla="*/ 355999 h 355999"/>
                <a:gd name="GluePoint2X" fmla="*/ 340871 w 681740"/>
                <a:gd name="GluePoint2Y" fmla="*/ 0 h 355999"/>
                <a:gd name="GluePoint3X" fmla="*/ 0 w 681740"/>
                <a:gd name="GluePoint3Y" fmla="*/ 355999 h 3559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085" name="Полилиния 27"/>
          <p:cNvSpPr/>
          <p:nvPr/>
        </p:nvSpPr>
        <p:spPr>
          <a:xfrm>
            <a:off x="8191080" y="1902600"/>
            <a:ext cx="105480" cy="105480"/>
          </a:xfrm>
          <a:custGeom>
            <a:avLst/>
            <a:gdLst>
              <a:gd name="textAreaLeft" fmla="*/ 0 w 105480"/>
              <a:gd name="textAreaRight" fmla="*/ 105840 w 105480"/>
              <a:gd name="textAreaTop" fmla="*/ 0 h 105480"/>
              <a:gd name="textAreaBottom" fmla="*/ 105840 h 105480"/>
              <a:gd name="GluePoint1X" fmla="*/ 105781 w 211575"/>
              <a:gd name="GluePoint1Y" fmla="*/ 211453 h 211452"/>
              <a:gd name="GluePoint2X" fmla="*/ 211576 w 211575"/>
              <a:gd name="GluePoint2Y" fmla="*/ 105726 h 211452"/>
              <a:gd name="GluePoint3X" fmla="*/ 105781 w 211575"/>
              <a:gd name="GluePoint3Y" fmla="*/ 0 h 211452"/>
              <a:gd name="GluePoint4X" fmla="*/ 0 w 211575"/>
              <a:gd name="GluePoint4Y" fmla="*/ 105726 h 211452"/>
              <a:gd name="GluePoint5X" fmla="*/ 105781 w 211575"/>
              <a:gd name="GluePoint5Y" fmla="*/ 211453 h 211452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87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Гайд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88" name="TextBox 2"/>
          <p:cNvSpPr/>
          <p:nvPr/>
        </p:nvSpPr>
        <p:spPr>
          <a:xfrm>
            <a:off x="609480" y="1166400"/>
            <a:ext cx="5671080" cy="18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сборки макетов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шаг –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4"/>
              </a:rPr>
              <a:t>скачать шрифт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owerpoint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расширенная версия гайда лежат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5"/>
              </a:rPr>
              <a:t>здесь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сохранения макета в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выбираем вкладку «файл»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«экспорт»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формат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Вопросы по шаблону можно задать в тайм – 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p.s.filimonova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90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Образец слайдов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91" name="TextBox 32"/>
          <p:cNvSpPr/>
          <p:nvPr/>
        </p:nvSpPr>
        <p:spPr>
          <a:xfrm>
            <a:off x="609480" y="1166400"/>
            <a:ext cx="5196960" cy="12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используются фиксированные элементы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(например: логотип, сокращенный логотип, перекрестие)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их размер и положение не должны изменяться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Подходящий шаблон для слайда выбирается через вкладку «главная»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«слайды»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вёрстки можно выбрать шаблон «темный слайд с лого»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«светлый слайд с лого»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92" name="Рисунок 33" descr=""/>
          <p:cNvPicPr/>
          <p:nvPr/>
        </p:nvPicPr>
        <p:blipFill>
          <a:blip r:embed="rId4"/>
          <a:srcRect l="0" t="0" r="4011" b="51329"/>
          <a:stretch/>
        </p:blipFill>
        <p:spPr>
          <a:xfrm>
            <a:off x="6095880" y="1166400"/>
            <a:ext cx="4873680" cy="298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93" name="TextBox 34"/>
          <p:cNvSpPr/>
          <p:nvPr/>
        </p:nvSpPr>
        <p:spPr>
          <a:xfrm>
            <a:off x="609480" y="4628880"/>
            <a:ext cx="5058720" cy="9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шаблонах слайдов могут находиться зафиксированные элементы, которые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«образец слайдов»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находим подходящий шаблон и нажимаем правой кнопкой «дублировать макет»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созданном дубликате меняем размер необходимых элементов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94" name="Рисунок 35" descr=""/>
          <p:cNvPicPr/>
          <p:nvPr/>
        </p:nvPicPr>
        <p:blipFill>
          <a:blip r:embed="rId5"/>
          <a:stretch/>
        </p:blipFill>
        <p:spPr>
          <a:xfrm>
            <a:off x="6095880" y="4628880"/>
            <a:ext cx="3715560" cy="1626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5" name="Рисунок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96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096" name="Прямая соединительная линия 6"/>
          <p:cNvCxnSpPr/>
          <p:nvPr/>
        </p:nvCxnSpPr>
        <p:spPr>
          <a:xfrm>
            <a:off x="606240" y="1546920"/>
            <a:ext cx="796860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8097" name="Прямая соединительная линия 7"/>
          <p:cNvCxnSpPr/>
          <p:nvPr/>
        </p:nvCxnSpPr>
        <p:spPr>
          <a:xfrm>
            <a:off x="8821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8098" name="Прямая соединительная линия 8"/>
          <p:cNvCxnSpPr/>
          <p:nvPr/>
        </p:nvCxnSpPr>
        <p:spPr>
          <a:xfrm>
            <a:off x="8821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8099" name="Группа 9"/>
          <p:cNvGrpSpPr/>
          <p:nvPr/>
        </p:nvGrpSpPr>
        <p:grpSpPr>
          <a:xfrm>
            <a:off x="9369360" y="609480"/>
            <a:ext cx="2215800" cy="5639040"/>
            <a:chOff x="9369360" y="609480"/>
            <a:chExt cx="2215800" cy="5639040"/>
          </a:xfrm>
        </p:grpSpPr>
        <p:sp>
          <p:nvSpPr>
            <p:cNvPr id="8100" name="Полилиния 10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01" name="Полилиния 11"/>
            <p:cNvSpPr/>
            <p:nvPr/>
          </p:nvSpPr>
          <p:spPr>
            <a:xfrm>
              <a:off x="936936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02" name="Полилиния 12"/>
            <p:cNvSpPr/>
            <p:nvPr/>
          </p:nvSpPr>
          <p:spPr>
            <a:xfrm>
              <a:off x="936936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03" name="Полилиния 13"/>
            <p:cNvSpPr/>
            <p:nvPr/>
          </p:nvSpPr>
          <p:spPr>
            <a:xfrm>
              <a:off x="936936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04" name="Полилиния 14"/>
            <p:cNvSpPr/>
            <p:nvPr/>
          </p:nvSpPr>
          <p:spPr>
            <a:xfrm>
              <a:off x="936936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05" name="Полилиния 15"/>
            <p:cNvSpPr/>
            <p:nvPr/>
          </p:nvSpPr>
          <p:spPr>
            <a:xfrm>
              <a:off x="936936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06" name="Полилиния 16"/>
            <p:cNvSpPr/>
            <p:nvPr/>
          </p:nvSpPr>
          <p:spPr>
            <a:xfrm>
              <a:off x="936936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07" name="Полилиния 17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08" name="Полилиния 18"/>
            <p:cNvSpPr/>
            <p:nvPr/>
          </p:nvSpPr>
          <p:spPr>
            <a:xfrm>
              <a:off x="936936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09" name="Полилиния 19"/>
            <p:cNvSpPr/>
            <p:nvPr/>
          </p:nvSpPr>
          <p:spPr>
            <a:xfrm>
              <a:off x="936936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10" name="Полилиния 20"/>
            <p:cNvSpPr/>
            <p:nvPr/>
          </p:nvSpPr>
          <p:spPr>
            <a:xfrm>
              <a:off x="936936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11" name="Полилиния 21"/>
            <p:cNvSpPr/>
            <p:nvPr/>
          </p:nvSpPr>
          <p:spPr>
            <a:xfrm>
              <a:off x="936936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12" name="Полилиния 22"/>
            <p:cNvSpPr/>
            <p:nvPr/>
          </p:nvSpPr>
          <p:spPr>
            <a:xfrm>
              <a:off x="936936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13" name="Полилиния 23"/>
            <p:cNvSpPr/>
            <p:nvPr/>
          </p:nvSpPr>
          <p:spPr>
            <a:xfrm>
              <a:off x="936936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14" name="Полилиния 24"/>
            <p:cNvSpPr/>
            <p:nvPr/>
          </p:nvSpPr>
          <p:spPr>
            <a:xfrm>
              <a:off x="1040472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15" name="Полилиния 25"/>
            <p:cNvSpPr/>
            <p:nvPr/>
          </p:nvSpPr>
          <p:spPr>
            <a:xfrm>
              <a:off x="1040472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16" name="Полилиния 26"/>
            <p:cNvSpPr/>
            <p:nvPr/>
          </p:nvSpPr>
          <p:spPr>
            <a:xfrm>
              <a:off x="1036656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17" name="Полилиния 27"/>
            <p:cNvSpPr/>
            <p:nvPr/>
          </p:nvSpPr>
          <p:spPr>
            <a:xfrm>
              <a:off x="1032840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18" name="Полилиния 28"/>
            <p:cNvSpPr/>
            <p:nvPr/>
          </p:nvSpPr>
          <p:spPr>
            <a:xfrm>
              <a:off x="1032840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119" name="PlaceHolder 1"/>
          <p:cNvSpPr>
            <a:spLocks noGrp="1"/>
          </p:cNvSpPr>
          <p:nvPr>
            <p:ph type="body"/>
          </p:nvPr>
        </p:nvSpPr>
        <p:spPr>
          <a:xfrm>
            <a:off x="624960" y="-296172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120" name="PlaceHolder 2"/>
          <p:cNvSpPr>
            <a:spLocks noGrp="1"/>
          </p:cNvSpPr>
          <p:nvPr>
            <p:ph type="body"/>
          </p:nvPr>
        </p:nvSpPr>
        <p:spPr>
          <a:xfrm>
            <a:off x="624960" y="198072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1" name="Рисунок 28" descr=""/>
          <p:cNvPicPr/>
          <p:nvPr/>
        </p:nvPicPr>
        <p:blipFill>
          <a:blip r:embed="rId2"/>
          <a:stretch/>
        </p:blipFill>
        <p:spPr>
          <a:xfrm>
            <a:off x="0" y="-36720"/>
            <a:ext cx="12191760" cy="6882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22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Рабочая зона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23" name="TextBox 27"/>
          <p:cNvSpPr/>
          <p:nvPr/>
        </p:nvSpPr>
        <p:spPr>
          <a:xfrm>
            <a:off x="609480" y="1166400"/>
            <a:ext cx="60984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выравнивается строчными буквами по верхней направляющей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шаблоне на слайдах предусмотрены дополнительные направляющие,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которые помогут с выравниванием контента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25" name="Прямоугольник 1"/>
          <p:cNvSpPr/>
          <p:nvPr/>
        </p:nvSpPr>
        <p:spPr>
          <a:xfrm>
            <a:off x="6095880" y="1166400"/>
            <a:ext cx="4374000" cy="1142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8126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27" name="TextBox 4"/>
          <p:cNvSpPr/>
          <p:nvPr/>
        </p:nvSpPr>
        <p:spPr>
          <a:xfrm>
            <a:off x="609480" y="116640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презентациях используется полная версия логотипа на кириллице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 используется на титульном слайде, закрывающем слайде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разделителях (для разделов)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логотипа подобран под размер слайдов и не изменяется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темы слайда выбирается темное или светлое лого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128" name="Image 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543360" y="14320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29" name="Image 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543360" y="26686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30" name="TextBox 7"/>
          <p:cNvSpPr/>
          <p:nvPr/>
        </p:nvSpPr>
        <p:spPr>
          <a:xfrm>
            <a:off x="609480" y="3973680"/>
            <a:ext cx="4899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партнерства и кобрендинга используется знак умножения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Визуальные веса логотипов должны быть одинаковыми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131" name="Группа 8"/>
          <p:cNvGrpSpPr/>
          <p:nvPr/>
        </p:nvGrpSpPr>
        <p:grpSpPr>
          <a:xfrm>
            <a:off x="6060960" y="3761280"/>
            <a:ext cx="5524200" cy="827640"/>
            <a:chOff x="6060960" y="3761280"/>
            <a:chExt cx="5524200" cy="827640"/>
          </a:xfrm>
        </p:grpSpPr>
        <p:grpSp>
          <p:nvGrpSpPr>
            <p:cNvPr id="8132" name="Группа 9"/>
            <p:cNvGrpSpPr/>
            <p:nvPr/>
          </p:nvGrpSpPr>
          <p:grpSpPr>
            <a:xfrm>
              <a:off x="10102680" y="3761280"/>
              <a:ext cx="1482480" cy="827640"/>
              <a:chOff x="10102680" y="3761280"/>
              <a:chExt cx="1482480" cy="827640"/>
            </a:xfrm>
          </p:grpSpPr>
          <p:grpSp>
            <p:nvGrpSpPr>
              <p:cNvPr id="8133" name="Группа 11"/>
              <p:cNvGrpSpPr/>
              <p:nvPr/>
            </p:nvGrpSpPr>
            <p:grpSpPr>
              <a:xfrm>
                <a:off x="10102680" y="4098600"/>
                <a:ext cx="162720" cy="149400"/>
                <a:chOff x="10102680" y="4098600"/>
                <a:chExt cx="162720" cy="149400"/>
              </a:xfrm>
            </p:grpSpPr>
            <p:sp>
              <p:nvSpPr>
                <p:cNvPr id="8134" name="Полилиния 17"/>
                <p:cNvSpPr/>
                <p:nvPr/>
              </p:nvSpPr>
              <p:spPr>
                <a:xfrm>
                  <a:off x="10102680" y="410076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295162 h 295161"/>
                    <a:gd name="GluePoint2X" fmla="*/ 297094 w 297094"/>
                    <a:gd name="GluePoint2Y" fmla="*/ 0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8135" name="Полилиния 18"/>
                <p:cNvSpPr/>
                <p:nvPr/>
              </p:nvSpPr>
              <p:spPr>
                <a:xfrm>
                  <a:off x="10104480" y="409860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0 h 295161"/>
                    <a:gd name="GluePoint2X" fmla="*/ 297094 w 297094"/>
                    <a:gd name="GluePoint2Y" fmla="*/ 295162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  <p:grpSp>
            <p:nvGrpSpPr>
              <p:cNvPr id="8136" name="Рисунок 13"/>
              <p:cNvGrpSpPr/>
              <p:nvPr/>
            </p:nvGrpSpPr>
            <p:grpSpPr>
              <a:xfrm>
                <a:off x="10679760" y="3761280"/>
                <a:ext cx="905400" cy="827640"/>
                <a:chOff x="10679760" y="3761280"/>
                <a:chExt cx="905400" cy="827640"/>
              </a:xfrm>
            </p:grpSpPr>
            <p:sp>
              <p:nvSpPr>
                <p:cNvPr id="8137" name="Полилиния 13"/>
                <p:cNvSpPr/>
                <p:nvPr/>
              </p:nvSpPr>
              <p:spPr>
                <a:xfrm>
                  <a:off x="10679760" y="3761280"/>
                  <a:ext cx="905400" cy="827640"/>
                </a:xfrm>
                <a:custGeom>
                  <a:avLst/>
                  <a:gdLst>
                    <a:gd name="textAreaLeft" fmla="*/ 0 w 905400"/>
                    <a:gd name="textAreaRight" fmla="*/ 905760 w 905400"/>
                    <a:gd name="textAreaTop" fmla="*/ 0 h 827640"/>
                    <a:gd name="textAreaBottom" fmla="*/ 828000 h 827640"/>
                    <a:gd name="GluePoint1X" fmla="*/ 1667697 w 1667696"/>
                    <a:gd name="GluePoint1Y" fmla="*/ 0 h 1656847"/>
                    <a:gd name="GluePoint2X" fmla="*/ 0 w 1667696"/>
                    <a:gd name="GluePoint2Y" fmla="*/ 0 h 1656847"/>
                    <a:gd name="GluePoint3X" fmla="*/ 0 w 1667696"/>
                    <a:gd name="GluePoint3Y" fmla="*/ 1656848 h 1656847"/>
                    <a:gd name="GluePoint4X" fmla="*/ 1667697 w 1667696"/>
                    <a:gd name="GluePoint4Y" fmla="*/ 1656848 h 1656847"/>
                    <a:gd name="GluePoint5X" fmla="*/ 1667697 w 1667696"/>
                    <a:gd name="GluePoint5Y" fmla="*/ 0 h 1656847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</a:cxnLst>
                  <a:rect l="textAreaLeft" t="textAreaTop" r="textAreaRight" b="textAreaBottom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8138" name="Полилиния 14"/>
                <p:cNvSpPr/>
                <p:nvPr/>
              </p:nvSpPr>
              <p:spPr>
                <a:xfrm>
                  <a:off x="10749960" y="3825000"/>
                  <a:ext cx="278280" cy="190440"/>
                </a:xfrm>
                <a:custGeom>
                  <a:avLst/>
                  <a:gdLst>
                    <a:gd name="textAreaLeft" fmla="*/ 0 w 278280"/>
                    <a:gd name="textAreaRight" fmla="*/ 278640 w 278280"/>
                    <a:gd name="textAreaTop" fmla="*/ 0 h 190440"/>
                    <a:gd name="textAreaBottom" fmla="*/ 190800 h 190440"/>
                    <a:gd name="GluePoint1X" fmla="*/ 378439 w 512869"/>
                    <a:gd name="GluePoint1Y" fmla="*/ 0 h 382145"/>
                    <a:gd name="GluePoint2X" fmla="*/ 255987 w 512869"/>
                    <a:gd name="GluePoint2Y" fmla="*/ 253001 h 382145"/>
                    <a:gd name="GluePoint3X" fmla="*/ 133549 w 512869"/>
                    <a:gd name="GluePoint3Y" fmla="*/ 0 h 382145"/>
                    <a:gd name="GluePoint4X" fmla="*/ 0 w 512869"/>
                    <a:gd name="GluePoint4Y" fmla="*/ 0 h 382145"/>
                    <a:gd name="GluePoint5X" fmla="*/ 0 w 512869"/>
                    <a:gd name="GluePoint5Y" fmla="*/ 382145 h 382145"/>
                    <a:gd name="GluePoint6X" fmla="*/ 93618 w 512869"/>
                    <a:gd name="GluePoint6Y" fmla="*/ 382145 h 382145"/>
                    <a:gd name="GluePoint7X" fmla="*/ 93618 w 512869"/>
                    <a:gd name="GluePoint7Y" fmla="*/ 108428 h 382145"/>
                    <a:gd name="GluePoint8X" fmla="*/ 213398 w 512869"/>
                    <a:gd name="GluePoint8Y" fmla="*/ 339390 h 382145"/>
                    <a:gd name="GluePoint9X" fmla="*/ 299030 w 512869"/>
                    <a:gd name="GluePoint9Y" fmla="*/ 339390 h 382145"/>
                    <a:gd name="GluePoint10X" fmla="*/ 418811 w 512869"/>
                    <a:gd name="GluePoint10Y" fmla="*/ 108428 h 382145"/>
                    <a:gd name="GluePoint11X" fmla="*/ 418811 w 512869"/>
                    <a:gd name="GluePoint11Y" fmla="*/ 382145 h 382145"/>
                    <a:gd name="GluePoint12X" fmla="*/ 512869 w 512869"/>
                    <a:gd name="GluePoint12Y" fmla="*/ 382145 h 382145"/>
                    <a:gd name="GluePoint13X" fmla="*/ 512869 w 512869"/>
                    <a:gd name="GluePoint13Y" fmla="*/ 0 h 382145"/>
                    <a:gd name="GluePoint14X" fmla="*/ 378880 w 512869"/>
                    <a:gd name="GluePoint14Y" fmla="*/ 0 h 382145"/>
                    <a:gd name="GluePoint15X" fmla="*/ 378439 w 512869"/>
                    <a:gd name="GluePoint15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</a:cxnLst>
                  <a:rect l="textAreaLeft" t="textAreaTop" r="textAreaRight" b="textAreaBottom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8139" name="Полилиния 15"/>
                <p:cNvSpPr/>
                <p:nvPr/>
              </p:nvSpPr>
              <p:spPr>
                <a:xfrm>
                  <a:off x="11283480" y="3825000"/>
                  <a:ext cx="232560" cy="19044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0440"/>
                    <a:gd name="textAreaBottom" fmla="*/ 190800 h 190440"/>
                    <a:gd name="GluePoint1X" fmla="*/ 0 w 429014"/>
                    <a:gd name="GluePoint1Y" fmla="*/ 0 h 382145"/>
                    <a:gd name="GluePoint2X" fmla="*/ 0 w 429014"/>
                    <a:gd name="GluePoint2Y" fmla="*/ 76253 h 382145"/>
                    <a:gd name="GluePoint3X" fmla="*/ 167711 w 429014"/>
                    <a:gd name="GluePoint3Y" fmla="*/ 76253 h 382145"/>
                    <a:gd name="GluePoint4X" fmla="*/ 167711 w 429014"/>
                    <a:gd name="GluePoint4Y" fmla="*/ 382145 h 382145"/>
                    <a:gd name="GluePoint5X" fmla="*/ 260874 w 429014"/>
                    <a:gd name="GluePoint5Y" fmla="*/ 382145 h 382145"/>
                    <a:gd name="GluePoint6X" fmla="*/ 260874 w 429014"/>
                    <a:gd name="GluePoint6Y" fmla="*/ 76253 h 382145"/>
                    <a:gd name="GluePoint7X" fmla="*/ 429014 w 429014"/>
                    <a:gd name="GluePoint7Y" fmla="*/ 76253 h 382145"/>
                    <a:gd name="GluePoint8X" fmla="*/ 429014 w 429014"/>
                    <a:gd name="GluePoint8Y" fmla="*/ 0 h 382145"/>
                    <a:gd name="GluePoint9X" fmla="*/ 0 w 429014"/>
                    <a:gd name="GluePoint9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8140" name="Полилиния 16"/>
                <p:cNvSpPr/>
                <p:nvPr/>
              </p:nvSpPr>
              <p:spPr>
                <a:xfrm>
                  <a:off x="11283840" y="4330440"/>
                  <a:ext cx="232560" cy="19872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8720"/>
                    <a:gd name="textAreaBottom" fmla="*/ 199080 h 198720"/>
                    <a:gd name="GluePoint1X" fmla="*/ 334514 w 428573"/>
                    <a:gd name="GluePoint1Y" fmla="*/ 263141 h 398449"/>
                    <a:gd name="GluePoint2X" fmla="*/ 315884 w 428573"/>
                    <a:gd name="GluePoint2Y" fmla="*/ 300159 h 398449"/>
                    <a:gd name="GluePoint3X" fmla="*/ 278170 w 428573"/>
                    <a:gd name="GluePoint3Y" fmla="*/ 319119 h 398449"/>
                    <a:gd name="GluePoint4X" fmla="*/ 216056 w 428573"/>
                    <a:gd name="GluePoint4Y" fmla="*/ 324851 h 398449"/>
                    <a:gd name="GluePoint5X" fmla="*/ 150403 w 428573"/>
                    <a:gd name="GluePoint5Y" fmla="*/ 315152 h 398449"/>
                    <a:gd name="GluePoint6X" fmla="*/ 108255 w 428573"/>
                    <a:gd name="GluePoint6Y" fmla="*/ 283415 h 398449"/>
                    <a:gd name="GluePoint7X" fmla="*/ 93165 w 428573"/>
                    <a:gd name="GluePoint7Y" fmla="*/ 219065 h 398449"/>
                    <a:gd name="GluePoint8X" fmla="*/ 93165 w 428573"/>
                    <a:gd name="GluePoint8Y" fmla="*/ 179831 h 398449"/>
                    <a:gd name="GluePoint9X" fmla="*/ 108255 w 428573"/>
                    <a:gd name="GluePoint9Y" fmla="*/ 115481 h 398449"/>
                    <a:gd name="GluePoint10X" fmla="*/ 150403 w 428573"/>
                    <a:gd name="GluePoint10Y" fmla="*/ 83744 h 398449"/>
                    <a:gd name="GluePoint11X" fmla="*/ 216056 w 428573"/>
                    <a:gd name="GluePoint11Y" fmla="*/ 74049 h 398449"/>
                    <a:gd name="GluePoint12X" fmla="*/ 278170 w 428573"/>
                    <a:gd name="GluePoint12Y" fmla="*/ 79777 h 398449"/>
                    <a:gd name="GluePoint13X" fmla="*/ 315884 w 428573"/>
                    <a:gd name="GluePoint13Y" fmla="*/ 98736 h 398449"/>
                    <a:gd name="GluePoint14X" fmla="*/ 334514 w 428573"/>
                    <a:gd name="GluePoint14Y" fmla="*/ 135755 h 398449"/>
                    <a:gd name="GluePoint15X" fmla="*/ 428573 w 428573"/>
                    <a:gd name="GluePoint15Y" fmla="*/ 135755 h 398449"/>
                    <a:gd name="GluePoint16X" fmla="*/ 396628 w 428573"/>
                    <a:gd name="GluePoint16Y" fmla="*/ 55978 h 398449"/>
                    <a:gd name="GluePoint17X" fmla="*/ 326087 w 428573"/>
                    <a:gd name="GluePoint17Y" fmla="*/ 13223 h 398449"/>
                    <a:gd name="GluePoint18X" fmla="*/ 216950 w 428573"/>
                    <a:gd name="GluePoint18Y" fmla="*/ 0 h 398449"/>
                    <a:gd name="GluePoint19X" fmla="*/ 100709 w 428573"/>
                    <a:gd name="GluePoint19Y" fmla="*/ 18953 h 398449"/>
                    <a:gd name="GluePoint20X" fmla="*/ 25735 w 428573"/>
                    <a:gd name="GluePoint20Y" fmla="*/ 82868 h 398449"/>
                    <a:gd name="GluePoint21X" fmla="*/ 0 w 428573"/>
                    <a:gd name="GluePoint21Y" fmla="*/ 194824 h 398449"/>
                    <a:gd name="GluePoint22X" fmla="*/ 0 w 428573"/>
                    <a:gd name="GluePoint22Y" fmla="*/ 199229 h 398449"/>
                    <a:gd name="GluePoint23X" fmla="*/ 0 w 428573"/>
                    <a:gd name="GluePoint23Y" fmla="*/ 203634 h 398449"/>
                    <a:gd name="GluePoint24X" fmla="*/ 25735 w 428573"/>
                    <a:gd name="GluePoint24Y" fmla="*/ 315590 h 398449"/>
                    <a:gd name="GluePoint25X" fmla="*/ 100709 w 428573"/>
                    <a:gd name="GluePoint25Y" fmla="*/ 379502 h 398449"/>
                    <a:gd name="GluePoint26X" fmla="*/ 216950 w 428573"/>
                    <a:gd name="GluePoint26Y" fmla="*/ 398449 h 398449"/>
                    <a:gd name="GluePoint27X" fmla="*/ 326087 w 428573"/>
                    <a:gd name="GluePoint27Y" fmla="*/ 385234 h 398449"/>
                    <a:gd name="GluePoint28X" fmla="*/ 396628 w 428573"/>
                    <a:gd name="GluePoint28Y" fmla="*/ 342471 h 398449"/>
                    <a:gd name="GluePoint29X" fmla="*/ 428573 w 428573"/>
                    <a:gd name="GluePoint29Y" fmla="*/ 262703 h 398449"/>
                    <a:gd name="GluePoint30X" fmla="*/ 334514 w 428573"/>
                    <a:gd name="GluePoint30Y" fmla="*/ 262703 h 398449"/>
                    <a:gd name="GluePoint31X" fmla="*/ 334514 w 428573"/>
                    <a:gd name="GluePoint31Y" fmla="*/ 263141 h 398449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  <a:cxn ang="0">
                      <a:pos x="GluePoint16X" y="GluePoint16Y"/>
                    </a:cxn>
                    <a:cxn ang="0">
                      <a:pos x="GluePoint17X" y="GluePoint17Y"/>
                    </a:cxn>
                    <a:cxn ang="0">
                      <a:pos x="GluePoint18X" y="GluePoint18Y"/>
                    </a:cxn>
                    <a:cxn ang="0">
                      <a:pos x="GluePoint19X" y="GluePoint19Y"/>
                    </a:cxn>
                    <a:cxn ang="0">
                      <a:pos x="GluePoint20X" y="GluePoint20Y"/>
                    </a:cxn>
                    <a:cxn ang="0">
                      <a:pos x="GluePoint21X" y="GluePoint21Y"/>
                    </a:cxn>
                    <a:cxn ang="0">
                      <a:pos x="GluePoint22X" y="GluePoint22Y"/>
                    </a:cxn>
                    <a:cxn ang="0">
                      <a:pos x="GluePoint23X" y="GluePoint23Y"/>
                    </a:cxn>
                    <a:cxn ang="0">
                      <a:pos x="GluePoint24X" y="GluePoint24Y"/>
                    </a:cxn>
                    <a:cxn ang="0">
                      <a:pos x="GluePoint25X" y="GluePoint25Y"/>
                    </a:cxn>
                    <a:cxn ang="0">
                      <a:pos x="GluePoint26X" y="GluePoint26Y"/>
                    </a:cxn>
                    <a:cxn ang="0">
                      <a:pos x="GluePoint27X" y="GluePoint27Y"/>
                    </a:cxn>
                    <a:cxn ang="0">
                      <a:pos x="GluePoint28X" y="GluePoint28Y"/>
                    </a:cxn>
                    <a:cxn ang="0">
                      <a:pos x="GluePoint29X" y="GluePoint29Y"/>
                    </a:cxn>
                    <a:cxn ang="0">
                      <a:pos x="GluePoint30X" y="GluePoint30Y"/>
                    </a:cxn>
                    <a:cxn ang="0">
                      <a:pos x="GluePoint31X" y="GluePoint31Y"/>
                    </a:cxn>
                  </a:cxnLst>
                  <a:rect l="textAreaLeft" t="textAreaTop" r="textAreaRight" b="textAreaBottom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</p:grpSp>
        <p:pic>
          <p:nvPicPr>
            <p:cNvPr id="8141" name="Image 4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060960" y="3869280"/>
              <a:ext cx="3479400" cy="61128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8142" name="Прямая соединительная линия 19"/>
          <p:cNvCxnSpPr/>
          <p:nvPr/>
        </p:nvCxnSpPr>
        <p:spPr>
          <a:xfrm>
            <a:off x="609480" y="35352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8143" name="Прямая соединительная линия 20"/>
          <p:cNvCxnSpPr/>
          <p:nvPr/>
        </p:nvCxnSpPr>
        <p:spPr>
          <a:xfrm>
            <a:off x="609480" y="48146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8144" name="TextBox 21"/>
          <p:cNvSpPr/>
          <p:nvPr/>
        </p:nvSpPr>
        <p:spPr>
          <a:xfrm>
            <a:off x="609480" y="523512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всех слайдах используется сокращенная версия логотипа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 умолчанию размещается в верхнем правом углу слайда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верстки и контента на слайде, может быть перемещена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верхний левый, нижний правый или нижний левый углы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сложного фона (например, фотографии) используем подложку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45" name="Прямоугольник 22"/>
          <p:cNvSpPr/>
          <p:nvPr/>
        </p:nvSpPr>
        <p:spPr>
          <a:xfrm>
            <a:off x="6095880" y="5235120"/>
            <a:ext cx="1241280" cy="100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8146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47532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47" name="Image 44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780048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писок литературы_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Рисунок 2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2564640"/>
            <a:ext cx="3663360" cy="2906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Image 4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body"/>
          </p:nvPr>
        </p:nvSpPr>
        <p:spPr>
          <a:xfrm>
            <a:off x="609480" y="1178640"/>
            <a:ext cx="3663360" cy="1586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540480" y="11473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540480" y="19771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540480" y="28065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540480" y="36363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6540480" y="44658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body"/>
          </p:nvPr>
        </p:nvSpPr>
        <p:spPr>
          <a:xfrm>
            <a:off x="6540480" y="52956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" name="PlaceHolder 8"/>
          <p:cNvSpPr>
            <a:spLocks noGrp="1"/>
          </p:cNvSpPr>
          <p:nvPr>
            <p:ph type="sldNum" idx="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FE63B95-13AD-4DE4-8082-F4A06456D74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4 (плашка + краткие пункты с иконками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 type="body"/>
          </p:nvPr>
        </p:nvSpPr>
        <p:spPr>
          <a:xfrm>
            <a:off x="6883200" y="845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18" name="PlaceHolder 2"/>
          <p:cNvSpPr>
            <a:spLocks noGrp="1"/>
          </p:cNvSpPr>
          <p:nvPr>
            <p:ph type="body"/>
          </p:nvPr>
        </p:nvSpPr>
        <p:spPr>
          <a:xfrm>
            <a:off x="6883200" y="1789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19" name="PlaceHolder 3"/>
          <p:cNvSpPr>
            <a:spLocks noGrp="1"/>
          </p:cNvSpPr>
          <p:nvPr>
            <p:ph type="body"/>
          </p:nvPr>
        </p:nvSpPr>
        <p:spPr>
          <a:xfrm>
            <a:off x="6883200" y="2733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20" name="PlaceHolder 4"/>
          <p:cNvSpPr>
            <a:spLocks noGrp="1"/>
          </p:cNvSpPr>
          <p:nvPr>
            <p:ph type="body"/>
          </p:nvPr>
        </p:nvSpPr>
        <p:spPr>
          <a:xfrm>
            <a:off x="6883200" y="3677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21" name="PlaceHolder 5"/>
          <p:cNvSpPr>
            <a:spLocks noGrp="1"/>
          </p:cNvSpPr>
          <p:nvPr>
            <p:ph type="body"/>
          </p:nvPr>
        </p:nvSpPr>
        <p:spPr>
          <a:xfrm>
            <a:off x="6883200" y="46209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22" name="PlaceHolder 6"/>
          <p:cNvSpPr>
            <a:spLocks noGrp="1"/>
          </p:cNvSpPr>
          <p:nvPr>
            <p:ph type="body"/>
          </p:nvPr>
        </p:nvSpPr>
        <p:spPr>
          <a:xfrm>
            <a:off x="6883200" y="5564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23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4" name="Image 4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5" name="PlaceHolder 7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26" name="PlaceHolder 8"/>
          <p:cNvSpPr>
            <a:spLocks noGrp="1"/>
          </p:cNvSpPr>
          <p:nvPr>
            <p:ph type="sldNum" idx="1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1A73DF3-31D5-4804-8ADB-8A68CC689A2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49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Цвет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50" name="TextBox 26"/>
          <p:cNvSpPr/>
          <p:nvPr/>
        </p:nvSpPr>
        <p:spPr>
          <a:xfrm>
            <a:off x="609480" y="1166400"/>
            <a:ext cx="4217760" cy="32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51" name="Прямоугольник 27"/>
          <p:cNvSpPr/>
          <p:nvPr/>
        </p:nvSpPr>
        <p:spPr>
          <a:xfrm>
            <a:off x="5574240" y="1166400"/>
            <a:ext cx="6011280" cy="1017360"/>
          </a:xfrm>
          <a:prstGeom prst="rect">
            <a:avLst/>
          </a:prstGeom>
          <a:solidFill>
            <a:schemeClr val="tx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8152" name="Прямоугольник 28"/>
          <p:cNvSpPr/>
          <p:nvPr/>
        </p:nvSpPr>
        <p:spPr>
          <a:xfrm>
            <a:off x="5574240" y="2184120"/>
            <a:ext cx="6011280" cy="1017360"/>
          </a:xfrm>
          <a:prstGeom prst="rect">
            <a:avLst/>
          </a:prstGeom>
          <a:solidFill>
            <a:schemeClr val="bg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8153" name="Прямоугольник 29"/>
          <p:cNvSpPr/>
          <p:nvPr/>
        </p:nvSpPr>
        <p:spPr>
          <a:xfrm>
            <a:off x="5574240" y="3201840"/>
            <a:ext cx="6011280" cy="1017360"/>
          </a:xfrm>
          <a:prstGeom prst="rect">
            <a:avLst/>
          </a:prstGeom>
          <a:solidFill>
            <a:schemeClr val="tx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8154" name="Прямоугольник 30"/>
          <p:cNvSpPr/>
          <p:nvPr/>
        </p:nvSpPr>
        <p:spPr>
          <a:xfrm>
            <a:off x="5574240" y="4219920"/>
            <a:ext cx="3606480" cy="101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8155" name="Прямоугольник 31"/>
          <p:cNvSpPr/>
          <p:nvPr/>
        </p:nvSpPr>
        <p:spPr>
          <a:xfrm>
            <a:off x="5574240" y="5237640"/>
            <a:ext cx="1202040" cy="1017360"/>
          </a:xfrm>
          <a:prstGeom prst="rect">
            <a:avLst/>
          </a:prstGeom>
          <a:solidFill>
            <a:srgbClr val="3044ff"/>
          </a:solidFill>
          <a:ln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8156" name="Прямоугольник 32"/>
          <p:cNvSpPr/>
          <p:nvPr/>
        </p:nvSpPr>
        <p:spPr>
          <a:xfrm>
            <a:off x="6776640" y="5237640"/>
            <a:ext cx="1202040" cy="1017360"/>
          </a:xfrm>
          <a:prstGeom prst="rect">
            <a:avLst/>
          </a:prstGeom>
          <a:solidFill>
            <a:schemeClr val="accent2"/>
          </a:solidFill>
          <a:ln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8157" name="Прямоугольник 33"/>
          <p:cNvSpPr/>
          <p:nvPr/>
        </p:nvSpPr>
        <p:spPr>
          <a:xfrm>
            <a:off x="7978680" y="5237640"/>
            <a:ext cx="1202040" cy="1017360"/>
          </a:xfrm>
          <a:prstGeom prst="rect">
            <a:avLst/>
          </a:prstGeom>
          <a:solidFill>
            <a:schemeClr val="accent3"/>
          </a:solidFill>
          <a:ln>
            <a:solidFill>
              <a:srgbClr val="db44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8158" name="Прямоугольник 34"/>
          <p:cNvSpPr/>
          <p:nvPr/>
        </p:nvSpPr>
        <p:spPr>
          <a:xfrm>
            <a:off x="9181080" y="5237640"/>
            <a:ext cx="1202040" cy="1017360"/>
          </a:xfrm>
          <a:prstGeom prst="rect">
            <a:avLst/>
          </a:prstGeom>
          <a:solidFill>
            <a:schemeClr val="accent4"/>
          </a:solidFill>
          <a:ln>
            <a:solidFill>
              <a:srgbClr val="e63f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8159" name="Прямоугольник 35"/>
          <p:cNvSpPr/>
          <p:nvPr/>
        </p:nvSpPr>
        <p:spPr>
          <a:xfrm>
            <a:off x="10383480" y="5237640"/>
            <a:ext cx="1202040" cy="1017360"/>
          </a:xfrm>
          <a:prstGeom prst="rect">
            <a:avLst/>
          </a:prstGeom>
          <a:solidFill>
            <a:schemeClr val="accent5"/>
          </a:solidFill>
          <a:ln>
            <a:solidFill>
              <a:srgbClr val="ffdd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8160" name="Прямоугольник 36"/>
          <p:cNvSpPr/>
          <p:nvPr/>
        </p:nvSpPr>
        <p:spPr>
          <a:xfrm>
            <a:off x="9181080" y="4219920"/>
            <a:ext cx="2404080" cy="1017360"/>
          </a:xfrm>
          <a:prstGeom prst="rect">
            <a:avLst/>
          </a:prstGeom>
          <a:solidFill>
            <a:schemeClr val="accent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8161" name="TextBox 37"/>
          <p:cNvSpPr/>
          <p:nvPr/>
        </p:nvSpPr>
        <p:spPr>
          <a:xfrm>
            <a:off x="5654520" y="12625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Темный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2" name="TextBox 38"/>
          <p:cNvSpPr/>
          <p:nvPr/>
        </p:nvSpPr>
        <p:spPr>
          <a:xfrm>
            <a:off x="5654520" y="19155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#141414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3" name="TextBox 39"/>
          <p:cNvSpPr/>
          <p:nvPr/>
        </p:nvSpPr>
        <p:spPr>
          <a:xfrm>
            <a:off x="5654520" y="22802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4" name="TextBox 40"/>
          <p:cNvSpPr/>
          <p:nvPr/>
        </p:nvSpPr>
        <p:spPr>
          <a:xfrm>
            <a:off x="5654520" y="29332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5" name="TextBox 41"/>
          <p:cNvSpPr/>
          <p:nvPr/>
        </p:nvSpPr>
        <p:spPr>
          <a:xfrm>
            <a:off x="5654520" y="32983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br>
              <a:rPr sz="1000"/>
            </a:b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6" name="TextBox 42"/>
          <p:cNvSpPr/>
          <p:nvPr/>
        </p:nvSpPr>
        <p:spPr>
          <a:xfrm>
            <a:off x="5654520" y="39513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E6E6E6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7" name="TextBox 43"/>
          <p:cNvSpPr/>
          <p:nvPr/>
        </p:nvSpPr>
        <p:spPr>
          <a:xfrm>
            <a:off x="5654520" y="43160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8" name="TextBox 44"/>
          <p:cNvSpPr/>
          <p:nvPr/>
        </p:nvSpPr>
        <p:spPr>
          <a:xfrm>
            <a:off x="565452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FFFFF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9" name="TextBox 45"/>
          <p:cNvSpPr/>
          <p:nvPr/>
        </p:nvSpPr>
        <p:spPr>
          <a:xfrm>
            <a:off x="9261360" y="4316040"/>
            <a:ext cx="12020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Вспомогательный 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0" name="TextBox 46"/>
          <p:cNvSpPr/>
          <p:nvPr/>
        </p:nvSpPr>
        <p:spPr>
          <a:xfrm>
            <a:off x="926136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#969696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1" name="TextBox 47"/>
          <p:cNvSpPr/>
          <p:nvPr/>
        </p:nvSpPr>
        <p:spPr>
          <a:xfrm>
            <a:off x="565452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Электрический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синий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2" name="TextBox 48"/>
          <p:cNvSpPr/>
          <p:nvPr/>
        </p:nvSpPr>
        <p:spPr>
          <a:xfrm>
            <a:off x="68565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Образова-тельный зелёный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3" name="TextBox 49"/>
          <p:cNvSpPr/>
          <p:nvPr/>
        </p:nvSpPr>
        <p:spPr>
          <a:xfrm>
            <a:off x="80589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Яркая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фуксия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4" name="TextBox 50"/>
          <p:cNvSpPr/>
          <p:nvPr/>
        </p:nvSpPr>
        <p:spPr>
          <a:xfrm>
            <a:off x="92613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Амбициозный красный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5" name="TextBox 51"/>
          <p:cNvSpPr/>
          <p:nvPr/>
        </p:nvSpPr>
        <p:spPr>
          <a:xfrm>
            <a:off x="1046340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Легендарный жёлтый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6" name="TextBox 52"/>
          <p:cNvSpPr/>
          <p:nvPr/>
        </p:nvSpPr>
        <p:spPr>
          <a:xfrm>
            <a:off x="92613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#E63F07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7" name="TextBox 53"/>
          <p:cNvSpPr/>
          <p:nvPr/>
        </p:nvSpPr>
        <p:spPr>
          <a:xfrm>
            <a:off x="1046340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#FFDD2D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8" name="TextBox 54"/>
          <p:cNvSpPr/>
          <p:nvPr/>
        </p:nvSpPr>
        <p:spPr>
          <a:xfrm>
            <a:off x="80589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#DB44E8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9" name="TextBox 55"/>
          <p:cNvSpPr/>
          <p:nvPr/>
        </p:nvSpPr>
        <p:spPr>
          <a:xfrm>
            <a:off x="68565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#009B40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80" name="TextBox 56"/>
          <p:cNvSpPr/>
          <p:nvPr/>
        </p:nvSpPr>
        <p:spPr>
          <a:xfrm>
            <a:off x="565452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#3044FF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181" name="Рисунок 1" descr=""/>
          <p:cNvPicPr/>
          <p:nvPr/>
        </p:nvPicPr>
        <p:blipFill>
          <a:blip r:embed="rId4"/>
          <a:stretch/>
        </p:blipFill>
        <p:spPr>
          <a:xfrm>
            <a:off x="627840" y="5260680"/>
            <a:ext cx="3307680" cy="994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82" name="TextBox 2"/>
          <p:cNvSpPr/>
          <p:nvPr/>
        </p:nvSpPr>
        <p:spPr>
          <a:xfrm>
            <a:off x="609480" y="4969080"/>
            <a:ext cx="421776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Фирменная палитра закреплена в данном шаблоне презентаций.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84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Сочетания цветов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85" name="TextBox 2"/>
          <p:cNvSpPr/>
          <p:nvPr/>
        </p:nvSpPr>
        <p:spPr>
          <a:xfrm>
            <a:off x="609480" y="1166400"/>
            <a:ext cx="60948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одной презентации используются не более двух акцентных цветов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(все акценты внутри разделов должны соответствовать двум выбранным цветам)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и закрывающий слайды – всегда темно-серые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акцентных плашках текст набирается светлым цветом (#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fafafa),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желтом фоне – текст тёмный (#141414)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86" name="TextBox 4"/>
          <p:cNvSpPr/>
          <p:nvPr/>
        </p:nvSpPr>
        <p:spPr>
          <a:xfrm>
            <a:off x="609480" y="3381480"/>
            <a:ext cx="195264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Допустимые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87" name="TextBox 5"/>
          <p:cNvSpPr/>
          <p:nvPr/>
        </p:nvSpPr>
        <p:spPr>
          <a:xfrm>
            <a:off x="609480" y="5172840"/>
            <a:ext cx="227340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НЕДОПУСТИМЫЕ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188" name="Прямая соединительная линия 6"/>
          <p:cNvCxnSpPr/>
          <p:nvPr/>
        </p:nvCxnSpPr>
        <p:spPr>
          <a:xfrm>
            <a:off x="609480" y="2670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8189" name="Прямая соединительная линия 7"/>
          <p:cNvCxnSpPr/>
          <p:nvPr/>
        </p:nvCxnSpPr>
        <p:spPr>
          <a:xfrm>
            <a:off x="609480" y="4461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8190" name="Прямая соединительная линия 8"/>
          <p:cNvCxnSpPr/>
          <p:nvPr/>
        </p:nvCxnSpPr>
        <p:spPr>
          <a:xfrm>
            <a:off x="609480" y="62539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grpSp>
        <p:nvGrpSpPr>
          <p:cNvPr id="8191" name="Группа 9"/>
          <p:cNvGrpSpPr/>
          <p:nvPr/>
        </p:nvGrpSpPr>
        <p:grpSpPr>
          <a:xfrm>
            <a:off x="6640200" y="3737520"/>
            <a:ext cx="976320" cy="416880"/>
            <a:chOff x="6640200" y="3737520"/>
            <a:chExt cx="976320" cy="416880"/>
          </a:xfrm>
        </p:grpSpPr>
        <p:sp>
          <p:nvSpPr>
            <p:cNvPr id="8192" name="Полилиния 10"/>
            <p:cNvSpPr/>
            <p:nvPr/>
          </p:nvSpPr>
          <p:spPr>
            <a:xfrm>
              <a:off x="6640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93" name="Полилиния 11"/>
            <p:cNvSpPr/>
            <p:nvPr/>
          </p:nvSpPr>
          <p:spPr>
            <a:xfrm>
              <a:off x="712836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194" name="Группа 12"/>
          <p:cNvGrpSpPr/>
          <p:nvPr/>
        </p:nvGrpSpPr>
        <p:grpSpPr>
          <a:xfrm>
            <a:off x="5062680" y="3737520"/>
            <a:ext cx="976680" cy="416880"/>
            <a:chOff x="5062680" y="3737520"/>
            <a:chExt cx="976680" cy="416880"/>
          </a:xfrm>
        </p:grpSpPr>
        <p:sp>
          <p:nvSpPr>
            <p:cNvPr id="8195" name="Полилиния 13"/>
            <p:cNvSpPr/>
            <p:nvPr/>
          </p:nvSpPr>
          <p:spPr>
            <a:xfrm>
              <a:off x="506268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96" name="Полилиния 14"/>
            <p:cNvSpPr/>
            <p:nvPr/>
          </p:nvSpPr>
          <p:spPr>
            <a:xfrm>
              <a:off x="5551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197" name="Группа 15"/>
          <p:cNvGrpSpPr/>
          <p:nvPr/>
        </p:nvGrpSpPr>
        <p:grpSpPr>
          <a:xfrm>
            <a:off x="3483720" y="3739320"/>
            <a:ext cx="976680" cy="416880"/>
            <a:chOff x="3483720" y="3739320"/>
            <a:chExt cx="976680" cy="416880"/>
          </a:xfrm>
        </p:grpSpPr>
        <p:sp>
          <p:nvSpPr>
            <p:cNvPr id="8198" name="Полилиния 16"/>
            <p:cNvSpPr/>
            <p:nvPr/>
          </p:nvSpPr>
          <p:spPr>
            <a:xfrm>
              <a:off x="348372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199" name="Полилиния 17"/>
            <p:cNvSpPr/>
            <p:nvPr/>
          </p:nvSpPr>
          <p:spPr>
            <a:xfrm>
              <a:off x="397224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200" name="Группа 18"/>
          <p:cNvGrpSpPr/>
          <p:nvPr/>
        </p:nvGrpSpPr>
        <p:grpSpPr>
          <a:xfrm>
            <a:off x="3483720" y="2976480"/>
            <a:ext cx="978120" cy="416880"/>
            <a:chOff x="3483720" y="2976480"/>
            <a:chExt cx="978120" cy="416880"/>
          </a:xfrm>
        </p:grpSpPr>
        <p:sp>
          <p:nvSpPr>
            <p:cNvPr id="8201" name="Полилиния 19"/>
            <p:cNvSpPr/>
            <p:nvPr/>
          </p:nvSpPr>
          <p:spPr>
            <a:xfrm>
              <a:off x="348372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02" name="Полилиния 20"/>
            <p:cNvSpPr/>
            <p:nvPr/>
          </p:nvSpPr>
          <p:spPr>
            <a:xfrm>
              <a:off x="397296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203" name="Группа 21"/>
          <p:cNvGrpSpPr/>
          <p:nvPr/>
        </p:nvGrpSpPr>
        <p:grpSpPr>
          <a:xfrm>
            <a:off x="8218800" y="2976480"/>
            <a:ext cx="978120" cy="416880"/>
            <a:chOff x="8218800" y="2976480"/>
            <a:chExt cx="978120" cy="416880"/>
          </a:xfrm>
        </p:grpSpPr>
        <p:sp>
          <p:nvSpPr>
            <p:cNvPr id="8204" name="Полилиния 22"/>
            <p:cNvSpPr/>
            <p:nvPr/>
          </p:nvSpPr>
          <p:spPr>
            <a:xfrm>
              <a:off x="82188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05" name="Полилиния 23"/>
            <p:cNvSpPr/>
            <p:nvPr/>
          </p:nvSpPr>
          <p:spPr>
            <a:xfrm>
              <a:off x="870804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206" name="Группа 24"/>
          <p:cNvGrpSpPr/>
          <p:nvPr/>
        </p:nvGrpSpPr>
        <p:grpSpPr>
          <a:xfrm>
            <a:off x="6640200" y="2976480"/>
            <a:ext cx="977760" cy="416880"/>
            <a:chOff x="6640200" y="2976480"/>
            <a:chExt cx="977760" cy="416880"/>
          </a:xfrm>
        </p:grpSpPr>
        <p:sp>
          <p:nvSpPr>
            <p:cNvPr id="8207" name="Полилиния 25"/>
            <p:cNvSpPr/>
            <p:nvPr/>
          </p:nvSpPr>
          <p:spPr>
            <a:xfrm>
              <a:off x="66402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08" name="Полилиния 26"/>
            <p:cNvSpPr/>
            <p:nvPr/>
          </p:nvSpPr>
          <p:spPr>
            <a:xfrm>
              <a:off x="712908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209" name="Группа 27"/>
          <p:cNvGrpSpPr/>
          <p:nvPr/>
        </p:nvGrpSpPr>
        <p:grpSpPr>
          <a:xfrm>
            <a:off x="5062680" y="2976480"/>
            <a:ext cx="976680" cy="416880"/>
            <a:chOff x="5062680" y="2976480"/>
            <a:chExt cx="976680" cy="416880"/>
          </a:xfrm>
        </p:grpSpPr>
        <p:sp>
          <p:nvSpPr>
            <p:cNvPr id="8210" name="Полилиния 28"/>
            <p:cNvSpPr/>
            <p:nvPr/>
          </p:nvSpPr>
          <p:spPr>
            <a:xfrm>
              <a:off x="506268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11" name="Полилиния 29"/>
            <p:cNvSpPr/>
            <p:nvPr/>
          </p:nvSpPr>
          <p:spPr>
            <a:xfrm>
              <a:off x="555120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212" name="Группа 30"/>
          <p:cNvGrpSpPr/>
          <p:nvPr/>
        </p:nvGrpSpPr>
        <p:grpSpPr>
          <a:xfrm>
            <a:off x="3483720" y="5149440"/>
            <a:ext cx="978120" cy="416880"/>
            <a:chOff x="3483720" y="5149440"/>
            <a:chExt cx="978120" cy="416880"/>
          </a:xfrm>
        </p:grpSpPr>
        <p:sp>
          <p:nvSpPr>
            <p:cNvPr id="8213" name="Полилиния 31"/>
            <p:cNvSpPr/>
            <p:nvPr/>
          </p:nvSpPr>
          <p:spPr>
            <a:xfrm>
              <a:off x="348372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14" name="Полилиния 32"/>
            <p:cNvSpPr/>
            <p:nvPr/>
          </p:nvSpPr>
          <p:spPr>
            <a:xfrm>
              <a:off x="397296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215" name="Группа 33"/>
          <p:cNvGrpSpPr/>
          <p:nvPr/>
        </p:nvGrpSpPr>
        <p:grpSpPr>
          <a:xfrm>
            <a:off x="6640200" y="5149440"/>
            <a:ext cx="977760" cy="416880"/>
            <a:chOff x="6640200" y="5149440"/>
            <a:chExt cx="977760" cy="416880"/>
          </a:xfrm>
        </p:grpSpPr>
        <p:sp>
          <p:nvSpPr>
            <p:cNvPr id="8216" name="Полилиния 34"/>
            <p:cNvSpPr/>
            <p:nvPr/>
          </p:nvSpPr>
          <p:spPr>
            <a:xfrm>
              <a:off x="664020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17" name="Полилиния 35"/>
            <p:cNvSpPr/>
            <p:nvPr/>
          </p:nvSpPr>
          <p:spPr>
            <a:xfrm>
              <a:off x="712908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218" name="Группа 36"/>
          <p:cNvGrpSpPr/>
          <p:nvPr/>
        </p:nvGrpSpPr>
        <p:grpSpPr>
          <a:xfrm>
            <a:off x="5062680" y="5149440"/>
            <a:ext cx="976680" cy="416880"/>
            <a:chOff x="5062680" y="5149440"/>
            <a:chExt cx="976680" cy="416880"/>
          </a:xfrm>
        </p:grpSpPr>
        <p:sp>
          <p:nvSpPr>
            <p:cNvPr id="8219" name="Полилиния 37"/>
            <p:cNvSpPr/>
            <p:nvPr/>
          </p:nvSpPr>
          <p:spPr>
            <a:xfrm>
              <a:off x="506268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20" name="Полилиния 38"/>
            <p:cNvSpPr/>
            <p:nvPr/>
          </p:nvSpPr>
          <p:spPr>
            <a:xfrm>
              <a:off x="555120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8221" name="Рисунок 39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34160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22" name="Рисунок 40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9162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23" name="Рисунок 41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74966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25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Типографика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26" name="TextBox 31"/>
          <p:cNvSpPr/>
          <p:nvPr/>
        </p:nvSpPr>
        <p:spPr>
          <a:xfrm>
            <a:off x="609480" y="1365840"/>
            <a:ext cx="853272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5499"/>
              </a:lnSpc>
              <a:tabLst>
                <a:tab algn="l" pos="0"/>
              </a:tabLst>
            </a:pPr>
            <a:r>
              <a:rPr b="1" lang="ru-RU" sz="5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27" name="TextBox 32"/>
          <p:cNvSpPr/>
          <p:nvPr/>
        </p:nvSpPr>
        <p:spPr>
          <a:xfrm>
            <a:off x="609480" y="2517120"/>
            <a:ext cx="85327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2599"/>
              </a:lnSpc>
              <a:tabLst>
                <a:tab algn="l" pos="0"/>
              </a:tabLst>
            </a:pPr>
            <a:r>
              <a:rPr b="0" lang="ru-RU" sz="21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28" name="Text 0"/>
          <p:cNvSpPr/>
          <p:nvPr/>
        </p:nvSpPr>
        <p:spPr>
          <a:xfrm>
            <a:off x="609480" y="335052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слайда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29" name="TextBox 34"/>
          <p:cNvSpPr/>
          <p:nvPr/>
        </p:nvSpPr>
        <p:spPr>
          <a:xfrm>
            <a:off x="609480" y="4398840"/>
            <a:ext cx="28375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30" name="TextBox 35"/>
          <p:cNvSpPr/>
          <p:nvPr/>
        </p:nvSpPr>
        <p:spPr>
          <a:xfrm>
            <a:off x="609480" y="5141880"/>
            <a:ext cx="28375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2001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Наборный текст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31" name="TextBox 36"/>
          <p:cNvSpPr/>
          <p:nvPr/>
        </p:nvSpPr>
        <p:spPr>
          <a:xfrm>
            <a:off x="609480" y="5847480"/>
            <a:ext cx="283752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Ссылка/сноска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232" name="Группа 37"/>
          <p:cNvGrpSpPr/>
          <p:nvPr/>
        </p:nvGrpSpPr>
        <p:grpSpPr>
          <a:xfrm>
            <a:off x="6356880" y="5724000"/>
            <a:ext cx="1431000" cy="418680"/>
            <a:chOff x="6356880" y="5724000"/>
            <a:chExt cx="1431000" cy="418680"/>
          </a:xfrm>
        </p:grpSpPr>
        <p:sp>
          <p:nvSpPr>
            <p:cNvPr id="8233" name="Прямоугольник 38"/>
            <p:cNvSpPr/>
            <p:nvPr/>
          </p:nvSpPr>
          <p:spPr>
            <a:xfrm>
              <a:off x="6356880" y="5724000"/>
              <a:ext cx="1431000" cy="4186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34" name="Text 4"/>
            <p:cNvSpPr/>
            <p:nvPr/>
          </p:nvSpPr>
          <p:spPr>
            <a:xfrm>
              <a:off x="6503400" y="5796000"/>
              <a:ext cx="113796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150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ТЕГ</a:t>
              </a:r>
              <a:endPara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235" name="TextBox 40"/>
          <p:cNvSpPr/>
          <p:nvPr/>
        </p:nvSpPr>
        <p:spPr>
          <a:xfrm>
            <a:off x="9869040" y="14875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100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236" name="Прямая соединительная линия 41"/>
          <p:cNvCxnSpPr/>
          <p:nvPr/>
        </p:nvCxnSpPr>
        <p:spPr>
          <a:xfrm>
            <a:off x="609480" y="22712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8237" name="Прямая соединительная линия 42"/>
          <p:cNvCxnSpPr/>
          <p:nvPr/>
        </p:nvCxnSpPr>
        <p:spPr>
          <a:xfrm>
            <a:off x="609480" y="31147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8238" name="Прямая соединительная линия 43"/>
          <p:cNvCxnSpPr/>
          <p:nvPr/>
        </p:nvCxnSpPr>
        <p:spPr>
          <a:xfrm>
            <a:off x="609480" y="41630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8239" name="Прямая соединительная линия 44"/>
          <p:cNvCxnSpPr/>
          <p:nvPr/>
        </p:nvCxnSpPr>
        <p:spPr>
          <a:xfrm>
            <a:off x="609480" y="49060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8240" name="Прямая соединительная линия 45"/>
          <p:cNvCxnSpPr/>
          <p:nvPr/>
        </p:nvCxnSpPr>
        <p:spPr>
          <a:xfrm>
            <a:off x="609480" y="56116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8241" name="Прямая соединительная линия 46"/>
          <p:cNvCxnSpPr/>
          <p:nvPr/>
        </p:nvCxnSpPr>
        <p:spPr>
          <a:xfrm>
            <a:off x="609480" y="625536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8242" name="TextBox 47"/>
          <p:cNvSpPr/>
          <p:nvPr/>
        </p:nvSpPr>
        <p:spPr>
          <a:xfrm>
            <a:off x="9869040" y="24624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4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43" name="TextBox 48"/>
          <p:cNvSpPr/>
          <p:nvPr/>
        </p:nvSpPr>
        <p:spPr>
          <a:xfrm>
            <a:off x="9869040" y="340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75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44" name="TextBox 49"/>
          <p:cNvSpPr/>
          <p:nvPr/>
        </p:nvSpPr>
        <p:spPr>
          <a:xfrm>
            <a:off x="417780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36-30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45" name="TextBox 50"/>
          <p:cNvSpPr/>
          <p:nvPr/>
        </p:nvSpPr>
        <p:spPr>
          <a:xfrm>
            <a:off x="417780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30-24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46" name="TextBox 51"/>
          <p:cNvSpPr/>
          <p:nvPr/>
        </p:nvSpPr>
        <p:spPr>
          <a:xfrm>
            <a:off x="417780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20-18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5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247" name="Прямая соединительная линия 52"/>
          <p:cNvCxnSpPr/>
          <p:nvPr/>
        </p:nvCxnSpPr>
        <p:spPr>
          <a:xfrm>
            <a:off x="6095880" y="4159080"/>
            <a:ext cx="360" cy="209664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8248" name="TextBox 53"/>
          <p:cNvSpPr/>
          <p:nvPr/>
        </p:nvSpPr>
        <p:spPr>
          <a:xfrm>
            <a:off x="6356880" y="516672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Математический шрифт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49" name="TextBox 54"/>
          <p:cNvSpPr/>
          <p:nvPr/>
        </p:nvSpPr>
        <p:spPr>
          <a:xfrm>
            <a:off x="986904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STIX Two Math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50" name="TextBox 55"/>
          <p:cNvSpPr/>
          <p:nvPr/>
        </p:nvSpPr>
        <p:spPr>
          <a:xfrm>
            <a:off x="6356880" y="446616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1" lang="ru-RU" sz="1300" strike="noStrike" u="none">
                <a:solidFill>
                  <a:srgbClr val="141414"/>
                </a:solidFill>
                <a:effectLst/>
                <a:uFillTx/>
                <a:latin typeface="Courier New"/>
                <a:ea typeface="STIX Two Math Regular"/>
              </a:rPr>
              <a:t>Код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51" name="TextBox 56"/>
          <p:cNvSpPr/>
          <p:nvPr/>
        </p:nvSpPr>
        <p:spPr>
          <a:xfrm>
            <a:off x="986904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Courier New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26-20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52" name="TextBox 57"/>
          <p:cNvSpPr/>
          <p:nvPr/>
        </p:nvSpPr>
        <p:spPr>
          <a:xfrm>
            <a:off x="986904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253" name="Прямая соединительная линия 58"/>
          <p:cNvCxnSpPr/>
          <p:nvPr/>
        </p:nvCxnSpPr>
        <p:spPr>
          <a:xfrm>
            <a:off x="609480" y="11653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</p:spTree>
  </p:cSld>
</p:sldLayout>
</file>

<file path=ppt/slideLayouts/slideLayout5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55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Вёрстка с плашками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256" name="Рисунок 2" descr=""/>
          <p:cNvPicPr/>
          <p:nvPr/>
        </p:nvPicPr>
        <p:blipFill>
          <a:blip r:embed="rId4"/>
          <a:stretch/>
        </p:blipFill>
        <p:spPr>
          <a:xfrm>
            <a:off x="6252480" y="3051720"/>
            <a:ext cx="4856760" cy="2727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57" name="Рисунок 4" descr=""/>
          <p:cNvPicPr/>
          <p:nvPr/>
        </p:nvPicPr>
        <p:blipFill>
          <a:blip r:embed="rId5"/>
          <a:stretch/>
        </p:blipFill>
        <p:spPr>
          <a:xfrm>
            <a:off x="609480" y="3051720"/>
            <a:ext cx="4856760" cy="272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58" name="TextBox 5"/>
          <p:cNvSpPr/>
          <p:nvPr/>
        </p:nvSpPr>
        <p:spPr>
          <a:xfrm>
            <a:off x="609480" y="1166400"/>
            <a:ext cx="485676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Боковая плашка может быть в форме прямоугольника или полукруга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Ширина боковой плашки, когда она расположена слева, фиксирована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равняется 29,46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слева, обычно добавляем заголовок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подзаголовок, его можно расположить по верхней границе сетки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по центру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к заголовку можно добавить подходящую по смыслу иллюстрацию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59" name="TextBox 6"/>
          <p:cNvSpPr/>
          <p:nvPr/>
        </p:nvSpPr>
        <p:spPr>
          <a:xfrm>
            <a:off x="6252480" y="1166400"/>
            <a:ext cx="533304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плашка расположена справа, размер может меняться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справа, можем поместить любой контент: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фотографию, текстовые блоки, иллюстрацию, схему и тд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слайд можно разделить поровну двумя плашками одинакового размера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61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Тёмная/светлая версия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62" name="TextBox 2"/>
          <p:cNvSpPr/>
          <p:nvPr/>
        </p:nvSpPr>
        <p:spPr>
          <a:xfrm>
            <a:off x="609480" y="1166400"/>
            <a:ext cx="6094800" cy="12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Темные и светлые слайды существуют в презентациях вместе, нет отдельных версий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Открывающий и закрывающий слайды – всегда темные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Перебивочные слайды могут быть темными, светлыми или акцентными.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64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65" name="TextBox 2"/>
          <p:cNvSpPr/>
          <p:nvPr/>
        </p:nvSpPr>
        <p:spPr>
          <a:xfrm>
            <a:off x="609480" y="1166400"/>
            <a:ext cx="403632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круге – размер 2,5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больших карточек может использоваться размер 3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266" name="Группа 4"/>
          <p:cNvGrpSpPr/>
          <p:nvPr/>
        </p:nvGrpSpPr>
        <p:grpSpPr>
          <a:xfrm>
            <a:off x="3226320" y="2278800"/>
            <a:ext cx="449640" cy="449640"/>
            <a:chOff x="3226320" y="2278800"/>
            <a:chExt cx="449640" cy="449640"/>
          </a:xfrm>
        </p:grpSpPr>
        <p:sp>
          <p:nvSpPr>
            <p:cNvPr id="8267" name="Овал 5"/>
            <p:cNvSpPr/>
            <p:nvPr/>
          </p:nvSpPr>
          <p:spPr>
            <a:xfrm>
              <a:off x="322632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8268" name="Рисунок 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304800" y="2408040"/>
              <a:ext cx="292680" cy="1911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8269" name="Группа 7"/>
          <p:cNvGrpSpPr/>
          <p:nvPr/>
        </p:nvGrpSpPr>
        <p:grpSpPr>
          <a:xfrm>
            <a:off x="3226320" y="2981880"/>
            <a:ext cx="449640" cy="449640"/>
            <a:chOff x="3226320" y="2981880"/>
            <a:chExt cx="449640" cy="449640"/>
          </a:xfrm>
        </p:grpSpPr>
        <p:pic>
          <p:nvPicPr>
            <p:cNvPr id="8270" name="Рисунок 8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3315960" y="3042360"/>
              <a:ext cx="270720" cy="328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271" name="Овал 9"/>
            <p:cNvSpPr/>
            <p:nvPr/>
          </p:nvSpPr>
          <p:spPr>
            <a:xfrm>
              <a:off x="322632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272" name="Группа 10"/>
          <p:cNvGrpSpPr/>
          <p:nvPr/>
        </p:nvGrpSpPr>
        <p:grpSpPr>
          <a:xfrm>
            <a:off x="3226320" y="3684960"/>
            <a:ext cx="449640" cy="449640"/>
            <a:chOff x="3226320" y="3684960"/>
            <a:chExt cx="449640" cy="449640"/>
          </a:xfrm>
        </p:grpSpPr>
        <p:sp>
          <p:nvSpPr>
            <p:cNvPr id="8273" name="Овал 11"/>
            <p:cNvSpPr/>
            <p:nvPr/>
          </p:nvSpPr>
          <p:spPr>
            <a:xfrm>
              <a:off x="322632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8274" name="Рисунок 12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15960" y="3782520"/>
              <a:ext cx="270720" cy="2545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8275" name="Группа 13"/>
          <p:cNvGrpSpPr/>
          <p:nvPr/>
        </p:nvGrpSpPr>
        <p:grpSpPr>
          <a:xfrm>
            <a:off x="3226320" y="4388040"/>
            <a:ext cx="449640" cy="449640"/>
            <a:chOff x="3226320" y="4388040"/>
            <a:chExt cx="449640" cy="449640"/>
          </a:xfrm>
        </p:grpSpPr>
        <p:pic>
          <p:nvPicPr>
            <p:cNvPr id="8276" name="Рисунок 14" descr="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3286800" y="4496760"/>
              <a:ext cx="329040" cy="232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277" name="Овал 15"/>
            <p:cNvSpPr/>
            <p:nvPr/>
          </p:nvSpPr>
          <p:spPr>
            <a:xfrm>
              <a:off x="322632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278" name="Группа 16"/>
          <p:cNvGrpSpPr/>
          <p:nvPr/>
        </p:nvGrpSpPr>
        <p:grpSpPr>
          <a:xfrm>
            <a:off x="3226320" y="5091120"/>
            <a:ext cx="449640" cy="449640"/>
            <a:chOff x="3226320" y="5091120"/>
            <a:chExt cx="449640" cy="449640"/>
          </a:xfrm>
        </p:grpSpPr>
        <p:sp>
          <p:nvSpPr>
            <p:cNvPr id="8279" name="Полилиния 17"/>
            <p:cNvSpPr/>
            <p:nvPr/>
          </p:nvSpPr>
          <p:spPr>
            <a:xfrm>
              <a:off x="32263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8182 w 818181"/>
                <a:gd name="GluePoint1Y" fmla="*/ 409091 h 818181"/>
                <a:gd name="GluePoint2X" fmla="*/ 409091 w 818181"/>
                <a:gd name="GluePoint2Y" fmla="*/ 818182 h 818181"/>
                <a:gd name="GluePoint3X" fmla="*/ 0 w 818181"/>
                <a:gd name="GluePoint3Y" fmla="*/ 409091 h 818181"/>
                <a:gd name="GluePoint4X" fmla="*/ 409091 w 818181"/>
                <a:gd name="GluePoint4Y" fmla="*/ 0 h 818181"/>
                <a:gd name="GluePoint5X" fmla="*/ 818182 w 818181"/>
                <a:gd name="GluePoint5Y" fmla="*/ 409091 h 818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80" name="Полилиния 18"/>
            <p:cNvSpPr/>
            <p:nvPr/>
          </p:nvSpPr>
          <p:spPr>
            <a:xfrm>
              <a:off x="3440160" y="5192280"/>
              <a:ext cx="89640" cy="179640"/>
            </a:xfrm>
            <a:custGeom>
              <a:avLst/>
              <a:gdLst>
                <a:gd name="textAreaLeft" fmla="*/ 0 w 89640"/>
                <a:gd name="textAreaRight" fmla="*/ 90000 w 89640"/>
                <a:gd name="textAreaTop" fmla="*/ 0 h 179640"/>
                <a:gd name="textAreaBottom" fmla="*/ 180000 h 179640"/>
                <a:gd name="GluePoint1X" fmla="*/ 0 w 163636"/>
                <a:gd name="GluePoint1Y" fmla="*/ 0 h 327272"/>
                <a:gd name="GluePoint2X" fmla="*/ 0 w 163636"/>
                <a:gd name="GluePoint2Y" fmla="*/ 225000 h 327272"/>
                <a:gd name="GluePoint3X" fmla="*/ 163636 w 163636"/>
                <a:gd name="GluePoint3Y" fmla="*/ 327273 h 3272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281" name="Группа 19"/>
          <p:cNvGrpSpPr/>
          <p:nvPr/>
        </p:nvGrpSpPr>
        <p:grpSpPr>
          <a:xfrm>
            <a:off x="3226320" y="5793840"/>
            <a:ext cx="449640" cy="449640"/>
            <a:chOff x="3226320" y="5793840"/>
            <a:chExt cx="449640" cy="449640"/>
          </a:xfrm>
        </p:grpSpPr>
        <p:pic>
          <p:nvPicPr>
            <p:cNvPr id="8282" name="Рисунок 20" descr="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3334680" y="5873040"/>
              <a:ext cx="232920" cy="2912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283" name="Овал 21"/>
            <p:cNvSpPr/>
            <p:nvPr/>
          </p:nvSpPr>
          <p:spPr>
            <a:xfrm>
              <a:off x="322632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284" name="Группа 22"/>
          <p:cNvGrpSpPr/>
          <p:nvPr/>
        </p:nvGrpSpPr>
        <p:grpSpPr>
          <a:xfrm>
            <a:off x="2527920" y="5091120"/>
            <a:ext cx="449640" cy="449640"/>
            <a:chOff x="2527920" y="5091120"/>
            <a:chExt cx="449640" cy="449640"/>
          </a:xfrm>
        </p:grpSpPr>
        <p:sp>
          <p:nvSpPr>
            <p:cNvPr id="8285" name="Полилиния 23"/>
            <p:cNvSpPr/>
            <p:nvPr/>
          </p:nvSpPr>
          <p:spPr>
            <a:xfrm>
              <a:off x="25279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946509 w 946509"/>
                <a:gd name="GluePoint1Y" fmla="*/ 473255 h 946509"/>
                <a:gd name="GluePoint2X" fmla="*/ 473255 w 946509"/>
                <a:gd name="GluePoint2Y" fmla="*/ 946509 h 946509"/>
                <a:gd name="GluePoint3X" fmla="*/ 0 w 946509"/>
                <a:gd name="GluePoint3Y" fmla="*/ 473255 h 946509"/>
                <a:gd name="GluePoint4X" fmla="*/ 473255 w 946509"/>
                <a:gd name="GluePoint4Y" fmla="*/ 0 h 946509"/>
                <a:gd name="GluePoint5X" fmla="*/ 946509 w 946509"/>
                <a:gd name="GluePoint5Y" fmla="*/ 473255 h 9465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86" name="Полилиния 24"/>
            <p:cNvSpPr/>
            <p:nvPr/>
          </p:nvSpPr>
          <p:spPr>
            <a:xfrm>
              <a:off x="2674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87" name="Полилиния 25"/>
            <p:cNvSpPr/>
            <p:nvPr/>
          </p:nvSpPr>
          <p:spPr>
            <a:xfrm>
              <a:off x="2809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288" name="Полилиния 26"/>
            <p:cNvSpPr/>
            <p:nvPr/>
          </p:nvSpPr>
          <p:spPr>
            <a:xfrm>
              <a:off x="2696400" y="5363280"/>
              <a:ext cx="111960" cy="21600"/>
            </a:xfrm>
            <a:custGeom>
              <a:avLst/>
              <a:gdLst>
                <a:gd name="textAreaLeft" fmla="*/ 0 w 111960"/>
                <a:gd name="textAreaRight" fmla="*/ 112320 w 111960"/>
                <a:gd name="textAreaTop" fmla="*/ 0 h 21600"/>
                <a:gd name="textAreaBottom" fmla="*/ 21960 h 21600"/>
                <a:gd name="GluePoint1X" fmla="*/ 0 w 236627"/>
                <a:gd name="GluePoint1Y" fmla="*/ 0 h 46142"/>
                <a:gd name="GluePoint2X" fmla="*/ 236627 w 236627"/>
                <a:gd name="GluePoint2Y" fmla="*/ 0 h 461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3040" bIns="-23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8289" name="Рисунок 27" descr="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2606040" y="2408040"/>
            <a:ext cx="292680" cy="19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90" name="Рисунок 28" descr="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2617200" y="3042360"/>
            <a:ext cx="270720" cy="32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91" name="Рисунок 29" descr="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2617200" y="3782520"/>
            <a:ext cx="270720" cy="25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92" name="Рисунок 30" descr=""/>
          <p:cNvPicPr/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/>
        </p:blipFill>
        <p:spPr>
          <a:xfrm>
            <a:off x="2588040" y="4496760"/>
            <a:ext cx="329040" cy="23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93" name="Рисунок 31" descr=""/>
          <p:cNvPicPr/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/>
        </p:blipFill>
        <p:spPr>
          <a:xfrm>
            <a:off x="2636280" y="5873040"/>
            <a:ext cx="232920" cy="2912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294" name="Группа 32"/>
          <p:cNvGrpSpPr/>
          <p:nvPr/>
        </p:nvGrpSpPr>
        <p:grpSpPr>
          <a:xfrm>
            <a:off x="5207400" y="3684960"/>
            <a:ext cx="449640" cy="449640"/>
            <a:chOff x="5207400" y="3684960"/>
            <a:chExt cx="449640" cy="449640"/>
          </a:xfrm>
        </p:grpSpPr>
        <p:sp>
          <p:nvSpPr>
            <p:cNvPr id="8295" name="Овал 33"/>
            <p:cNvSpPr/>
            <p:nvPr/>
          </p:nvSpPr>
          <p:spPr>
            <a:xfrm>
              <a:off x="52074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8296" name="Рисунок 34" descr="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5326920" y="3766680"/>
              <a:ext cx="261000" cy="286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8297" name="Группа 35"/>
          <p:cNvGrpSpPr/>
          <p:nvPr/>
        </p:nvGrpSpPr>
        <p:grpSpPr>
          <a:xfrm>
            <a:off x="5207400" y="2278800"/>
            <a:ext cx="449640" cy="449640"/>
            <a:chOff x="5207400" y="2278800"/>
            <a:chExt cx="449640" cy="449640"/>
          </a:xfrm>
        </p:grpSpPr>
        <p:sp>
          <p:nvSpPr>
            <p:cNvPr id="8298" name="Овал 36"/>
            <p:cNvSpPr/>
            <p:nvPr/>
          </p:nvSpPr>
          <p:spPr>
            <a:xfrm>
              <a:off x="52074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8299" name="Рисунок 37" descr="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5293440" y="2356200"/>
              <a:ext cx="277560" cy="295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8300" name="Группа 38"/>
          <p:cNvGrpSpPr/>
          <p:nvPr/>
        </p:nvGrpSpPr>
        <p:grpSpPr>
          <a:xfrm>
            <a:off x="5207400" y="2981880"/>
            <a:ext cx="449640" cy="449640"/>
            <a:chOff x="5207400" y="2981880"/>
            <a:chExt cx="449640" cy="449640"/>
          </a:xfrm>
        </p:grpSpPr>
        <p:pic>
          <p:nvPicPr>
            <p:cNvPr id="8301" name="Рисунок 39" descr="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5299920" y="3081600"/>
              <a:ext cx="264960" cy="250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302" name="Овал 40"/>
            <p:cNvSpPr/>
            <p:nvPr/>
          </p:nvSpPr>
          <p:spPr>
            <a:xfrm>
              <a:off x="52074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03" name="Группа 41"/>
          <p:cNvGrpSpPr/>
          <p:nvPr/>
        </p:nvGrpSpPr>
        <p:grpSpPr>
          <a:xfrm>
            <a:off x="5207400" y="4388040"/>
            <a:ext cx="449640" cy="449640"/>
            <a:chOff x="5207400" y="4388040"/>
            <a:chExt cx="449640" cy="449640"/>
          </a:xfrm>
        </p:grpSpPr>
        <p:pic>
          <p:nvPicPr>
            <p:cNvPr id="8304" name="Рисунок 42" descr="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5285520" y="4507200"/>
              <a:ext cx="293400" cy="211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305" name="Овал 43"/>
            <p:cNvSpPr/>
            <p:nvPr/>
          </p:nvSpPr>
          <p:spPr>
            <a:xfrm>
              <a:off x="52074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06" name="Группа 44"/>
          <p:cNvGrpSpPr/>
          <p:nvPr/>
        </p:nvGrpSpPr>
        <p:grpSpPr>
          <a:xfrm>
            <a:off x="5207400" y="5793840"/>
            <a:ext cx="449640" cy="449640"/>
            <a:chOff x="5207400" y="5793840"/>
            <a:chExt cx="449640" cy="449640"/>
          </a:xfrm>
        </p:grpSpPr>
        <p:sp>
          <p:nvSpPr>
            <p:cNvPr id="8307" name="Полилиния 45"/>
            <p:cNvSpPr/>
            <p:nvPr/>
          </p:nvSpPr>
          <p:spPr>
            <a:xfrm>
              <a:off x="5207400" y="579384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0000 w 810000"/>
                <a:gd name="GluePoint1Y" fmla="*/ 405000 h 810000"/>
                <a:gd name="GluePoint2X" fmla="*/ 405000 w 810000"/>
                <a:gd name="GluePoint2Y" fmla="*/ 810000 h 810000"/>
                <a:gd name="GluePoint3X" fmla="*/ 0 w 810000"/>
                <a:gd name="GluePoint3Y" fmla="*/ 405000 h 810000"/>
                <a:gd name="GluePoint4X" fmla="*/ 405000 w 810000"/>
                <a:gd name="GluePoint4Y" fmla="*/ 0 h 810000"/>
                <a:gd name="GluePoint5X" fmla="*/ 810000 w 810000"/>
                <a:gd name="GluePoint5Y" fmla="*/ 405000 h 810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08" name="Полилиния 46"/>
            <p:cNvSpPr/>
            <p:nvPr/>
          </p:nvSpPr>
          <p:spPr>
            <a:xfrm>
              <a:off x="53200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09" name="Полилиния 47"/>
            <p:cNvSpPr/>
            <p:nvPr/>
          </p:nvSpPr>
          <p:spPr>
            <a:xfrm>
              <a:off x="54198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10" name="Полилиния 48"/>
            <p:cNvSpPr/>
            <p:nvPr/>
          </p:nvSpPr>
          <p:spPr>
            <a:xfrm>
              <a:off x="55198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11" name="Группа 49"/>
          <p:cNvGrpSpPr/>
          <p:nvPr/>
        </p:nvGrpSpPr>
        <p:grpSpPr>
          <a:xfrm>
            <a:off x="5207400" y="5091120"/>
            <a:ext cx="449640" cy="449640"/>
            <a:chOff x="5207400" y="5091120"/>
            <a:chExt cx="449640" cy="449640"/>
          </a:xfrm>
        </p:grpSpPr>
        <p:sp>
          <p:nvSpPr>
            <p:cNvPr id="8312" name="Полилиния 50"/>
            <p:cNvSpPr/>
            <p:nvPr/>
          </p:nvSpPr>
          <p:spPr>
            <a:xfrm>
              <a:off x="520740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grpSp>
          <p:nvGrpSpPr>
            <p:cNvPr id="8313" name="Группа 51"/>
            <p:cNvGrpSpPr/>
            <p:nvPr/>
          </p:nvGrpSpPr>
          <p:grpSpPr>
            <a:xfrm>
              <a:off x="5296320" y="5162040"/>
              <a:ext cx="272160" cy="307800"/>
              <a:chOff x="5296320" y="5162040"/>
              <a:chExt cx="272160" cy="307800"/>
            </a:xfrm>
          </p:grpSpPr>
          <p:sp>
            <p:nvSpPr>
              <p:cNvPr id="8314" name="Полилиния 52"/>
              <p:cNvSpPr/>
              <p:nvPr/>
            </p:nvSpPr>
            <p:spPr>
              <a:xfrm>
                <a:off x="5296320" y="5162040"/>
                <a:ext cx="272160" cy="257400"/>
              </a:xfrm>
              <a:custGeom>
                <a:avLst/>
                <a:gdLst>
                  <a:gd name="textAreaLeft" fmla="*/ 0 w 272160"/>
                  <a:gd name="textAreaRight" fmla="*/ 272520 w 272160"/>
                  <a:gd name="textAreaTop" fmla="*/ 0 h 257400"/>
                  <a:gd name="textAreaBottom" fmla="*/ 257760 h 257400"/>
                  <a:gd name="GluePoint1X" fmla="*/ 859616 w 859616"/>
                  <a:gd name="GluePoint1Y" fmla="*/ 813913 h 813912"/>
                  <a:gd name="GluePoint2X" fmla="*/ 0 w 859616"/>
                  <a:gd name="GluePoint2Y" fmla="*/ 813913 h 813912"/>
                  <a:gd name="GluePoint3X" fmla="*/ 49553 w 859616"/>
                  <a:gd name="GluePoint3Y" fmla="*/ 731576 h 813912"/>
                  <a:gd name="GluePoint4X" fmla="*/ 126414 w 859616"/>
                  <a:gd name="GluePoint4Y" fmla="*/ 453273 h 813912"/>
                  <a:gd name="GluePoint5X" fmla="*/ 126414 w 859616"/>
                  <a:gd name="GluePoint5Y" fmla="*/ 315063 h 813912"/>
                  <a:gd name="GluePoint6X" fmla="*/ 429808 w 859616"/>
                  <a:gd name="GluePoint6Y" fmla="*/ 0 h 813912"/>
                  <a:gd name="GluePoint7X" fmla="*/ 733202 w 859616"/>
                  <a:gd name="GluePoint7Y" fmla="*/ 315063 h 813912"/>
                  <a:gd name="GluePoint8X" fmla="*/ 733202 w 859616"/>
                  <a:gd name="GluePoint8Y" fmla="*/ 453273 h 813912"/>
                  <a:gd name="GluePoint9X" fmla="*/ 810062 w 859616"/>
                  <a:gd name="GluePoint9Y" fmla="*/ 731576 h 813912"/>
                  <a:gd name="GluePoint10X" fmla="*/ 859616 w 859616"/>
                  <a:gd name="GluePoint10Y" fmla="*/ 813913 h 81391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  <p:sp>
            <p:nvSpPr>
              <p:cNvPr id="8315" name="Полилиния 53"/>
              <p:cNvSpPr/>
              <p:nvPr/>
            </p:nvSpPr>
            <p:spPr>
              <a:xfrm>
                <a:off x="5384520" y="5420160"/>
                <a:ext cx="95760" cy="49680"/>
              </a:xfrm>
              <a:custGeom>
                <a:avLst/>
                <a:gdLst>
                  <a:gd name="textAreaLeft" fmla="*/ 0 w 95760"/>
                  <a:gd name="textAreaRight" fmla="*/ 96120 w 95760"/>
                  <a:gd name="textAreaTop" fmla="*/ 0 h 49680"/>
                  <a:gd name="textAreaBottom" fmla="*/ 50040 h 49680"/>
                  <a:gd name="GluePoint1X" fmla="*/ 303394 w 303394"/>
                  <a:gd name="GluePoint1Y" fmla="*/ 0 h 157531"/>
                  <a:gd name="GluePoint2X" fmla="*/ 151593 w 303394"/>
                  <a:gd name="GluePoint2Y" fmla="*/ 157532 h 157531"/>
                  <a:gd name="GluePoint3X" fmla="*/ 0 w 303394"/>
                  <a:gd name="GluePoint3Y" fmla="*/ 0 h 15753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</a:cxnLst>
                <a:rect l="textAreaLeft" t="textAreaTop" r="textAreaRight" b="textAreaBottom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</p:grpSp>
      </p:grpSp>
      <p:pic>
        <p:nvPicPr>
          <p:cNvPr id="8316" name="Рисунок 54" descr=""/>
          <p:cNvPicPr/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/>
        </p:blipFill>
        <p:spPr>
          <a:xfrm>
            <a:off x="4628160" y="3766680"/>
            <a:ext cx="261000" cy="28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17" name="Рисунок 55" descr="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4594680" y="2356200"/>
            <a:ext cx="277560" cy="29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18" name="Рисунок 56" descr=""/>
          <p:cNvPicPr/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4601160" y="3081600"/>
            <a:ext cx="26496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19" name="Рисунок 57" descr=""/>
          <p:cNvPicPr/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/>
        </p:blipFill>
        <p:spPr>
          <a:xfrm>
            <a:off x="4587120" y="4507200"/>
            <a:ext cx="293400" cy="211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320" name="Группа 58"/>
          <p:cNvGrpSpPr/>
          <p:nvPr/>
        </p:nvGrpSpPr>
        <p:grpSpPr>
          <a:xfrm>
            <a:off x="4621320" y="6006600"/>
            <a:ext cx="224280" cy="24480"/>
            <a:chOff x="4621320" y="6006600"/>
            <a:chExt cx="224280" cy="24480"/>
          </a:xfrm>
        </p:grpSpPr>
        <p:sp>
          <p:nvSpPr>
            <p:cNvPr id="8321" name="Полилиния 59"/>
            <p:cNvSpPr/>
            <p:nvPr/>
          </p:nvSpPr>
          <p:spPr>
            <a:xfrm>
              <a:off x="46213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22" name="Полилиния 60"/>
            <p:cNvSpPr/>
            <p:nvPr/>
          </p:nvSpPr>
          <p:spPr>
            <a:xfrm>
              <a:off x="47214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23" name="Полилиния 61"/>
            <p:cNvSpPr/>
            <p:nvPr/>
          </p:nvSpPr>
          <p:spPr>
            <a:xfrm>
              <a:off x="48211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24" name="Группа 62"/>
          <p:cNvGrpSpPr/>
          <p:nvPr/>
        </p:nvGrpSpPr>
        <p:grpSpPr>
          <a:xfrm>
            <a:off x="4597560" y="5162040"/>
            <a:ext cx="272160" cy="307800"/>
            <a:chOff x="4597560" y="5162040"/>
            <a:chExt cx="272160" cy="307800"/>
          </a:xfrm>
        </p:grpSpPr>
        <p:sp>
          <p:nvSpPr>
            <p:cNvPr id="8325" name="Полилиния 63"/>
            <p:cNvSpPr/>
            <p:nvPr/>
          </p:nvSpPr>
          <p:spPr>
            <a:xfrm>
              <a:off x="4597560" y="5162040"/>
              <a:ext cx="272160" cy="257400"/>
            </a:xfrm>
            <a:custGeom>
              <a:avLst/>
              <a:gdLst>
                <a:gd name="textAreaLeft" fmla="*/ 0 w 272160"/>
                <a:gd name="textAreaRight" fmla="*/ 272520 w 272160"/>
                <a:gd name="textAreaTop" fmla="*/ 0 h 257400"/>
                <a:gd name="textAreaBottom" fmla="*/ 257760 h 257400"/>
                <a:gd name="GluePoint1X" fmla="*/ 859616 w 859616"/>
                <a:gd name="GluePoint1Y" fmla="*/ 813913 h 813912"/>
                <a:gd name="GluePoint2X" fmla="*/ 0 w 859616"/>
                <a:gd name="GluePoint2Y" fmla="*/ 813913 h 813912"/>
                <a:gd name="GluePoint3X" fmla="*/ 49553 w 859616"/>
                <a:gd name="GluePoint3Y" fmla="*/ 731576 h 813912"/>
                <a:gd name="GluePoint4X" fmla="*/ 126414 w 859616"/>
                <a:gd name="GluePoint4Y" fmla="*/ 453273 h 813912"/>
                <a:gd name="GluePoint5X" fmla="*/ 126414 w 859616"/>
                <a:gd name="GluePoint5Y" fmla="*/ 315063 h 813912"/>
                <a:gd name="GluePoint6X" fmla="*/ 429808 w 859616"/>
                <a:gd name="GluePoint6Y" fmla="*/ 0 h 813912"/>
                <a:gd name="GluePoint7X" fmla="*/ 733202 w 859616"/>
                <a:gd name="GluePoint7Y" fmla="*/ 315063 h 813912"/>
                <a:gd name="GluePoint8X" fmla="*/ 733202 w 859616"/>
                <a:gd name="GluePoint8Y" fmla="*/ 453273 h 813912"/>
                <a:gd name="GluePoint9X" fmla="*/ 810062 w 859616"/>
                <a:gd name="GluePoint9Y" fmla="*/ 731576 h 813912"/>
                <a:gd name="GluePoint10X" fmla="*/ 859616 w 859616"/>
                <a:gd name="GluePoint10Y" fmla="*/ 813913 h 8139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26" name="Полилиния 64"/>
            <p:cNvSpPr/>
            <p:nvPr/>
          </p:nvSpPr>
          <p:spPr>
            <a:xfrm>
              <a:off x="4685760" y="5420160"/>
              <a:ext cx="95760" cy="49680"/>
            </a:xfrm>
            <a:custGeom>
              <a:avLst/>
              <a:gdLst>
                <a:gd name="textAreaLeft" fmla="*/ 0 w 95760"/>
                <a:gd name="textAreaRight" fmla="*/ 96120 w 95760"/>
                <a:gd name="textAreaTop" fmla="*/ 0 h 49680"/>
                <a:gd name="textAreaBottom" fmla="*/ 50040 h 49680"/>
                <a:gd name="GluePoint1X" fmla="*/ 303394 w 303394"/>
                <a:gd name="GluePoint1Y" fmla="*/ 0 h 157531"/>
                <a:gd name="GluePoint2X" fmla="*/ 151593 w 303394"/>
                <a:gd name="GluePoint2Y" fmla="*/ 157532 h 157531"/>
                <a:gd name="GluePoint3X" fmla="*/ 0 w 303394"/>
                <a:gd name="GluePoint3Y" fmla="*/ 0 h 157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27" name="Группа 65"/>
          <p:cNvGrpSpPr/>
          <p:nvPr/>
        </p:nvGrpSpPr>
        <p:grpSpPr>
          <a:xfrm>
            <a:off x="1245600" y="2278800"/>
            <a:ext cx="449640" cy="449640"/>
            <a:chOff x="1245600" y="2278800"/>
            <a:chExt cx="449640" cy="449640"/>
          </a:xfrm>
        </p:grpSpPr>
        <p:sp>
          <p:nvSpPr>
            <p:cNvPr id="8328" name="Овал 66"/>
            <p:cNvSpPr/>
            <p:nvPr/>
          </p:nvSpPr>
          <p:spPr>
            <a:xfrm>
              <a:off x="12456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8329" name="Рисунок 67" descr=""/>
            <p:cNvPicPr/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/>
          </p:blipFill>
          <p:spPr>
            <a:xfrm>
              <a:off x="1305000" y="2382480"/>
              <a:ext cx="330840" cy="24264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8330" name="Группа 68"/>
          <p:cNvGrpSpPr/>
          <p:nvPr/>
        </p:nvGrpSpPr>
        <p:grpSpPr>
          <a:xfrm>
            <a:off x="1245600" y="2981880"/>
            <a:ext cx="449640" cy="449640"/>
            <a:chOff x="1245600" y="2981880"/>
            <a:chExt cx="449640" cy="449640"/>
          </a:xfrm>
        </p:grpSpPr>
        <p:pic>
          <p:nvPicPr>
            <p:cNvPr id="8331" name="Рисунок 69" descr=""/>
            <p:cNvPicPr/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/>
          </p:blipFill>
          <p:spPr>
            <a:xfrm>
              <a:off x="1370160" y="3058920"/>
              <a:ext cx="200160" cy="3114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332" name="Овал 70"/>
            <p:cNvSpPr/>
            <p:nvPr/>
          </p:nvSpPr>
          <p:spPr>
            <a:xfrm>
              <a:off x="12456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33" name="Группа 71"/>
          <p:cNvGrpSpPr/>
          <p:nvPr/>
        </p:nvGrpSpPr>
        <p:grpSpPr>
          <a:xfrm>
            <a:off x="1245600" y="3684960"/>
            <a:ext cx="449640" cy="449640"/>
            <a:chOff x="1245600" y="3684960"/>
            <a:chExt cx="449640" cy="449640"/>
          </a:xfrm>
        </p:grpSpPr>
        <p:sp>
          <p:nvSpPr>
            <p:cNvPr id="8334" name="Овал 72"/>
            <p:cNvSpPr/>
            <p:nvPr/>
          </p:nvSpPr>
          <p:spPr>
            <a:xfrm>
              <a:off x="12456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8335" name="Рисунок 73" descr=""/>
            <p:cNvPicPr/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/>
          </p:blipFill>
          <p:spPr>
            <a:xfrm>
              <a:off x="1400760" y="375228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8336" name="Группа 74"/>
          <p:cNvGrpSpPr/>
          <p:nvPr/>
        </p:nvGrpSpPr>
        <p:grpSpPr>
          <a:xfrm>
            <a:off x="1245600" y="4388040"/>
            <a:ext cx="449640" cy="449640"/>
            <a:chOff x="1245600" y="4388040"/>
            <a:chExt cx="449640" cy="449640"/>
          </a:xfrm>
        </p:grpSpPr>
        <p:pic>
          <p:nvPicPr>
            <p:cNvPr id="8337" name="Рисунок 75" descr=""/>
            <p:cNvPicPr/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/>
          </p:blipFill>
          <p:spPr>
            <a:xfrm>
              <a:off x="1306440" y="4451400"/>
              <a:ext cx="327600" cy="3074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338" name="Овал 76"/>
            <p:cNvSpPr/>
            <p:nvPr/>
          </p:nvSpPr>
          <p:spPr>
            <a:xfrm>
              <a:off x="12456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39" name="Группа 77"/>
          <p:cNvGrpSpPr/>
          <p:nvPr/>
        </p:nvGrpSpPr>
        <p:grpSpPr>
          <a:xfrm>
            <a:off x="1245600" y="5091120"/>
            <a:ext cx="449640" cy="449640"/>
            <a:chOff x="1245600" y="5091120"/>
            <a:chExt cx="449640" cy="449640"/>
          </a:xfrm>
        </p:grpSpPr>
        <p:sp>
          <p:nvSpPr>
            <p:cNvPr id="8340" name="Овал 78"/>
            <p:cNvSpPr/>
            <p:nvPr/>
          </p:nvSpPr>
          <p:spPr>
            <a:xfrm>
              <a:off x="124560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8341" name="Рисунок 79" descr=""/>
            <p:cNvPicPr/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/>
          </p:blipFill>
          <p:spPr>
            <a:xfrm>
              <a:off x="1336680" y="5203800"/>
              <a:ext cx="266760" cy="2347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8342" name="Группа 80"/>
          <p:cNvGrpSpPr/>
          <p:nvPr/>
        </p:nvGrpSpPr>
        <p:grpSpPr>
          <a:xfrm>
            <a:off x="1245600" y="5793840"/>
            <a:ext cx="449640" cy="449640"/>
            <a:chOff x="1245600" y="5793840"/>
            <a:chExt cx="449640" cy="449640"/>
          </a:xfrm>
        </p:grpSpPr>
        <p:pic>
          <p:nvPicPr>
            <p:cNvPr id="8343" name="Рисунок 81" descr=""/>
            <p:cNvPicPr/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/>
          </p:blipFill>
          <p:spPr>
            <a:xfrm>
              <a:off x="1303920" y="5895720"/>
              <a:ext cx="332280" cy="2880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344" name="Овал 82"/>
            <p:cNvSpPr/>
            <p:nvPr/>
          </p:nvSpPr>
          <p:spPr>
            <a:xfrm>
              <a:off x="124560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8345" name="Рисунок 83" descr=""/>
          <p:cNvPicPr/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/>
        </p:blipFill>
        <p:spPr>
          <a:xfrm>
            <a:off x="608400" y="2382480"/>
            <a:ext cx="330840" cy="242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46" name="Рисунок 84" descr=""/>
          <p:cNvPicPr/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/>
        </p:blipFill>
        <p:spPr>
          <a:xfrm>
            <a:off x="673920" y="3058920"/>
            <a:ext cx="200160" cy="31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47" name="Рисунок 85" descr=""/>
          <p:cNvPicPr/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/>
        </p:blipFill>
        <p:spPr>
          <a:xfrm>
            <a:off x="704520" y="3752280"/>
            <a:ext cx="217800" cy="32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48" name="Рисунок 86" descr=""/>
          <p:cNvPicPr/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/>
        </p:blipFill>
        <p:spPr>
          <a:xfrm>
            <a:off x="609840" y="4451400"/>
            <a:ext cx="327600" cy="30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49" name="Рисунок 87" descr=""/>
          <p:cNvPicPr/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/>
        </p:blipFill>
        <p:spPr>
          <a:xfrm>
            <a:off x="640440" y="5203800"/>
            <a:ext cx="26676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50" name="Рисунок 88" descr=""/>
          <p:cNvPicPr/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/>
        </p:blipFill>
        <p:spPr>
          <a:xfrm>
            <a:off x="607680" y="5895720"/>
            <a:ext cx="332280" cy="2880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351" name="Группа 89"/>
          <p:cNvGrpSpPr/>
          <p:nvPr/>
        </p:nvGrpSpPr>
        <p:grpSpPr>
          <a:xfrm>
            <a:off x="6489720" y="2278800"/>
            <a:ext cx="449640" cy="449640"/>
            <a:chOff x="6489720" y="2278800"/>
            <a:chExt cx="449640" cy="449640"/>
          </a:xfrm>
        </p:grpSpPr>
        <p:sp>
          <p:nvSpPr>
            <p:cNvPr id="8352" name="Полилиния 90"/>
            <p:cNvSpPr/>
            <p:nvPr/>
          </p:nvSpPr>
          <p:spPr>
            <a:xfrm>
              <a:off x="648972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645743 w 645742"/>
                <a:gd name="GluePoint1Y" fmla="*/ 322871 h 645742"/>
                <a:gd name="GluePoint2X" fmla="*/ 322871 w 645742"/>
                <a:gd name="GluePoint2Y" fmla="*/ 645743 h 645742"/>
                <a:gd name="GluePoint3X" fmla="*/ 0 w 645742"/>
                <a:gd name="GluePoint3Y" fmla="*/ 322871 h 645742"/>
                <a:gd name="GluePoint4X" fmla="*/ 322871 w 645742"/>
                <a:gd name="GluePoint4Y" fmla="*/ 0 h 6457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53" name="Полилиния 91"/>
            <p:cNvSpPr/>
            <p:nvPr/>
          </p:nvSpPr>
          <p:spPr>
            <a:xfrm>
              <a:off x="6774120" y="2287080"/>
              <a:ext cx="157680" cy="159480"/>
            </a:xfrm>
            <a:custGeom>
              <a:avLst/>
              <a:gdLst>
                <a:gd name="textAreaLeft" fmla="*/ 0 w 157680"/>
                <a:gd name="textAreaRight" fmla="*/ 158040 w 157680"/>
                <a:gd name="textAreaTop" fmla="*/ 0 h 159480"/>
                <a:gd name="textAreaBottom" fmla="*/ 159840 h 159480"/>
                <a:gd name="GluePoint1X" fmla="*/ 0 w 226949"/>
                <a:gd name="GluePoint1Y" fmla="*/ 0 h 229277"/>
                <a:gd name="GluePoint2X" fmla="*/ 226950 w 226949"/>
                <a:gd name="GluePoint2Y" fmla="*/ 229277 h 2292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54" name="Группа 92"/>
          <p:cNvGrpSpPr/>
          <p:nvPr/>
        </p:nvGrpSpPr>
        <p:grpSpPr>
          <a:xfrm>
            <a:off x="7188480" y="2278800"/>
            <a:ext cx="449640" cy="449640"/>
            <a:chOff x="7188480" y="2278800"/>
            <a:chExt cx="449640" cy="449640"/>
          </a:xfrm>
        </p:grpSpPr>
        <p:sp>
          <p:nvSpPr>
            <p:cNvPr id="8355" name="Полилиния 93"/>
            <p:cNvSpPr/>
            <p:nvPr/>
          </p:nvSpPr>
          <p:spPr>
            <a:xfrm>
              <a:off x="718848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56" name="Полилиния 94"/>
            <p:cNvSpPr/>
            <p:nvPr/>
          </p:nvSpPr>
          <p:spPr>
            <a:xfrm>
              <a:off x="7288560" y="2503800"/>
              <a:ext cx="249480" cy="2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4480"/>
                <a:gd name="textAreaBottom" fmla="*/ 24840 h 24480"/>
                <a:gd name="GluePoint1X" fmla="*/ 0 w 264401"/>
                <a:gd name="GluePoint1Y" fmla="*/ 0 h 26440"/>
                <a:gd name="GluePoint2X" fmla="*/ 264402 w 264401"/>
                <a:gd name="GluePoint2Y" fmla="*/ 0 h 264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57" name="Группа 95"/>
          <p:cNvGrpSpPr/>
          <p:nvPr/>
        </p:nvGrpSpPr>
        <p:grpSpPr>
          <a:xfrm>
            <a:off x="7188480" y="2981880"/>
            <a:ext cx="449640" cy="449640"/>
            <a:chOff x="7188480" y="2981880"/>
            <a:chExt cx="449640" cy="449640"/>
          </a:xfrm>
        </p:grpSpPr>
        <p:pic>
          <p:nvPicPr>
            <p:cNvPr id="8358" name="Рисунок 96" descr=""/>
            <p:cNvPicPr/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/>
          </p:blipFill>
          <p:spPr>
            <a:xfrm>
              <a:off x="7258320" y="3083040"/>
              <a:ext cx="309600" cy="247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359" name="Овал 97"/>
            <p:cNvSpPr/>
            <p:nvPr/>
          </p:nvSpPr>
          <p:spPr>
            <a:xfrm>
              <a:off x="718848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60" name="Группа 98"/>
          <p:cNvGrpSpPr/>
          <p:nvPr/>
        </p:nvGrpSpPr>
        <p:grpSpPr>
          <a:xfrm>
            <a:off x="7188480" y="3684960"/>
            <a:ext cx="449640" cy="449640"/>
            <a:chOff x="7188480" y="3684960"/>
            <a:chExt cx="449640" cy="449640"/>
          </a:xfrm>
        </p:grpSpPr>
        <p:pic>
          <p:nvPicPr>
            <p:cNvPr id="8361" name="Рисунок 99" descr=""/>
            <p:cNvPicPr/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/>
          </p:blipFill>
          <p:spPr>
            <a:xfrm>
              <a:off x="7266240" y="3752280"/>
              <a:ext cx="294120" cy="315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362" name="Овал 100"/>
            <p:cNvSpPr/>
            <p:nvPr/>
          </p:nvSpPr>
          <p:spPr>
            <a:xfrm>
              <a:off x="718848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63" name="Группа 101"/>
          <p:cNvGrpSpPr/>
          <p:nvPr/>
        </p:nvGrpSpPr>
        <p:grpSpPr>
          <a:xfrm>
            <a:off x="7188480" y="4388040"/>
            <a:ext cx="449640" cy="449640"/>
            <a:chOff x="7188480" y="4388040"/>
            <a:chExt cx="449640" cy="449640"/>
          </a:xfrm>
        </p:grpSpPr>
        <p:sp>
          <p:nvSpPr>
            <p:cNvPr id="8364" name="Рисунок 26"/>
            <p:cNvSpPr/>
            <p:nvPr/>
          </p:nvSpPr>
          <p:spPr>
            <a:xfrm>
              <a:off x="7312680" y="4485600"/>
              <a:ext cx="194040" cy="262080"/>
            </a:xfrm>
            <a:custGeom>
              <a:avLst/>
              <a:gdLst>
                <a:gd name="textAreaLeft" fmla="*/ 0 w 194040"/>
                <a:gd name="textAreaRight" fmla="*/ 194400 w 194040"/>
                <a:gd name="textAreaTop" fmla="*/ 0 h 262080"/>
                <a:gd name="textAreaBottom" fmla="*/ 262440 h 262080"/>
                <a:gd name="GluePoint1X" fmla="*/ 731267 w 731267"/>
                <a:gd name="GluePoint1Y" fmla="*/ 0 h 985890"/>
                <a:gd name="GluePoint2X" fmla="*/ 731267 w 731267"/>
                <a:gd name="GluePoint2Y" fmla="*/ 985890 h 985890"/>
                <a:gd name="GluePoint3X" fmla="*/ 365634 w 731267"/>
                <a:gd name="GluePoint3Y" fmla="*/ 739408 h 985890"/>
                <a:gd name="GluePoint4X" fmla="*/ 0 w 731267"/>
                <a:gd name="GluePoint4Y" fmla="*/ 985890 h 985890"/>
                <a:gd name="GluePoint5X" fmla="*/ 0 w 731267"/>
                <a:gd name="GluePoint5Y" fmla="*/ 184848 h 985890"/>
                <a:gd name="GluePoint6X" fmla="*/ 182817 w 731267"/>
                <a:gd name="GluePoint6Y" fmla="*/ 0 h 985890"/>
                <a:gd name="GluePoint7X" fmla="*/ 731267 w 731267"/>
                <a:gd name="GluePoint7Y" fmla="*/ 0 h 9858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65" name="Овал 103"/>
            <p:cNvSpPr/>
            <p:nvPr/>
          </p:nvSpPr>
          <p:spPr>
            <a:xfrm>
              <a:off x="718848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66" name="Группа 104"/>
          <p:cNvGrpSpPr/>
          <p:nvPr/>
        </p:nvGrpSpPr>
        <p:grpSpPr>
          <a:xfrm>
            <a:off x="7188480" y="5091120"/>
            <a:ext cx="449640" cy="449640"/>
            <a:chOff x="7188480" y="5091120"/>
            <a:chExt cx="449640" cy="449640"/>
          </a:xfrm>
        </p:grpSpPr>
        <p:pic>
          <p:nvPicPr>
            <p:cNvPr id="8367" name="Рисунок 105" descr=""/>
            <p:cNvPicPr/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/>
          </p:blipFill>
          <p:spPr>
            <a:xfrm>
              <a:off x="7275960" y="5152320"/>
              <a:ext cx="245160" cy="326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368" name="Овал 106"/>
            <p:cNvSpPr/>
            <p:nvPr/>
          </p:nvSpPr>
          <p:spPr>
            <a:xfrm>
              <a:off x="718848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8369" name="Рисунок 107" descr=""/>
          <p:cNvPicPr/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/>
        </p:blipFill>
        <p:spPr>
          <a:xfrm>
            <a:off x="6559920" y="3083040"/>
            <a:ext cx="309600" cy="24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70" name="Рисунок 108" descr=""/>
          <p:cNvPicPr/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/>
        </p:blipFill>
        <p:spPr>
          <a:xfrm>
            <a:off x="6567480" y="3752280"/>
            <a:ext cx="294120" cy="3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71" name="Рисунок 26"/>
          <p:cNvSpPr/>
          <p:nvPr/>
        </p:nvSpPr>
        <p:spPr>
          <a:xfrm>
            <a:off x="6617520" y="4485600"/>
            <a:ext cx="194040" cy="262080"/>
          </a:xfrm>
          <a:custGeom>
            <a:avLst/>
            <a:gdLst>
              <a:gd name="textAreaLeft" fmla="*/ 0 w 194040"/>
              <a:gd name="textAreaRight" fmla="*/ 194400 w 194040"/>
              <a:gd name="textAreaTop" fmla="*/ 0 h 262080"/>
              <a:gd name="textAreaBottom" fmla="*/ 262440 h 262080"/>
              <a:gd name="GluePoint1X" fmla="*/ 731267 w 731267"/>
              <a:gd name="GluePoint1Y" fmla="*/ 0 h 985890"/>
              <a:gd name="GluePoint2X" fmla="*/ 731267 w 731267"/>
              <a:gd name="GluePoint2Y" fmla="*/ 985890 h 985890"/>
              <a:gd name="GluePoint3X" fmla="*/ 365634 w 731267"/>
              <a:gd name="GluePoint3Y" fmla="*/ 739408 h 985890"/>
              <a:gd name="GluePoint4X" fmla="*/ 0 w 731267"/>
              <a:gd name="GluePoint4Y" fmla="*/ 985890 h 985890"/>
              <a:gd name="GluePoint5X" fmla="*/ 0 w 731267"/>
              <a:gd name="GluePoint5Y" fmla="*/ 184848 h 985890"/>
              <a:gd name="GluePoint6X" fmla="*/ 182817 w 731267"/>
              <a:gd name="GluePoint6Y" fmla="*/ 0 h 985890"/>
              <a:gd name="GluePoint7X" fmla="*/ 731267 w 731267"/>
              <a:gd name="GluePoint7Y" fmla="*/ 0 h 98589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cap="rnd"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8372" name="Рисунок 110" descr=""/>
          <p:cNvPicPr/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/>
        </p:blipFill>
        <p:spPr>
          <a:xfrm>
            <a:off x="6591960" y="5152320"/>
            <a:ext cx="245160" cy="3268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373" name="Группа 111"/>
          <p:cNvGrpSpPr/>
          <p:nvPr/>
        </p:nvGrpSpPr>
        <p:grpSpPr>
          <a:xfrm>
            <a:off x="7188480" y="5793840"/>
            <a:ext cx="449640" cy="449640"/>
            <a:chOff x="7188480" y="5793840"/>
            <a:chExt cx="449640" cy="449640"/>
          </a:xfrm>
        </p:grpSpPr>
        <p:sp>
          <p:nvSpPr>
            <p:cNvPr id="8374" name="Овал 112"/>
            <p:cNvSpPr/>
            <p:nvPr/>
          </p:nvSpPr>
          <p:spPr>
            <a:xfrm>
              <a:off x="718848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8375" name="Рисунок 113" descr=""/>
            <p:cNvPicPr/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/>
          </p:blipFill>
          <p:spPr>
            <a:xfrm>
              <a:off x="7292880" y="59270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8376" name="Рисунок 114" descr=""/>
          <p:cNvPicPr/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/>
        </p:blipFill>
        <p:spPr>
          <a:xfrm>
            <a:off x="6595200" y="5927040"/>
            <a:ext cx="240840" cy="18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77" name="TextBox 115"/>
          <p:cNvSpPr/>
          <p:nvPr/>
        </p:nvSpPr>
        <p:spPr>
          <a:xfrm>
            <a:off x="6489720" y="1166400"/>
            <a:ext cx="54892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иконка используется без окружности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внутренней части не 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темной или светлой заливке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79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Линейная графика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80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линейных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381" name="Группа 4"/>
          <p:cNvGrpSpPr/>
          <p:nvPr/>
        </p:nvGrpSpPr>
        <p:grpSpPr>
          <a:xfrm>
            <a:off x="8180640" y="4197960"/>
            <a:ext cx="2991960" cy="1814400"/>
            <a:chOff x="8180640" y="4197960"/>
            <a:chExt cx="2991960" cy="1814400"/>
          </a:xfrm>
        </p:grpSpPr>
        <p:sp>
          <p:nvSpPr>
            <p:cNvPr id="8382" name="Полилиния 5"/>
            <p:cNvSpPr/>
            <p:nvPr/>
          </p:nvSpPr>
          <p:spPr>
            <a:xfrm>
              <a:off x="9837000" y="4571640"/>
              <a:ext cx="533880" cy="533520"/>
            </a:xfrm>
            <a:custGeom>
              <a:avLst/>
              <a:gdLst>
                <a:gd name="textAreaLeft" fmla="*/ 0 w 533880"/>
                <a:gd name="textAreaRight" fmla="*/ 534240 w 533880"/>
                <a:gd name="textAreaTop" fmla="*/ 0 h 533520"/>
                <a:gd name="textAreaBottom" fmla="*/ 533880 h 533520"/>
                <a:gd name="GluePoint1X" fmla="*/ 1068892 w 1068891"/>
                <a:gd name="GluePoint1Y" fmla="*/ 1067533 h 1067532"/>
                <a:gd name="GluePoint2X" fmla="*/ 0 w 1068891"/>
                <a:gd name="GluePoint2Y" fmla="*/ 0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83" name="Полилиния 6"/>
            <p:cNvSpPr/>
            <p:nvPr/>
          </p:nvSpPr>
          <p:spPr>
            <a:xfrm>
              <a:off x="9088920" y="5105520"/>
              <a:ext cx="1281960" cy="6480"/>
            </a:xfrm>
            <a:custGeom>
              <a:avLst/>
              <a:gdLst>
                <a:gd name="textAreaLeft" fmla="*/ 0 w 1281960"/>
                <a:gd name="textAreaRight" fmla="*/ 1282320 w 1281960"/>
                <a:gd name="textAreaTop" fmla="*/ 0 h 6480"/>
                <a:gd name="textAreaBottom" fmla="*/ 6840 h 6480"/>
                <a:gd name="GluePoint1X" fmla="*/ 2565226 w 2565225"/>
                <a:gd name="GluePoint1Y" fmla="*/ 0 h 13906"/>
                <a:gd name="GluePoint2X" fmla="*/ 0 w 2565225"/>
                <a:gd name="GluePoint2Y" fmla="*/ 0 h 139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84" name="Полилиния 7"/>
            <p:cNvSpPr/>
            <p:nvPr/>
          </p:nvSpPr>
          <p:spPr>
            <a:xfrm>
              <a:off x="9088920" y="4571640"/>
              <a:ext cx="747720" cy="533520"/>
            </a:xfrm>
            <a:custGeom>
              <a:avLst/>
              <a:gdLst>
                <a:gd name="textAreaLeft" fmla="*/ 0 w 747720"/>
                <a:gd name="textAreaRight" fmla="*/ 748080 w 747720"/>
                <a:gd name="textAreaTop" fmla="*/ 0 h 533520"/>
                <a:gd name="textAreaBottom" fmla="*/ 533880 h 533520"/>
                <a:gd name="GluePoint1X" fmla="*/ 1496334 w 1496333"/>
                <a:gd name="GluePoint1Y" fmla="*/ 0 h 1067532"/>
                <a:gd name="GluePoint2X" fmla="*/ 0 w 1496333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85" name="Полилиния 8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86" name="Полилиния 9"/>
            <p:cNvSpPr/>
            <p:nvPr/>
          </p:nvSpPr>
          <p:spPr>
            <a:xfrm>
              <a:off x="8180640" y="4197960"/>
              <a:ext cx="1816560" cy="1814400"/>
            </a:xfrm>
            <a:custGeom>
              <a:avLst/>
              <a:gdLst>
                <a:gd name="textAreaLeft" fmla="*/ 0 w 1816560"/>
                <a:gd name="textAreaRight" fmla="*/ 1816920 w 1816560"/>
                <a:gd name="textAreaTop" fmla="*/ 0 h 1814400"/>
                <a:gd name="textAreaBottom" fmla="*/ 1814760 h 1814400"/>
                <a:gd name="GluePoint1X" fmla="*/ 213365 w 3634005"/>
                <a:gd name="GluePoint1Y" fmla="*/ 960673 h 3629400"/>
                <a:gd name="GluePoint2X" fmla="*/ 1817003 w 3634005"/>
                <a:gd name="GluePoint2Y" fmla="*/ 0 h 3629400"/>
                <a:gd name="GluePoint3X" fmla="*/ 3634006 w 3634005"/>
                <a:gd name="GluePoint3Y" fmla="*/ 1814700 h 3629400"/>
                <a:gd name="GluePoint4X" fmla="*/ 1817003 w 3634005"/>
                <a:gd name="GluePoint4Y" fmla="*/ 3629400 h 3629400"/>
                <a:gd name="GluePoint5X" fmla="*/ 0 w 3634005"/>
                <a:gd name="GluePoint5Y" fmla="*/ 1814700 h 3629400"/>
                <a:gd name="GluePoint6X" fmla="*/ 50561 w 3634005"/>
                <a:gd name="GluePoint6Y" fmla="*/ 1387688 h 36294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87" name="Полилиния 10"/>
            <p:cNvSpPr/>
            <p:nvPr/>
          </p:nvSpPr>
          <p:spPr>
            <a:xfrm>
              <a:off x="9623520" y="4331520"/>
              <a:ext cx="1549080" cy="1547280"/>
            </a:xfrm>
            <a:custGeom>
              <a:avLst/>
              <a:gdLst>
                <a:gd name="textAreaLeft" fmla="*/ 0 w 1549080"/>
                <a:gd name="textAreaRight" fmla="*/ 1549440 w 1549080"/>
                <a:gd name="textAreaTop" fmla="*/ 0 h 1547280"/>
                <a:gd name="textAreaBottom" fmla="*/ 1547640 h 1547280"/>
                <a:gd name="GluePoint1X" fmla="*/ 2244557 w 3099566"/>
                <a:gd name="GluePoint1Y" fmla="*/ 2931807 h 3095630"/>
                <a:gd name="GluePoint2X" fmla="*/ 1549776 w 3099566"/>
                <a:gd name="GluePoint2Y" fmla="*/ 3095631 h 3095630"/>
                <a:gd name="GluePoint3X" fmla="*/ 0 w 3099566"/>
                <a:gd name="GluePoint3Y" fmla="*/ 1547818 h 3095630"/>
                <a:gd name="GluePoint4X" fmla="*/ 1549776 w 3099566"/>
                <a:gd name="GluePoint4Y" fmla="*/ 0 h 3095630"/>
                <a:gd name="GluePoint5X" fmla="*/ 3099567 w 3099566"/>
                <a:gd name="GluePoint5Y" fmla="*/ 1547818 h 3095630"/>
                <a:gd name="GluePoint6X" fmla="*/ 2565114 w 3099566"/>
                <a:gd name="GluePoint6Y" fmla="*/ 2717168 h 309563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88" name="Полилиния 11"/>
            <p:cNvSpPr/>
            <p:nvPr/>
          </p:nvSpPr>
          <p:spPr>
            <a:xfrm>
              <a:off x="10371600" y="4571640"/>
              <a:ext cx="587520" cy="533520"/>
            </a:xfrm>
            <a:custGeom>
              <a:avLst/>
              <a:gdLst>
                <a:gd name="textAreaLeft" fmla="*/ 0 w 587520"/>
                <a:gd name="textAreaRight" fmla="*/ 587880 w 587520"/>
                <a:gd name="textAreaTop" fmla="*/ 0 h 533520"/>
                <a:gd name="textAreaBottom" fmla="*/ 533880 h 533520"/>
                <a:gd name="GluePoint1X" fmla="*/ 1175665 w 1175665"/>
                <a:gd name="GluePoint1Y" fmla="*/ 0 h 1067532"/>
                <a:gd name="GluePoint2X" fmla="*/ 0 w 1175665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89" name="Полилиния 12"/>
            <p:cNvSpPr/>
            <p:nvPr/>
          </p:nvSpPr>
          <p:spPr>
            <a:xfrm>
              <a:off x="8661600" y="5105520"/>
              <a:ext cx="426960" cy="800280"/>
            </a:xfrm>
            <a:custGeom>
              <a:avLst/>
              <a:gdLst>
                <a:gd name="textAreaLeft" fmla="*/ 0 w 426960"/>
                <a:gd name="textAreaRight" fmla="*/ 427320 w 426960"/>
                <a:gd name="textAreaTop" fmla="*/ 0 h 800280"/>
                <a:gd name="textAreaBottom" fmla="*/ 800640 h 800280"/>
                <a:gd name="GluePoint1X" fmla="*/ 855012 w 855011"/>
                <a:gd name="GluePoint1Y" fmla="*/ 0 h 1601187"/>
                <a:gd name="GluePoint2X" fmla="*/ 0 w 855011"/>
                <a:gd name="GluePoint2Y" fmla="*/ 1601187 h 1601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90" name="Полилиния 13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91" name="Полилиния 14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92" name="Полилиния 15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93" name="Полилиния 16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394" name="Группа 17"/>
          <p:cNvGrpSpPr/>
          <p:nvPr/>
        </p:nvGrpSpPr>
        <p:grpSpPr>
          <a:xfrm>
            <a:off x="4779000" y="4003200"/>
            <a:ext cx="2407320" cy="2202840"/>
            <a:chOff x="4779000" y="4003200"/>
            <a:chExt cx="2407320" cy="2202840"/>
          </a:xfrm>
        </p:grpSpPr>
        <p:sp>
          <p:nvSpPr>
            <p:cNvPr id="8395" name="Полилиния 18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909258 w 3157286"/>
                <a:gd name="GluePoint1Y" fmla="*/ 2906216 h 3153984"/>
                <a:gd name="GluePoint2X" fmla="*/ 2427733 w 3157286"/>
                <a:gd name="GluePoint2Y" fmla="*/ 728789 h 3153984"/>
                <a:gd name="GluePoint3X" fmla="*/ 248029 w 3157286"/>
                <a:gd name="GluePoint3Y" fmla="*/ 247769 h 3153984"/>
                <a:gd name="GluePoint4X" fmla="*/ 729549 w 3157286"/>
                <a:gd name="GluePoint4Y" fmla="*/ 2425193 h 3153984"/>
                <a:gd name="GluePoint5X" fmla="*/ 2909258 w 3157286"/>
                <a:gd name="GluePoint5Y" fmla="*/ 2906216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96" name="Полилиния 19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427733 w 3157286"/>
                <a:gd name="GluePoint1Y" fmla="*/ 2425193 h 3153984"/>
                <a:gd name="GluePoint2X" fmla="*/ 2909258 w 3157286"/>
                <a:gd name="GluePoint2Y" fmla="*/ 247769 h 3153984"/>
                <a:gd name="GluePoint3X" fmla="*/ 729549 w 3157286"/>
                <a:gd name="GluePoint3Y" fmla="*/ 728789 h 3153984"/>
                <a:gd name="GluePoint4X" fmla="*/ 248029 w 3157286"/>
                <a:gd name="GluePoint4Y" fmla="*/ 2906216 h 3153984"/>
                <a:gd name="GluePoint5X" fmla="*/ 2427733 w 3157286"/>
                <a:gd name="GluePoint5Y" fmla="*/ 2425193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97" name="Полилиния 20"/>
            <p:cNvSpPr/>
            <p:nvPr/>
          </p:nvSpPr>
          <p:spPr>
            <a:xfrm>
              <a:off x="6345360" y="54360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98" name="Полилиния 21"/>
            <p:cNvSpPr/>
            <p:nvPr/>
          </p:nvSpPr>
          <p:spPr>
            <a:xfrm>
              <a:off x="6728400" y="4173480"/>
              <a:ext cx="218520" cy="218160"/>
            </a:xfrm>
            <a:custGeom>
              <a:avLst/>
              <a:gdLst>
                <a:gd name="textAreaLeft" fmla="*/ 0 w 218520"/>
                <a:gd name="textAreaRight" fmla="*/ 218880 w 218520"/>
                <a:gd name="textAreaTop" fmla="*/ 0 h 218160"/>
                <a:gd name="textAreaBottom" fmla="*/ 218520 h 218160"/>
                <a:gd name="GluePoint1X" fmla="*/ 218811 w 437635"/>
                <a:gd name="GluePoint1Y" fmla="*/ 437188 h 437187"/>
                <a:gd name="GluePoint2X" fmla="*/ 437635 w 437635"/>
                <a:gd name="GluePoint2Y" fmla="*/ 218593 h 437187"/>
                <a:gd name="GluePoint3X" fmla="*/ 218811 w 437635"/>
                <a:gd name="GluePoint3Y" fmla="*/ 0 h 437187"/>
                <a:gd name="GluePoint4X" fmla="*/ 0 w 437635"/>
                <a:gd name="GluePoint4Y" fmla="*/ 218593 h 437187"/>
                <a:gd name="GluePoint5X" fmla="*/ 218811 w 437635"/>
                <a:gd name="GluePoint5Y" fmla="*/ 437188 h 437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399" name="Полилиния 22"/>
            <p:cNvSpPr/>
            <p:nvPr/>
          </p:nvSpPr>
          <p:spPr>
            <a:xfrm>
              <a:off x="4779000" y="510480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4816062 w 4816061"/>
                <a:gd name="GluePoint1Y" fmla="*/ 0 h 13910"/>
                <a:gd name="GluePoint2X" fmla="*/ 0 w 4816061"/>
                <a:gd name="GluePoint2Y" fmla="*/ 0 h 139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00" name="Полилиния 23"/>
            <p:cNvSpPr/>
            <p:nvPr/>
          </p:nvSpPr>
          <p:spPr>
            <a:xfrm>
              <a:off x="5982840" y="4003200"/>
              <a:ext cx="6480" cy="22028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202840"/>
                <a:gd name="textAreaBottom" fmla="*/ 2203200 h 2202840"/>
                <a:gd name="GluePoint1X" fmla="*/ 0 w 13924"/>
                <a:gd name="GluePoint1Y" fmla="*/ 0 h 4406553"/>
                <a:gd name="GluePoint2X" fmla="*/ 0 w 13924"/>
                <a:gd name="GluePoint2Y" fmla="*/ 4406554 h 44065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01" name="Полилиния 24"/>
            <p:cNvSpPr/>
            <p:nvPr/>
          </p:nvSpPr>
          <p:spPr>
            <a:xfrm>
              <a:off x="4925160" y="50256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402" name="Группа 25"/>
          <p:cNvGrpSpPr/>
          <p:nvPr/>
        </p:nvGrpSpPr>
        <p:grpSpPr>
          <a:xfrm>
            <a:off x="1162800" y="3915000"/>
            <a:ext cx="2407320" cy="2380680"/>
            <a:chOff x="1162800" y="3915000"/>
            <a:chExt cx="2407320" cy="2380680"/>
          </a:xfrm>
        </p:grpSpPr>
        <p:sp>
          <p:nvSpPr>
            <p:cNvPr id="8403" name="Полилиния 26"/>
            <p:cNvSpPr/>
            <p:nvPr/>
          </p:nvSpPr>
          <p:spPr>
            <a:xfrm>
              <a:off x="1607760" y="4996800"/>
              <a:ext cx="1123200" cy="86508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865080"/>
                <a:gd name="textAreaBottom" fmla="*/ 865440 h 865080"/>
                <a:gd name="GluePoint1X" fmla="*/ 368327 w 2247734"/>
                <a:gd name="GluePoint1Y" fmla="*/ 0 h 1730991"/>
                <a:gd name="GluePoint2X" fmla="*/ 187297 w 2247734"/>
                <a:gd name="GluePoint2Y" fmla="*/ 1544257 h 1730991"/>
                <a:gd name="GluePoint3X" fmla="*/ 2247735 w 2247734"/>
                <a:gd name="GluePoint3Y" fmla="*/ 945140 h 17309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04" name="Полилиния 27"/>
            <p:cNvSpPr/>
            <p:nvPr/>
          </p:nvSpPr>
          <p:spPr>
            <a:xfrm>
              <a:off x="2001960" y="4348800"/>
              <a:ext cx="1123200" cy="64764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647640"/>
                <a:gd name="textAreaBottom" fmla="*/ 648000 h 647640"/>
                <a:gd name="GluePoint1X" fmla="*/ 2113568 w 2247725"/>
                <a:gd name="GluePoint1Y" fmla="*/ 1296052 h 1296052"/>
                <a:gd name="GluePoint2X" fmla="*/ 2060432 w 2247725"/>
                <a:gd name="GluePoint2Y" fmla="*/ 186733 h 1296052"/>
                <a:gd name="GluePoint3X" fmla="*/ 0 w 2247725"/>
                <a:gd name="GluePoint3Y" fmla="*/ 785850 h 12960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05" name="Полилиния 28"/>
            <p:cNvSpPr/>
            <p:nvPr/>
          </p:nvSpPr>
          <p:spPr>
            <a:xfrm>
              <a:off x="1850760" y="4167360"/>
              <a:ext cx="1031400" cy="1875960"/>
            </a:xfrm>
            <a:custGeom>
              <a:avLst/>
              <a:gdLst>
                <a:gd name="textAreaLeft" fmla="*/ 0 w 1031400"/>
                <a:gd name="textAreaRight" fmla="*/ 1031760 w 1031400"/>
                <a:gd name="textAreaTop" fmla="*/ 0 h 1875960"/>
                <a:gd name="textAreaBottom" fmla="*/ 1876320 h 1875960"/>
                <a:gd name="GluePoint1X" fmla="*/ 681085 w 2064045"/>
                <a:gd name="GluePoint1Y" fmla="*/ 3641336 h 3752631"/>
                <a:gd name="GluePoint2X" fmla="*/ 1032026 w 2064045"/>
                <a:gd name="GluePoint2Y" fmla="*/ 3752632 h 3752631"/>
                <a:gd name="GluePoint3X" fmla="*/ 2064045 w 2064045"/>
                <a:gd name="GluePoint3Y" fmla="*/ 1876320 h 3752631"/>
                <a:gd name="GluePoint4X" fmla="*/ 1032026 w 2064045"/>
                <a:gd name="GluePoint4Y" fmla="*/ 0 h 3752631"/>
                <a:gd name="GluePoint5X" fmla="*/ 0 w 2064045"/>
                <a:gd name="GluePoint5Y" fmla="*/ 1876320 h 3752631"/>
                <a:gd name="GluePoint6X" fmla="*/ 221700 w 2064045"/>
                <a:gd name="GluePoint6Y" fmla="*/ 3038525 h 37526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06" name="Полилиния 29"/>
            <p:cNvSpPr/>
            <p:nvPr/>
          </p:nvSpPr>
          <p:spPr>
            <a:xfrm>
              <a:off x="1162800" y="510552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0 w 4816061"/>
                <a:gd name="GluePoint1Y" fmla="*/ 0 h 13884"/>
                <a:gd name="GluePoint2X" fmla="*/ 4816062 w 4816061"/>
                <a:gd name="GluePoint2Y" fmla="*/ 0 h 138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07" name="Полилиния 30"/>
            <p:cNvSpPr/>
            <p:nvPr/>
          </p:nvSpPr>
          <p:spPr>
            <a:xfrm>
              <a:off x="2366640" y="3915000"/>
              <a:ext cx="6480" cy="23806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380680"/>
                <a:gd name="textAreaBottom" fmla="*/ 2381040 h 2380680"/>
                <a:gd name="GluePoint1X" fmla="*/ 0 w 13924"/>
                <a:gd name="GluePoint1Y" fmla="*/ 0 h 4762366"/>
                <a:gd name="GluePoint2X" fmla="*/ 0 w 13924"/>
                <a:gd name="GluePoint2Y" fmla="*/ 4762366 h 476236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08" name="Полилиния 31"/>
            <p:cNvSpPr/>
            <p:nvPr/>
          </p:nvSpPr>
          <p:spPr>
            <a:xfrm>
              <a:off x="2804760" y="5027760"/>
              <a:ext cx="152640" cy="15228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280"/>
                <a:gd name="textAreaBottom" fmla="*/ 152640 h 152280"/>
                <a:gd name="GluePoint1X" fmla="*/ 153170 w 306340"/>
                <a:gd name="GluePoint1Y" fmla="*/ 305453 h 305452"/>
                <a:gd name="GluePoint2X" fmla="*/ 306340 w 306340"/>
                <a:gd name="GluePoint2Y" fmla="*/ 152726 h 305452"/>
                <a:gd name="GluePoint3X" fmla="*/ 153170 w 306340"/>
                <a:gd name="GluePoint3Y" fmla="*/ 0 h 305452"/>
                <a:gd name="GluePoint4X" fmla="*/ 0 w 306340"/>
                <a:gd name="GluePoint4Y" fmla="*/ 152726 h 305452"/>
                <a:gd name="GluePoint5X" fmla="*/ 153170 w 306340"/>
                <a:gd name="GluePoint5Y" fmla="*/ 305453 h 305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09" name="Полилиния 32"/>
            <p:cNvSpPr/>
            <p:nvPr/>
          </p:nvSpPr>
          <p:spPr>
            <a:xfrm>
              <a:off x="1321200" y="5011200"/>
              <a:ext cx="188640" cy="18828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188280"/>
                <a:gd name="textAreaBottom" fmla="*/ 188640 h 188280"/>
                <a:gd name="GluePoint1X" fmla="*/ 189064 w 378125"/>
                <a:gd name="GluePoint1Y" fmla="*/ 377039 h 377039"/>
                <a:gd name="GluePoint2X" fmla="*/ 378126 w 378125"/>
                <a:gd name="GluePoint2Y" fmla="*/ 188520 h 377039"/>
                <a:gd name="GluePoint3X" fmla="*/ 189064 w 378125"/>
                <a:gd name="GluePoint3Y" fmla="*/ 0 h 377039"/>
                <a:gd name="GluePoint4X" fmla="*/ 0 w 378125"/>
                <a:gd name="GluePoint4Y" fmla="*/ 188520 h 377039"/>
                <a:gd name="GluePoint5X" fmla="*/ 189064 w 378125"/>
                <a:gd name="GluePoint5Y" fmla="*/ 377039 h 3770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410" name="Группа 33"/>
          <p:cNvGrpSpPr/>
          <p:nvPr/>
        </p:nvGrpSpPr>
        <p:grpSpPr>
          <a:xfrm>
            <a:off x="7769160" y="2031480"/>
            <a:ext cx="3813480" cy="1502640"/>
            <a:chOff x="7769160" y="2031480"/>
            <a:chExt cx="3813480" cy="1502640"/>
          </a:xfrm>
        </p:grpSpPr>
        <p:sp>
          <p:nvSpPr>
            <p:cNvPr id="8411" name="Полилиния 34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12" name="Полилиния 35"/>
            <p:cNvSpPr/>
            <p:nvPr/>
          </p:nvSpPr>
          <p:spPr>
            <a:xfrm>
              <a:off x="9438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8"/>
                <a:gd name="GluePoint1Y" fmla="*/ 3006237 h 3006237"/>
                <a:gd name="GluePoint2X" fmla="*/ 504108 w 504108"/>
                <a:gd name="GluePoint2Y" fmla="*/ 1503118 h 3006237"/>
                <a:gd name="GluePoint3X" fmla="*/ 252054 w 504108"/>
                <a:gd name="GluePoint3Y" fmla="*/ 0 h 3006237"/>
                <a:gd name="GluePoint4X" fmla="*/ 0 w 504108"/>
                <a:gd name="GluePoint4Y" fmla="*/ 1503118 h 3006237"/>
                <a:gd name="GluePoint5X" fmla="*/ 252054 w 50410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13" name="Полилиния 36"/>
            <p:cNvSpPr/>
            <p:nvPr/>
          </p:nvSpPr>
          <p:spPr>
            <a:xfrm>
              <a:off x="918684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9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9 w 1006617"/>
                <a:gd name="GluePoint3Y" fmla="*/ 0 h 3006237"/>
                <a:gd name="GluePoint4X" fmla="*/ 0 w 1006617"/>
                <a:gd name="GluePoint4Y" fmla="*/ 1503118 h 3006237"/>
                <a:gd name="GluePoint5X" fmla="*/ 503309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14" name="Полилиния 37"/>
            <p:cNvSpPr/>
            <p:nvPr/>
          </p:nvSpPr>
          <p:spPr>
            <a:xfrm>
              <a:off x="89359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20"/>
                <a:gd name="GluePoint1Y" fmla="*/ 3006237 h 3006237"/>
                <a:gd name="GluePoint2X" fmla="*/ 1508121 w 1508120"/>
                <a:gd name="GluePoint2Y" fmla="*/ 1503118 h 3006237"/>
                <a:gd name="GluePoint3X" fmla="*/ 754067 w 1508120"/>
                <a:gd name="GluePoint3Y" fmla="*/ 0 h 3006237"/>
                <a:gd name="GluePoint4X" fmla="*/ 0 w 1508120"/>
                <a:gd name="GluePoint4Y" fmla="*/ 1503118 h 3006237"/>
                <a:gd name="GluePoint5X" fmla="*/ 754067 w 1508120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15" name="Полилиния 38"/>
            <p:cNvSpPr/>
            <p:nvPr/>
          </p:nvSpPr>
          <p:spPr>
            <a:xfrm>
              <a:off x="868428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2"/>
                <a:gd name="GluePoint1Y" fmla="*/ 3006237 h 3006237"/>
                <a:gd name="GluePoint2X" fmla="*/ 2011443 w 2011442"/>
                <a:gd name="GluePoint2Y" fmla="*/ 1503118 h 3006237"/>
                <a:gd name="GluePoint3X" fmla="*/ 1005722 w 2011442"/>
                <a:gd name="GluePoint3Y" fmla="*/ 0 h 3006237"/>
                <a:gd name="GluePoint4X" fmla="*/ 0 w 2011442"/>
                <a:gd name="GluePoint4Y" fmla="*/ 1503118 h 3006237"/>
                <a:gd name="GluePoint5X" fmla="*/ 1005722 w 201144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16" name="Полилиния 39"/>
            <p:cNvSpPr/>
            <p:nvPr/>
          </p:nvSpPr>
          <p:spPr>
            <a:xfrm>
              <a:off x="843336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2 w 2513948"/>
                <a:gd name="GluePoint1Y" fmla="*/ 3006237 h 3006237"/>
                <a:gd name="GluePoint2X" fmla="*/ 2513948 w 2513948"/>
                <a:gd name="GluePoint2Y" fmla="*/ 1503118 h 3006237"/>
                <a:gd name="GluePoint3X" fmla="*/ 1256972 w 2513948"/>
                <a:gd name="GluePoint3Y" fmla="*/ 0 h 3006237"/>
                <a:gd name="GluePoint4X" fmla="*/ 0 w 2513948"/>
                <a:gd name="GluePoint4Y" fmla="*/ 1503118 h 3006237"/>
                <a:gd name="GluePoint5X" fmla="*/ 1256972 w 251394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17" name="Полилиния 40"/>
            <p:cNvSpPr/>
            <p:nvPr/>
          </p:nvSpPr>
          <p:spPr>
            <a:xfrm>
              <a:off x="818208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2 w 3016266"/>
                <a:gd name="GluePoint1Y" fmla="*/ 3006238 h 3006238"/>
                <a:gd name="GluePoint2X" fmla="*/ 3016266 w 3016266"/>
                <a:gd name="GluePoint2Y" fmla="*/ 1503119 h 3006238"/>
                <a:gd name="GluePoint3X" fmla="*/ 1508132 w 3016266"/>
                <a:gd name="GluePoint3Y" fmla="*/ 0 h 3006238"/>
                <a:gd name="GluePoint4X" fmla="*/ 0 w 3016266"/>
                <a:gd name="GluePoint4Y" fmla="*/ 1503119 h 3006238"/>
                <a:gd name="GluePoint5X" fmla="*/ 1508132 w 3016266"/>
                <a:gd name="GluePoint5Y" fmla="*/ 3006238 h 3006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18" name="Полилиния 41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19" name="Полилиния 42"/>
            <p:cNvSpPr/>
            <p:nvPr/>
          </p:nvSpPr>
          <p:spPr>
            <a:xfrm>
              <a:off x="9690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7"/>
                <a:gd name="GluePoint1Y" fmla="*/ 3006237 h 3006237"/>
                <a:gd name="GluePoint2X" fmla="*/ 504108 w 504107"/>
                <a:gd name="GluePoint2Y" fmla="*/ 1503118 h 3006237"/>
                <a:gd name="GluePoint3X" fmla="*/ 252054 w 504107"/>
                <a:gd name="GluePoint3Y" fmla="*/ 0 h 3006237"/>
                <a:gd name="GluePoint4X" fmla="*/ 0 w 504107"/>
                <a:gd name="GluePoint4Y" fmla="*/ 1503118 h 3006237"/>
                <a:gd name="GluePoint5X" fmla="*/ 252054 w 50410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20" name="Полилиния 43"/>
            <p:cNvSpPr/>
            <p:nvPr/>
          </p:nvSpPr>
          <p:spPr>
            <a:xfrm>
              <a:off x="969012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8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8 w 1006617"/>
                <a:gd name="GluePoint3Y" fmla="*/ 0 h 3006237"/>
                <a:gd name="GluePoint4X" fmla="*/ 0 w 1006617"/>
                <a:gd name="GluePoint4Y" fmla="*/ 1503118 h 3006237"/>
                <a:gd name="GluePoint5X" fmla="*/ 503308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21" name="Полилиния 44"/>
            <p:cNvSpPr/>
            <p:nvPr/>
          </p:nvSpPr>
          <p:spPr>
            <a:xfrm>
              <a:off x="96901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34"/>
                <a:gd name="GluePoint1Y" fmla="*/ 3006237 h 3006237"/>
                <a:gd name="GluePoint2X" fmla="*/ 1508134 w 1508134"/>
                <a:gd name="GluePoint2Y" fmla="*/ 1503118 h 3006237"/>
                <a:gd name="GluePoint3X" fmla="*/ 754067 w 1508134"/>
                <a:gd name="GluePoint3Y" fmla="*/ 0 h 3006237"/>
                <a:gd name="GluePoint4X" fmla="*/ 0 w 1508134"/>
                <a:gd name="GluePoint4Y" fmla="*/ 1503118 h 3006237"/>
                <a:gd name="GluePoint5X" fmla="*/ 754067 w 1508134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22" name="Полилиния 45"/>
            <p:cNvSpPr/>
            <p:nvPr/>
          </p:nvSpPr>
          <p:spPr>
            <a:xfrm>
              <a:off x="969012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3"/>
                <a:gd name="GluePoint1Y" fmla="*/ 3006237 h 3006237"/>
                <a:gd name="GluePoint2X" fmla="*/ 2011443 w 2011443"/>
                <a:gd name="GluePoint2Y" fmla="*/ 1503118 h 3006237"/>
                <a:gd name="GluePoint3X" fmla="*/ 1005722 w 2011443"/>
                <a:gd name="GluePoint3Y" fmla="*/ 0 h 3006237"/>
                <a:gd name="GluePoint4X" fmla="*/ 0 w 2011443"/>
                <a:gd name="GluePoint4Y" fmla="*/ 1503118 h 3006237"/>
                <a:gd name="GluePoint5X" fmla="*/ 1005722 w 2011443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23" name="Полилиния 46"/>
            <p:cNvSpPr/>
            <p:nvPr/>
          </p:nvSpPr>
          <p:spPr>
            <a:xfrm>
              <a:off x="969012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6 w 2513952"/>
                <a:gd name="GluePoint1Y" fmla="*/ 3006237 h 3006237"/>
                <a:gd name="GluePoint2X" fmla="*/ 2513952 w 2513952"/>
                <a:gd name="GluePoint2Y" fmla="*/ 1503118 h 3006237"/>
                <a:gd name="GluePoint3X" fmla="*/ 1256976 w 2513952"/>
                <a:gd name="GluePoint3Y" fmla="*/ 0 h 3006237"/>
                <a:gd name="GluePoint4X" fmla="*/ 0 w 2513952"/>
                <a:gd name="GluePoint4Y" fmla="*/ 1503118 h 3006237"/>
                <a:gd name="GluePoint5X" fmla="*/ 1256976 w 251395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24" name="Полилиния 47"/>
            <p:cNvSpPr/>
            <p:nvPr/>
          </p:nvSpPr>
          <p:spPr>
            <a:xfrm>
              <a:off x="969012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4 w 3016268"/>
                <a:gd name="GluePoint1Y" fmla="*/ 3006237 h 3006237"/>
                <a:gd name="GluePoint2X" fmla="*/ 3016269 w 3016268"/>
                <a:gd name="GluePoint2Y" fmla="*/ 1503118 h 3006237"/>
                <a:gd name="GluePoint3X" fmla="*/ 1508134 w 3016268"/>
                <a:gd name="GluePoint3Y" fmla="*/ 0 h 3006237"/>
                <a:gd name="GluePoint4X" fmla="*/ 0 w 3016268"/>
                <a:gd name="GluePoint4Y" fmla="*/ 1503118 h 3006237"/>
                <a:gd name="GluePoint5X" fmla="*/ 1508134 w 301626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25" name="Полилиния 48"/>
            <p:cNvSpPr/>
            <p:nvPr/>
          </p:nvSpPr>
          <p:spPr>
            <a:xfrm>
              <a:off x="9615240" y="2694600"/>
              <a:ext cx="151200" cy="15084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0840"/>
                <a:gd name="textAreaBottom" fmla="*/ 151200 h 150840"/>
                <a:gd name="GluePoint1X" fmla="*/ 151582 w 303164"/>
                <a:gd name="GluePoint1Y" fmla="*/ 302162 h 302162"/>
                <a:gd name="GluePoint2X" fmla="*/ 303165 w 303164"/>
                <a:gd name="GluePoint2Y" fmla="*/ 151084 h 302162"/>
                <a:gd name="GluePoint3X" fmla="*/ 151582 w 303164"/>
                <a:gd name="GluePoint3Y" fmla="*/ 0 h 302162"/>
                <a:gd name="GluePoint4X" fmla="*/ 0 w 303164"/>
                <a:gd name="GluePoint4Y" fmla="*/ 151084 h 302162"/>
                <a:gd name="GluePoint5X" fmla="*/ 151582 w 303164"/>
                <a:gd name="GluePoint5Y" fmla="*/ 302162 h 302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26" name="Полилиния 49"/>
            <p:cNvSpPr/>
            <p:nvPr/>
          </p:nvSpPr>
          <p:spPr>
            <a:xfrm>
              <a:off x="807156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9 w 442218"/>
                <a:gd name="GluePoint1Y" fmla="*/ 440753 h 440753"/>
                <a:gd name="GluePoint2X" fmla="*/ 442218 w 442218"/>
                <a:gd name="GluePoint2Y" fmla="*/ 220371 h 440753"/>
                <a:gd name="GluePoint3X" fmla="*/ 221109 w 442218"/>
                <a:gd name="GluePoint3Y" fmla="*/ 0 h 440753"/>
                <a:gd name="GluePoint4X" fmla="*/ 0 w 442218"/>
                <a:gd name="GluePoint4Y" fmla="*/ 220371 h 440753"/>
                <a:gd name="GluePoint5X" fmla="*/ 221109 w 442218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27" name="Полилиния 50"/>
            <p:cNvSpPr/>
            <p:nvPr/>
          </p:nvSpPr>
          <p:spPr>
            <a:xfrm>
              <a:off x="776916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4 w 221208"/>
                <a:gd name="GluePoint1Y" fmla="*/ 220464 h 220464"/>
                <a:gd name="GluePoint2X" fmla="*/ 221208 w 221208"/>
                <a:gd name="GluePoint2Y" fmla="*/ 110232 h 220464"/>
                <a:gd name="GluePoint3X" fmla="*/ 110604 w 221208"/>
                <a:gd name="GluePoint3Y" fmla="*/ 0 h 220464"/>
                <a:gd name="GluePoint4X" fmla="*/ 0 w 221208"/>
                <a:gd name="GluePoint4Y" fmla="*/ 110232 h 220464"/>
                <a:gd name="GluePoint5X" fmla="*/ 110604 w 221208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28" name="Полилиния 51"/>
            <p:cNvSpPr/>
            <p:nvPr/>
          </p:nvSpPr>
          <p:spPr>
            <a:xfrm>
              <a:off x="1147248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0 w 221213"/>
                <a:gd name="GluePoint1Y" fmla="*/ 220464 h 220464"/>
                <a:gd name="GluePoint2X" fmla="*/ 221214 w 221213"/>
                <a:gd name="GluePoint2Y" fmla="*/ 110232 h 220464"/>
                <a:gd name="GluePoint3X" fmla="*/ 110600 w 221213"/>
                <a:gd name="GluePoint3Y" fmla="*/ 0 h 220464"/>
                <a:gd name="GluePoint4X" fmla="*/ 0 w 221213"/>
                <a:gd name="GluePoint4Y" fmla="*/ 110232 h 220464"/>
                <a:gd name="GluePoint5X" fmla="*/ 110600 w 221213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29" name="Полилиния 52"/>
            <p:cNvSpPr/>
            <p:nvPr/>
          </p:nvSpPr>
          <p:spPr>
            <a:xfrm>
              <a:off x="1108728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3 w 442206"/>
                <a:gd name="GluePoint1Y" fmla="*/ 440753 h 440753"/>
                <a:gd name="GluePoint2X" fmla="*/ 442207 w 442206"/>
                <a:gd name="GluePoint2Y" fmla="*/ 220371 h 440753"/>
                <a:gd name="GluePoint3X" fmla="*/ 221103 w 442206"/>
                <a:gd name="GluePoint3Y" fmla="*/ 0 h 440753"/>
                <a:gd name="GluePoint4X" fmla="*/ 0 w 442206"/>
                <a:gd name="GluePoint4Y" fmla="*/ 220371 h 440753"/>
                <a:gd name="GluePoint5X" fmla="*/ 221103 w 442206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430" name="Группа 53"/>
          <p:cNvGrpSpPr/>
          <p:nvPr/>
        </p:nvGrpSpPr>
        <p:grpSpPr>
          <a:xfrm>
            <a:off x="4486320" y="2031480"/>
            <a:ext cx="2988360" cy="1497600"/>
            <a:chOff x="4486320" y="2031480"/>
            <a:chExt cx="2988360" cy="1497600"/>
          </a:xfrm>
        </p:grpSpPr>
        <p:sp>
          <p:nvSpPr>
            <p:cNvPr id="8431" name="Полилиния 54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32" name="Полилиния 55"/>
            <p:cNvSpPr/>
            <p:nvPr/>
          </p:nvSpPr>
          <p:spPr>
            <a:xfrm>
              <a:off x="573084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70 w 499527"/>
                <a:gd name="GluePoint1Y" fmla="*/ 2995800 h 2995799"/>
                <a:gd name="GluePoint2X" fmla="*/ 499527 w 499527"/>
                <a:gd name="GluePoint2Y" fmla="*/ 1497893 h 2995799"/>
                <a:gd name="GluePoint3X" fmla="*/ 249770 w 499527"/>
                <a:gd name="GluePoint3Y" fmla="*/ 0 h 2995799"/>
                <a:gd name="GluePoint4X" fmla="*/ 0 w 499527"/>
                <a:gd name="GluePoint4Y" fmla="*/ 1497893 h 2995799"/>
                <a:gd name="GluePoint5X" fmla="*/ 249770 w 499527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33" name="Полилиния 56"/>
            <p:cNvSpPr/>
            <p:nvPr/>
          </p:nvSpPr>
          <p:spPr>
            <a:xfrm>
              <a:off x="54820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34" name="Полилиния 57"/>
            <p:cNvSpPr/>
            <p:nvPr/>
          </p:nvSpPr>
          <p:spPr>
            <a:xfrm>
              <a:off x="5233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46 w 1494479"/>
                <a:gd name="GluePoint1Y" fmla="*/ 2995800 h 2995799"/>
                <a:gd name="GluePoint2X" fmla="*/ 1494479 w 1494479"/>
                <a:gd name="GluePoint2Y" fmla="*/ 1497893 h 2995799"/>
                <a:gd name="GluePoint3X" fmla="*/ 747246 w 1494479"/>
                <a:gd name="GluePoint3Y" fmla="*/ 0 h 2995799"/>
                <a:gd name="GluePoint4X" fmla="*/ 0 w 1494479"/>
                <a:gd name="GluePoint4Y" fmla="*/ 1497893 h 2995799"/>
                <a:gd name="GluePoint5X" fmla="*/ 747246 w 149447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35" name="Полилиния 58"/>
            <p:cNvSpPr/>
            <p:nvPr/>
          </p:nvSpPr>
          <p:spPr>
            <a:xfrm>
              <a:off x="498420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73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73 w 1993331"/>
                <a:gd name="GluePoint3Y" fmla="*/ 0 h 2995799"/>
                <a:gd name="GluePoint4X" fmla="*/ 0 w 1993331"/>
                <a:gd name="GluePoint4Y" fmla="*/ 1497893 h 2995799"/>
                <a:gd name="GluePoint5X" fmla="*/ 996673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36" name="Полилиния 59"/>
            <p:cNvSpPr/>
            <p:nvPr/>
          </p:nvSpPr>
          <p:spPr>
            <a:xfrm>
              <a:off x="473544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16 w 2491219"/>
                <a:gd name="GluePoint1Y" fmla="*/ 2995800 h 2995799"/>
                <a:gd name="GluePoint2X" fmla="*/ 2491219 w 2491219"/>
                <a:gd name="GluePoint2Y" fmla="*/ 1497893 h 2995799"/>
                <a:gd name="GluePoint3X" fmla="*/ 1245616 w 2491219"/>
                <a:gd name="GluePoint3Y" fmla="*/ 0 h 2995799"/>
                <a:gd name="GluePoint4X" fmla="*/ 0 w 2491219"/>
                <a:gd name="GluePoint4Y" fmla="*/ 1497893 h 2995799"/>
                <a:gd name="GluePoint5X" fmla="*/ 1245616 w 249121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37" name="Полилиния 60"/>
            <p:cNvSpPr/>
            <p:nvPr/>
          </p:nvSpPr>
          <p:spPr>
            <a:xfrm>
              <a:off x="448632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44"/>
                <a:gd name="GluePoint1Y" fmla="*/ 2995800 h 2995799"/>
                <a:gd name="GluePoint2X" fmla="*/ 2988945 w 2988944"/>
                <a:gd name="GluePoint2Y" fmla="*/ 1497893 h 2995799"/>
                <a:gd name="GluePoint3X" fmla="*/ 1494465 w 2988944"/>
                <a:gd name="GluePoint3Y" fmla="*/ 0 h 2995799"/>
                <a:gd name="GluePoint4X" fmla="*/ 0 w 2988944"/>
                <a:gd name="GluePoint4Y" fmla="*/ 1497893 h 2995799"/>
                <a:gd name="GluePoint5X" fmla="*/ 1494465 w 2988944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38" name="Полилиния 61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39" name="Полилиния 62"/>
            <p:cNvSpPr/>
            <p:nvPr/>
          </p:nvSpPr>
          <p:spPr>
            <a:xfrm>
              <a:off x="598068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57 w 499513"/>
                <a:gd name="GluePoint1Y" fmla="*/ 2995800 h 2995799"/>
                <a:gd name="GluePoint2X" fmla="*/ 499513 w 499513"/>
                <a:gd name="GluePoint2Y" fmla="*/ 1497893 h 2995799"/>
                <a:gd name="GluePoint3X" fmla="*/ 249757 w 499513"/>
                <a:gd name="GluePoint3Y" fmla="*/ 0 h 2995799"/>
                <a:gd name="GluePoint4X" fmla="*/ 0 w 499513"/>
                <a:gd name="GluePoint4Y" fmla="*/ 1497893 h 2995799"/>
                <a:gd name="GluePoint5X" fmla="*/ 249757 w 499513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40" name="Полилиния 63"/>
            <p:cNvSpPr/>
            <p:nvPr/>
          </p:nvSpPr>
          <p:spPr>
            <a:xfrm>
              <a:off x="59806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41" name="Полилиния 64"/>
            <p:cNvSpPr/>
            <p:nvPr/>
          </p:nvSpPr>
          <p:spPr>
            <a:xfrm>
              <a:off x="5980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33 w 1494465"/>
                <a:gd name="GluePoint1Y" fmla="*/ 2995800 h 2995799"/>
                <a:gd name="GluePoint2X" fmla="*/ 1494465 w 1494465"/>
                <a:gd name="GluePoint2Y" fmla="*/ 1497893 h 2995799"/>
                <a:gd name="GluePoint3X" fmla="*/ 747233 w 1494465"/>
                <a:gd name="GluePoint3Y" fmla="*/ 0 h 2995799"/>
                <a:gd name="GluePoint4X" fmla="*/ 0 w 1494465"/>
                <a:gd name="GluePoint4Y" fmla="*/ 1497893 h 2995799"/>
                <a:gd name="GluePoint5X" fmla="*/ 747233 w 1494465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42" name="Полилиния 65"/>
            <p:cNvSpPr/>
            <p:nvPr/>
          </p:nvSpPr>
          <p:spPr>
            <a:xfrm>
              <a:off x="598068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59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59 w 1993331"/>
                <a:gd name="GluePoint3Y" fmla="*/ 0 h 2995799"/>
                <a:gd name="GluePoint4X" fmla="*/ 0 w 1993331"/>
                <a:gd name="GluePoint4Y" fmla="*/ 1497893 h 2995799"/>
                <a:gd name="GluePoint5X" fmla="*/ 996659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43" name="Полилиния 66"/>
            <p:cNvSpPr/>
            <p:nvPr/>
          </p:nvSpPr>
          <p:spPr>
            <a:xfrm>
              <a:off x="598068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04 w 2491220"/>
                <a:gd name="GluePoint1Y" fmla="*/ 2995800 h 2995799"/>
                <a:gd name="GluePoint2X" fmla="*/ 2491221 w 2491220"/>
                <a:gd name="GluePoint2Y" fmla="*/ 1497893 h 2995799"/>
                <a:gd name="GluePoint3X" fmla="*/ 1245604 w 2491220"/>
                <a:gd name="GluePoint3Y" fmla="*/ 0 h 2995799"/>
                <a:gd name="GluePoint4X" fmla="*/ 0 w 2491220"/>
                <a:gd name="GluePoint4Y" fmla="*/ 1497893 h 2995799"/>
                <a:gd name="GluePoint5X" fmla="*/ 1245604 w 249122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44" name="Полилиния 67"/>
            <p:cNvSpPr/>
            <p:nvPr/>
          </p:nvSpPr>
          <p:spPr>
            <a:xfrm>
              <a:off x="598068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30"/>
                <a:gd name="GluePoint1Y" fmla="*/ 2995800 h 2995799"/>
                <a:gd name="GluePoint2X" fmla="*/ 2988931 w 2988930"/>
                <a:gd name="GluePoint2Y" fmla="*/ 1497893 h 2995799"/>
                <a:gd name="GluePoint3X" fmla="*/ 1494465 w 2988930"/>
                <a:gd name="GluePoint3Y" fmla="*/ 0 h 2995799"/>
                <a:gd name="GluePoint4X" fmla="*/ 0 w 2988930"/>
                <a:gd name="GluePoint4Y" fmla="*/ 1497893 h 2995799"/>
                <a:gd name="GluePoint5X" fmla="*/ 1494465 w 298893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45" name="Полилиния 68"/>
            <p:cNvSpPr/>
            <p:nvPr/>
          </p:nvSpPr>
          <p:spPr>
            <a:xfrm>
              <a:off x="5904000" y="269208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418 w 302835"/>
                <a:gd name="GluePoint1Y" fmla="*/ 303531 h 303531"/>
                <a:gd name="GluePoint2X" fmla="*/ 302835 w 302835"/>
                <a:gd name="GluePoint2Y" fmla="*/ 151766 h 303531"/>
                <a:gd name="GluePoint3X" fmla="*/ 151418 w 302835"/>
                <a:gd name="GluePoint3Y" fmla="*/ 0 h 303531"/>
                <a:gd name="GluePoint4X" fmla="*/ 0 w 302835"/>
                <a:gd name="GluePoint4Y" fmla="*/ 151766 h 303531"/>
                <a:gd name="GluePoint5X" fmla="*/ 151418 w 302835"/>
                <a:gd name="GluePoint5Y" fmla="*/ 303531 h 303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446" name="Группа 69"/>
          <p:cNvGrpSpPr/>
          <p:nvPr/>
        </p:nvGrpSpPr>
        <p:grpSpPr>
          <a:xfrm>
            <a:off x="571680" y="2017080"/>
            <a:ext cx="3589920" cy="1529280"/>
            <a:chOff x="571680" y="2017080"/>
            <a:chExt cx="3589920" cy="1529280"/>
          </a:xfrm>
        </p:grpSpPr>
        <p:sp>
          <p:nvSpPr>
            <p:cNvPr id="8447" name="Полилиния 70"/>
            <p:cNvSpPr/>
            <p:nvPr/>
          </p:nvSpPr>
          <p:spPr>
            <a:xfrm>
              <a:off x="2344320" y="2017080"/>
              <a:ext cx="6480" cy="15292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29280"/>
                <a:gd name="textAreaBottom" fmla="*/ 1529640 h 1529280"/>
                <a:gd name="GluePoint1X" fmla="*/ 0 w 13788"/>
                <a:gd name="GluePoint1Y" fmla="*/ 0 h 3058947"/>
                <a:gd name="GluePoint2X" fmla="*/ 0 w 13788"/>
                <a:gd name="GluePoint2Y" fmla="*/ 3058948 h 30589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48" name="Полилиния 71"/>
            <p:cNvSpPr/>
            <p:nvPr/>
          </p:nvSpPr>
          <p:spPr>
            <a:xfrm>
              <a:off x="653760" y="2734200"/>
              <a:ext cx="3438360" cy="6480"/>
            </a:xfrm>
            <a:custGeom>
              <a:avLst/>
              <a:gdLst>
                <a:gd name="textAreaLeft" fmla="*/ 0 w 3438360"/>
                <a:gd name="textAreaRight" fmla="*/ 3438720 w 3438360"/>
                <a:gd name="textAreaTop" fmla="*/ 0 h 6480"/>
                <a:gd name="textAreaBottom" fmla="*/ 6840 h 6480"/>
                <a:gd name="GluePoint1X" fmla="*/ 6878322 w 6878322"/>
                <a:gd name="GluePoint1Y" fmla="*/ 0 h 13796"/>
                <a:gd name="GluePoint2X" fmla="*/ 0 w 6878322"/>
                <a:gd name="GluePoint2Y" fmla="*/ 0 h 137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49" name="Полилиния 72"/>
            <p:cNvSpPr/>
            <p:nvPr/>
          </p:nvSpPr>
          <p:spPr>
            <a:xfrm>
              <a:off x="8161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3057034 w 3057033"/>
                <a:gd name="GluePoint1Y" fmla="*/ 1397390 h 2953074"/>
                <a:gd name="GluePoint2X" fmla="*/ 509763 w 3057033"/>
                <a:gd name="GluePoint2Y" fmla="*/ 154723 h 2953074"/>
                <a:gd name="GluePoint3X" fmla="*/ 509763 w 3057033"/>
                <a:gd name="GluePoint3Y" fmla="*/ 2831348 h 2953074"/>
                <a:gd name="GluePoint4X" fmla="*/ 3057034 w 3057033"/>
                <a:gd name="GluePoint4Y" fmla="*/ 1397486 h 2953074"/>
                <a:gd name="GluePoint5X" fmla="*/ 3057034 w 3057033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50" name="Полилиния 73"/>
            <p:cNvSpPr/>
            <p:nvPr/>
          </p:nvSpPr>
          <p:spPr>
            <a:xfrm>
              <a:off x="1255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2178764 w 2178763"/>
                <a:gd name="GluePoint1Y" fmla="*/ 1432148 h 2963035"/>
                <a:gd name="GluePoint2X" fmla="*/ 491300 w 2178763"/>
                <a:gd name="GluePoint2Y" fmla="*/ 26661 h 2963035"/>
                <a:gd name="GluePoint3X" fmla="*/ 491300 w 2178763"/>
                <a:gd name="GluePoint3Y" fmla="*/ 2939712 h 2963035"/>
                <a:gd name="GluePoint4X" fmla="*/ 2178764 w 217876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51" name="Полилиния 74"/>
            <p:cNvSpPr/>
            <p:nvPr/>
          </p:nvSpPr>
          <p:spPr>
            <a:xfrm>
              <a:off x="177984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1129060 w 1129059"/>
                <a:gd name="GluePoint1Y" fmla="*/ 1433703 h 2963408"/>
                <a:gd name="GluePoint2X" fmla="*/ 301384 w 1129059"/>
                <a:gd name="GluePoint2Y" fmla="*/ 2460 h 2963408"/>
                <a:gd name="GluePoint3X" fmla="*/ 301384 w 1129059"/>
                <a:gd name="GluePoint3Y" fmla="*/ 2961300 h 2963408"/>
                <a:gd name="GluePoint4X" fmla="*/ 1129060 w 1129059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52" name="Полилиния 75"/>
            <p:cNvSpPr/>
            <p:nvPr/>
          </p:nvSpPr>
          <p:spPr>
            <a:xfrm>
              <a:off x="23443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0 w 3057044"/>
                <a:gd name="GluePoint1Y" fmla="*/ 1397390 h 2953074"/>
                <a:gd name="GluePoint2X" fmla="*/ 2547279 w 3057044"/>
                <a:gd name="GluePoint2Y" fmla="*/ 154723 h 2953074"/>
                <a:gd name="GluePoint3X" fmla="*/ 2547279 w 3057044"/>
                <a:gd name="GluePoint3Y" fmla="*/ 2831348 h 2953074"/>
                <a:gd name="GluePoint4X" fmla="*/ 0 w 3057044"/>
                <a:gd name="GluePoint4Y" fmla="*/ 1397486 h 2953074"/>
                <a:gd name="GluePoint5X" fmla="*/ 0 w 3057044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53" name="Полилиния 76"/>
            <p:cNvSpPr/>
            <p:nvPr/>
          </p:nvSpPr>
          <p:spPr>
            <a:xfrm>
              <a:off x="2344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0 w 2178773"/>
                <a:gd name="GluePoint1Y" fmla="*/ 1432148 h 2963035"/>
                <a:gd name="GluePoint2X" fmla="*/ 1687477 w 2178773"/>
                <a:gd name="GluePoint2Y" fmla="*/ 26661 h 2963035"/>
                <a:gd name="GluePoint3X" fmla="*/ 1687477 w 2178773"/>
                <a:gd name="GluePoint3Y" fmla="*/ 2939712 h 2963035"/>
                <a:gd name="GluePoint4X" fmla="*/ 0 w 217877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54" name="Полилиния 77"/>
            <p:cNvSpPr/>
            <p:nvPr/>
          </p:nvSpPr>
          <p:spPr>
            <a:xfrm>
              <a:off x="234432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0 w 1129064"/>
                <a:gd name="GluePoint1Y" fmla="*/ 1433703 h 2963408"/>
                <a:gd name="GluePoint2X" fmla="*/ 827675 w 1129064"/>
                <a:gd name="GluePoint2Y" fmla="*/ 2460 h 2963408"/>
                <a:gd name="GluePoint3X" fmla="*/ 827675 w 1129064"/>
                <a:gd name="GluePoint3Y" fmla="*/ 2961300 h 2963408"/>
                <a:gd name="GluePoint4X" fmla="*/ 0 w 1129064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55" name="Полилиния 78"/>
            <p:cNvSpPr/>
            <p:nvPr/>
          </p:nvSpPr>
          <p:spPr>
            <a:xfrm>
              <a:off x="57168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70 w 303339"/>
                <a:gd name="GluePoint1Y" fmla="*/ 303530 h 303529"/>
                <a:gd name="GluePoint2X" fmla="*/ 303339 w 303339"/>
                <a:gd name="GluePoint2Y" fmla="*/ 151765 h 303529"/>
                <a:gd name="GluePoint3X" fmla="*/ 151670 w 303339"/>
                <a:gd name="GluePoint3Y" fmla="*/ 0 h 303529"/>
                <a:gd name="GluePoint4X" fmla="*/ 0 w 303339"/>
                <a:gd name="GluePoint4Y" fmla="*/ 151765 h 303529"/>
                <a:gd name="GluePoint5X" fmla="*/ 151670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56" name="Полилиния 79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57" name="Полилиния 80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58" name="Полилиния 81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59" name="Полилиния 82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60" name="Полилиния 83"/>
            <p:cNvSpPr/>
            <p:nvPr/>
          </p:nvSpPr>
          <p:spPr>
            <a:xfrm>
              <a:off x="401040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69 w 303339"/>
                <a:gd name="GluePoint1Y" fmla="*/ 303530 h 303529"/>
                <a:gd name="GluePoint2X" fmla="*/ 303339 w 303339"/>
                <a:gd name="GluePoint2Y" fmla="*/ 151765 h 303529"/>
                <a:gd name="GluePoint3X" fmla="*/ 151669 w 303339"/>
                <a:gd name="GluePoint3Y" fmla="*/ 0 h 303529"/>
                <a:gd name="GluePoint4X" fmla="*/ 0 w 303339"/>
                <a:gd name="GluePoint4Y" fmla="*/ 151765 h 303529"/>
                <a:gd name="GluePoint5X" fmla="*/ 151669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461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63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Иллюстрации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64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65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466" name="Группа 5"/>
          <p:cNvGrpSpPr/>
          <p:nvPr/>
        </p:nvGrpSpPr>
        <p:grpSpPr>
          <a:xfrm>
            <a:off x="8796240" y="4595400"/>
            <a:ext cx="2583000" cy="1367280"/>
            <a:chOff x="8796240" y="4595400"/>
            <a:chExt cx="2583000" cy="1367280"/>
          </a:xfrm>
        </p:grpSpPr>
        <p:sp>
          <p:nvSpPr>
            <p:cNvPr id="8467" name="Полилиния 6"/>
            <p:cNvSpPr/>
            <p:nvPr/>
          </p:nvSpPr>
          <p:spPr>
            <a:xfrm>
              <a:off x="8796240" y="4595400"/>
              <a:ext cx="1767960" cy="1367280"/>
            </a:xfrm>
            <a:custGeom>
              <a:avLst/>
              <a:gdLst>
                <a:gd name="textAreaLeft" fmla="*/ 0 w 1767960"/>
                <a:gd name="textAreaRight" fmla="*/ 1768320 w 1767960"/>
                <a:gd name="textAreaTop" fmla="*/ 0 h 1367280"/>
                <a:gd name="textAreaBottom" fmla="*/ 1367640 h 1367280"/>
                <a:gd name="GluePoint1X" fmla="*/ 150554 w 3537096"/>
                <a:gd name="GluePoint1Y" fmla="*/ 0 h 2735025"/>
                <a:gd name="GluePoint2X" fmla="*/ 3390873 w 3537096"/>
                <a:gd name="GluePoint2Y" fmla="*/ 0 h 2735025"/>
                <a:gd name="GluePoint3X" fmla="*/ 3537097 w 3537096"/>
                <a:gd name="GluePoint3Y" fmla="*/ 145701 h 2735025"/>
                <a:gd name="GluePoint4X" fmla="*/ 3537097 w 3537096"/>
                <a:gd name="GluePoint4Y" fmla="*/ 2585005 h 2735025"/>
                <a:gd name="GluePoint5X" fmla="*/ 3386546 w 3537096"/>
                <a:gd name="GluePoint5Y" fmla="*/ 2735025 h 2735025"/>
                <a:gd name="GluePoint6X" fmla="*/ 0 w 3537096"/>
                <a:gd name="GluePoint6Y" fmla="*/ 2735025 h 2735025"/>
                <a:gd name="GluePoint7X" fmla="*/ 0 w 3537096"/>
                <a:gd name="GluePoint7Y" fmla="*/ 150014 h 2735025"/>
                <a:gd name="GluePoint8X" fmla="*/ 150554 w 3537096"/>
                <a:gd name="GluePoint8Y" fmla="*/ 0 h 27350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68" name="Полилиния 7"/>
            <p:cNvSpPr/>
            <p:nvPr/>
          </p:nvSpPr>
          <p:spPr>
            <a:xfrm>
              <a:off x="10775520" y="4595400"/>
              <a:ext cx="603720" cy="601560"/>
            </a:xfrm>
            <a:custGeom>
              <a:avLst/>
              <a:gdLst>
                <a:gd name="textAreaLeft" fmla="*/ 0 w 603720"/>
                <a:gd name="textAreaRight" fmla="*/ 604080 w 603720"/>
                <a:gd name="textAreaTop" fmla="*/ 0 h 601560"/>
                <a:gd name="textAreaBottom" fmla="*/ 601920 h 601560"/>
                <a:gd name="GluePoint1X" fmla="*/ 604099 w 1208210"/>
                <a:gd name="GluePoint1Y" fmla="*/ 1203854 h 1203853"/>
                <a:gd name="GluePoint2X" fmla="*/ 1208211 w 1208210"/>
                <a:gd name="GluePoint2Y" fmla="*/ 601928 h 1203853"/>
                <a:gd name="GluePoint3X" fmla="*/ 604099 w 1208210"/>
                <a:gd name="GluePoint3Y" fmla="*/ 0 h 1203853"/>
                <a:gd name="GluePoint4X" fmla="*/ 0 w 1208210"/>
                <a:gd name="GluePoint4Y" fmla="*/ 601928 h 1203853"/>
                <a:gd name="GluePoint5X" fmla="*/ 604099 w 1208210"/>
                <a:gd name="GluePoint5Y" fmla="*/ 1203854 h 12038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69" name="Полилиния 8"/>
            <p:cNvSpPr/>
            <p:nvPr/>
          </p:nvSpPr>
          <p:spPr>
            <a:xfrm>
              <a:off x="11080440" y="4732920"/>
              <a:ext cx="5760" cy="3261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26160"/>
                <a:gd name="textAreaBottom" fmla="*/ 326520 h 326160"/>
                <a:gd name="GluePoint1X" fmla="*/ 0 w 12017"/>
                <a:gd name="GluePoint1Y" fmla="*/ 0 h 653307"/>
                <a:gd name="GluePoint2X" fmla="*/ 0 w 12017"/>
                <a:gd name="GluePoint2Y" fmla="*/ 653308 h 6533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70" name="Полилиния 9"/>
            <p:cNvSpPr/>
            <p:nvPr/>
          </p:nvSpPr>
          <p:spPr>
            <a:xfrm>
              <a:off x="10952280" y="4732920"/>
              <a:ext cx="250200" cy="1274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127440"/>
                <a:gd name="textAreaBottom" fmla="*/ 127800 h 127440"/>
                <a:gd name="GluePoint1X" fmla="*/ 0 w 501353"/>
                <a:gd name="GluePoint1Y" fmla="*/ 255773 h 255772"/>
                <a:gd name="GluePoint2X" fmla="*/ 256697 w 501353"/>
                <a:gd name="GluePoint2Y" fmla="*/ 0 h 255772"/>
                <a:gd name="GluePoint3X" fmla="*/ 501353 w 501353"/>
                <a:gd name="GluePoint3Y" fmla="*/ 243771 h 2557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71" name="Полилиния 10"/>
            <p:cNvSpPr/>
            <p:nvPr/>
          </p:nvSpPr>
          <p:spPr>
            <a:xfrm>
              <a:off x="888336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72" name="Полилиния 11"/>
            <p:cNvSpPr/>
            <p:nvPr/>
          </p:nvSpPr>
          <p:spPr>
            <a:xfrm>
              <a:off x="905580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73" name="Полилиния 12"/>
            <p:cNvSpPr/>
            <p:nvPr/>
          </p:nvSpPr>
          <p:spPr>
            <a:xfrm>
              <a:off x="922788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5"/>
                <a:gd name="GluePoint1Y" fmla="*/ 169515 h 169515"/>
                <a:gd name="GluePoint2X" fmla="*/ 170126 w 170125"/>
                <a:gd name="GluePoint2Y" fmla="*/ 84757 h 169515"/>
                <a:gd name="GluePoint3X" fmla="*/ 85063 w 170125"/>
                <a:gd name="GluePoint3Y" fmla="*/ 0 h 169515"/>
                <a:gd name="GluePoint4X" fmla="*/ 0 w 170125"/>
                <a:gd name="GluePoint4Y" fmla="*/ 84757 h 169515"/>
                <a:gd name="GluePoint5X" fmla="*/ 85063 w 170125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74" name="Полилиния 13"/>
            <p:cNvSpPr/>
            <p:nvPr/>
          </p:nvSpPr>
          <p:spPr>
            <a:xfrm>
              <a:off x="9574560" y="5103000"/>
              <a:ext cx="746280" cy="290160"/>
            </a:xfrm>
            <a:custGeom>
              <a:avLst/>
              <a:gdLst>
                <a:gd name="textAreaLeft" fmla="*/ 0 w 746280"/>
                <a:gd name="textAreaRight" fmla="*/ 746640 w 746280"/>
                <a:gd name="textAreaTop" fmla="*/ 0 h 290160"/>
                <a:gd name="textAreaBottom" fmla="*/ 290520 h 290160"/>
                <a:gd name="GluePoint1X" fmla="*/ 1201806 w 1493136"/>
                <a:gd name="GluePoint1Y" fmla="*/ 0 h 580740"/>
                <a:gd name="GluePoint2X" fmla="*/ 291331 w 1493136"/>
                <a:gd name="GluePoint2Y" fmla="*/ 0 h 580740"/>
                <a:gd name="GluePoint3X" fmla="*/ 0 w 1493136"/>
                <a:gd name="GluePoint3Y" fmla="*/ 290278 h 580740"/>
                <a:gd name="GluePoint4X" fmla="*/ 0 w 1493136"/>
                <a:gd name="GluePoint4Y" fmla="*/ 290470 h 580740"/>
                <a:gd name="GluePoint5X" fmla="*/ 291331 w 1493136"/>
                <a:gd name="GluePoint5Y" fmla="*/ 580740 h 580740"/>
                <a:gd name="GluePoint6X" fmla="*/ 1201806 w 1493136"/>
                <a:gd name="GluePoint6Y" fmla="*/ 580740 h 580740"/>
                <a:gd name="GluePoint7X" fmla="*/ 1493136 w 1493136"/>
                <a:gd name="GluePoint7Y" fmla="*/ 290470 h 580740"/>
                <a:gd name="GluePoint8X" fmla="*/ 1493136 w 1493136"/>
                <a:gd name="GluePoint8Y" fmla="*/ 290278 h 580740"/>
                <a:gd name="GluePoint9X" fmla="*/ 1201806 w 1493136"/>
                <a:gd name="GluePoint9Y" fmla="*/ 0 h 5807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75" name="Полилиния 14"/>
            <p:cNvSpPr/>
            <p:nvPr/>
          </p:nvSpPr>
          <p:spPr>
            <a:xfrm>
              <a:off x="9953640" y="5472360"/>
              <a:ext cx="1220760" cy="277920"/>
            </a:xfrm>
            <a:custGeom>
              <a:avLst/>
              <a:gdLst>
                <a:gd name="textAreaLeft" fmla="*/ 0 w 1220760"/>
                <a:gd name="textAreaRight" fmla="*/ 1221120 w 1220760"/>
                <a:gd name="textAreaTop" fmla="*/ 0 h 277920"/>
                <a:gd name="textAreaBottom" fmla="*/ 278280 h 277920"/>
                <a:gd name="GluePoint1X" fmla="*/ 279313 w 2442811"/>
                <a:gd name="GluePoint1Y" fmla="*/ 0 h 556797"/>
                <a:gd name="GluePoint2X" fmla="*/ 2163510 w 2442811"/>
                <a:gd name="GluePoint2Y" fmla="*/ 0 h 556797"/>
                <a:gd name="GluePoint3X" fmla="*/ 2442811 w 2442811"/>
                <a:gd name="GluePoint3Y" fmla="*/ 278309 h 556797"/>
                <a:gd name="GluePoint4X" fmla="*/ 2442811 w 2442811"/>
                <a:gd name="GluePoint4Y" fmla="*/ 278489 h 556797"/>
                <a:gd name="GluePoint5X" fmla="*/ 2163510 w 2442811"/>
                <a:gd name="GluePoint5Y" fmla="*/ 556797 h 556797"/>
                <a:gd name="GluePoint6X" fmla="*/ 279313 w 2442811"/>
                <a:gd name="GluePoint6Y" fmla="*/ 556797 h 556797"/>
                <a:gd name="GluePoint7X" fmla="*/ 0 w 2442811"/>
                <a:gd name="GluePoint7Y" fmla="*/ 278489 h 556797"/>
                <a:gd name="GluePoint8X" fmla="*/ 0 w 2442811"/>
                <a:gd name="GluePoint8Y" fmla="*/ 278309 h 556797"/>
                <a:gd name="GluePoint9X" fmla="*/ 279313 w 2442811"/>
                <a:gd name="GluePoint9Y" fmla="*/ 0 h 55679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476" name="Группа 15"/>
          <p:cNvGrpSpPr/>
          <p:nvPr/>
        </p:nvGrpSpPr>
        <p:grpSpPr>
          <a:xfrm>
            <a:off x="5167080" y="1835280"/>
            <a:ext cx="1853280" cy="1993320"/>
            <a:chOff x="5167080" y="1835280"/>
            <a:chExt cx="1853280" cy="1993320"/>
          </a:xfrm>
        </p:grpSpPr>
        <p:sp>
          <p:nvSpPr>
            <p:cNvPr id="8477" name="Полилиния 16"/>
            <p:cNvSpPr/>
            <p:nvPr/>
          </p:nvSpPr>
          <p:spPr>
            <a:xfrm>
              <a:off x="6312240" y="3264480"/>
              <a:ext cx="586800" cy="294480"/>
            </a:xfrm>
            <a:custGeom>
              <a:avLst/>
              <a:gdLst>
                <a:gd name="textAreaLeft" fmla="*/ 0 w 586800"/>
                <a:gd name="textAreaRight" fmla="*/ 587160 w 586800"/>
                <a:gd name="textAreaTop" fmla="*/ 0 h 294480"/>
                <a:gd name="textAreaBottom" fmla="*/ 294840 h 294480"/>
                <a:gd name="GluePoint1X" fmla="*/ 1174662 w 1174662"/>
                <a:gd name="GluePoint1Y" fmla="*/ 0 h 589496"/>
                <a:gd name="GluePoint2X" fmla="*/ 0 w 1174662"/>
                <a:gd name="GluePoint2Y" fmla="*/ 0 h 589496"/>
                <a:gd name="GluePoint3X" fmla="*/ 0 w 1174662"/>
                <a:gd name="GluePoint3Y" fmla="*/ 589497 h 589496"/>
                <a:gd name="GluePoint4X" fmla="*/ 1174662 w 1174662"/>
                <a:gd name="GluePoint4Y" fmla="*/ 589497 h 589496"/>
                <a:gd name="GluePoint5X" fmla="*/ 1174662 w 1174662"/>
                <a:gd name="GluePoint5Y" fmla="*/ 0 h 5894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78" name="Полилиния 17"/>
            <p:cNvSpPr/>
            <p:nvPr/>
          </p:nvSpPr>
          <p:spPr>
            <a:xfrm>
              <a:off x="5540760" y="2417760"/>
              <a:ext cx="695160" cy="228240"/>
            </a:xfrm>
            <a:custGeom>
              <a:avLst/>
              <a:gdLst>
                <a:gd name="textAreaLeft" fmla="*/ 0 w 695160"/>
                <a:gd name="textAreaRight" fmla="*/ 695520 w 695160"/>
                <a:gd name="textAreaTop" fmla="*/ 0 h 228240"/>
                <a:gd name="textAreaBottom" fmla="*/ 228600 h 228240"/>
                <a:gd name="GluePoint1X" fmla="*/ 1162703 w 1391477"/>
                <a:gd name="GluePoint1Y" fmla="*/ 457182 h 457181"/>
                <a:gd name="GluePoint2X" fmla="*/ 1391477 w 1391477"/>
                <a:gd name="GluePoint2Y" fmla="*/ 228589 h 457181"/>
                <a:gd name="GluePoint3X" fmla="*/ 1162703 w 1391477"/>
                <a:gd name="GluePoint3Y" fmla="*/ 0 h 457181"/>
                <a:gd name="GluePoint4X" fmla="*/ 228767 w 1391477"/>
                <a:gd name="GluePoint4Y" fmla="*/ 0 h 457181"/>
                <a:gd name="GluePoint5X" fmla="*/ 0 w 1391477"/>
                <a:gd name="GluePoint5Y" fmla="*/ 228589 h 457181"/>
                <a:gd name="GluePoint6X" fmla="*/ 228767 w 1391477"/>
                <a:gd name="GluePoint6Y" fmla="*/ 457182 h 457181"/>
                <a:gd name="GluePoint7X" fmla="*/ 1162703 w 1391477"/>
                <a:gd name="GluePoint7Y" fmla="*/ 457182 h 457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79" name="Полилиния 18"/>
            <p:cNvSpPr/>
            <p:nvPr/>
          </p:nvSpPr>
          <p:spPr>
            <a:xfrm>
              <a:off x="5390640" y="3179520"/>
              <a:ext cx="361440" cy="361440"/>
            </a:xfrm>
            <a:custGeom>
              <a:avLst/>
              <a:gdLst>
                <a:gd name="textAreaLeft" fmla="*/ 0 w 361440"/>
                <a:gd name="textAreaRight" fmla="*/ 361800 w 361440"/>
                <a:gd name="textAreaTop" fmla="*/ 0 h 361440"/>
                <a:gd name="textAreaBottom" fmla="*/ 361800 h 361440"/>
                <a:gd name="GluePoint1X" fmla="*/ 0 w 723899"/>
                <a:gd name="GluePoint1Y" fmla="*/ 361674 h 723334"/>
                <a:gd name="GluePoint2X" fmla="*/ 361950 w 723899"/>
                <a:gd name="GluePoint2Y" fmla="*/ 0 h 723334"/>
                <a:gd name="GluePoint3X" fmla="*/ 723900 w 723899"/>
                <a:gd name="GluePoint3Y" fmla="*/ 0 h 723334"/>
                <a:gd name="GluePoint4X" fmla="*/ 723900 w 723899"/>
                <a:gd name="GluePoint4Y" fmla="*/ 361674 h 723334"/>
                <a:gd name="GluePoint5X" fmla="*/ 361950 w 723899"/>
                <a:gd name="GluePoint5Y" fmla="*/ 723334 h 723334"/>
                <a:gd name="GluePoint6X" fmla="*/ 0 w 723899"/>
                <a:gd name="GluePoint6Y" fmla="*/ 361674 h 72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80" name="Полилиния 19"/>
            <p:cNvSpPr/>
            <p:nvPr/>
          </p:nvSpPr>
          <p:spPr>
            <a:xfrm>
              <a:off x="5490000" y="3278520"/>
              <a:ext cx="163440" cy="163440"/>
            </a:xfrm>
            <a:custGeom>
              <a:avLst/>
              <a:gdLst>
                <a:gd name="textAreaLeft" fmla="*/ 0 w 163440"/>
                <a:gd name="textAreaRight" fmla="*/ 163800 w 163440"/>
                <a:gd name="textAreaTop" fmla="*/ 0 h 163440"/>
                <a:gd name="textAreaBottom" fmla="*/ 163800 h 163440"/>
                <a:gd name="GluePoint1X" fmla="*/ 163800 w 327599"/>
                <a:gd name="GluePoint1Y" fmla="*/ 327349 h 327348"/>
                <a:gd name="GluePoint2X" fmla="*/ 327600 w 327599"/>
                <a:gd name="GluePoint2Y" fmla="*/ 163674 h 327348"/>
                <a:gd name="GluePoint3X" fmla="*/ 163800 w 327599"/>
                <a:gd name="GluePoint3Y" fmla="*/ 0 h 327348"/>
                <a:gd name="GluePoint4X" fmla="*/ 0 w 327599"/>
                <a:gd name="GluePoint4Y" fmla="*/ 163674 h 327348"/>
                <a:gd name="GluePoint5X" fmla="*/ 163800 w 327599"/>
                <a:gd name="GluePoint5Y" fmla="*/ 327349 h 3273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81" name="Полилиния 20"/>
            <p:cNvSpPr/>
            <p:nvPr/>
          </p:nvSpPr>
          <p:spPr>
            <a:xfrm>
              <a:off x="6165000" y="378396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1 h 90190"/>
                <a:gd name="GluePoint2X" fmla="*/ 90262 w 90261"/>
                <a:gd name="GluePoint2Y" fmla="*/ 45095 h 90190"/>
                <a:gd name="GluePoint3X" fmla="*/ 45131 w 90261"/>
                <a:gd name="GluePoint3Y" fmla="*/ 0 h 90190"/>
                <a:gd name="GluePoint4X" fmla="*/ 0 w 90261"/>
                <a:gd name="GluePoint4Y" fmla="*/ 45095 h 90190"/>
                <a:gd name="GluePoint5X" fmla="*/ 45131 w 90261"/>
                <a:gd name="GluePoint5Y" fmla="*/ 90191 h 901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82" name="Полилиния 21"/>
            <p:cNvSpPr/>
            <p:nvPr/>
          </p:nvSpPr>
          <p:spPr>
            <a:xfrm>
              <a:off x="6663960" y="183528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2 h 90192"/>
                <a:gd name="GluePoint2X" fmla="*/ 90262 w 90261"/>
                <a:gd name="GluePoint2Y" fmla="*/ 45096 h 90192"/>
                <a:gd name="GluePoint3X" fmla="*/ 45131 w 90261"/>
                <a:gd name="GluePoint3Y" fmla="*/ 0 h 90192"/>
                <a:gd name="GluePoint4X" fmla="*/ 0 w 90261"/>
                <a:gd name="GluePoint4Y" fmla="*/ 45096 h 90192"/>
                <a:gd name="GluePoint5X" fmla="*/ 45131 w 90261"/>
                <a:gd name="GluePoint5Y" fmla="*/ 90192 h 901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83" name="Полилиния 22"/>
            <p:cNvSpPr/>
            <p:nvPr/>
          </p:nvSpPr>
          <p:spPr>
            <a:xfrm>
              <a:off x="6099480" y="1857600"/>
              <a:ext cx="586440" cy="221040"/>
            </a:xfrm>
            <a:custGeom>
              <a:avLst/>
              <a:gdLst>
                <a:gd name="textAreaLeft" fmla="*/ 0 w 586440"/>
                <a:gd name="textAreaRight" fmla="*/ 586800 w 586440"/>
                <a:gd name="textAreaTop" fmla="*/ 0 h 221040"/>
                <a:gd name="textAreaBottom" fmla="*/ 221400 h 221040"/>
                <a:gd name="GluePoint1X" fmla="*/ 0 w 1173930"/>
                <a:gd name="GluePoint1Y" fmla="*/ 443020 h 443020"/>
                <a:gd name="GluePoint2X" fmla="*/ 730554 w 1173930"/>
                <a:gd name="GluePoint2Y" fmla="*/ 443020 h 443020"/>
                <a:gd name="GluePoint3X" fmla="*/ 1173931 w 1173930"/>
                <a:gd name="GluePoint3Y" fmla="*/ 0 h 443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84" name="Полилиния 23"/>
            <p:cNvSpPr/>
            <p:nvPr/>
          </p:nvSpPr>
          <p:spPr>
            <a:xfrm>
              <a:off x="5331960" y="3115080"/>
              <a:ext cx="855360" cy="690840"/>
            </a:xfrm>
            <a:custGeom>
              <a:avLst/>
              <a:gdLst>
                <a:gd name="textAreaLeft" fmla="*/ 0 w 855360"/>
                <a:gd name="textAreaRight" fmla="*/ 855720 w 855360"/>
                <a:gd name="textAreaTop" fmla="*/ 0 h 690840"/>
                <a:gd name="textAreaBottom" fmla="*/ 691200 h 690840"/>
                <a:gd name="GluePoint1X" fmla="*/ 853074 w 1711475"/>
                <a:gd name="GluePoint1Y" fmla="*/ 0 h 1382416"/>
                <a:gd name="GluePoint2X" fmla="*/ 490571 w 1711475"/>
                <a:gd name="GluePoint2Y" fmla="*/ 0 h 1382416"/>
                <a:gd name="GluePoint3X" fmla="*/ 0 w 1711475"/>
                <a:gd name="GluePoint3Y" fmla="*/ 490190 h 1382416"/>
                <a:gd name="GluePoint4X" fmla="*/ 490571 w 1711475"/>
                <a:gd name="GluePoint4Y" fmla="*/ 980379 h 1382416"/>
                <a:gd name="GluePoint5X" fmla="*/ 1309007 w 1711475"/>
                <a:gd name="GluePoint5Y" fmla="*/ 980379 h 1382416"/>
                <a:gd name="GluePoint6X" fmla="*/ 1711476 w 1711475"/>
                <a:gd name="GluePoint6Y" fmla="*/ 1382417 h 1382416"/>
                <a:gd name="GluePoint7X" fmla="*/ 1711476 w 1711475"/>
                <a:gd name="GluePoint7Y" fmla="*/ 1382417 h 13824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85" name="Полилиния 24"/>
            <p:cNvSpPr/>
            <p:nvPr/>
          </p:nvSpPr>
          <p:spPr>
            <a:xfrm>
              <a:off x="5167080" y="2077920"/>
              <a:ext cx="508320" cy="4525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452520"/>
                <a:gd name="textAreaBottom" fmla="*/ 452880 h 452520"/>
                <a:gd name="GluePoint1X" fmla="*/ 1017457 w 1017456"/>
                <a:gd name="GluePoint1Y" fmla="*/ 0 h 905931"/>
                <a:gd name="GluePoint2X" fmla="*/ 452005 w 1017456"/>
                <a:gd name="GluePoint2Y" fmla="*/ 0 h 905931"/>
                <a:gd name="GluePoint3X" fmla="*/ 0 w 1017456"/>
                <a:gd name="GluePoint3Y" fmla="*/ 451653 h 905931"/>
                <a:gd name="GluePoint4X" fmla="*/ 0 w 1017456"/>
                <a:gd name="GluePoint4Y" fmla="*/ 454276 h 905931"/>
                <a:gd name="GluePoint5X" fmla="*/ 452005 w 1017456"/>
                <a:gd name="GluePoint5Y" fmla="*/ 905931 h 905931"/>
                <a:gd name="GluePoint6X" fmla="*/ 660062 w 1017456"/>
                <a:gd name="GluePoint6Y" fmla="*/ 905931 h 9059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86" name="Полилиния 25"/>
            <p:cNvSpPr/>
            <p:nvPr/>
          </p:nvSpPr>
          <p:spPr>
            <a:xfrm>
              <a:off x="6316920" y="3216600"/>
              <a:ext cx="703440" cy="220680"/>
            </a:xfrm>
            <a:custGeom>
              <a:avLst/>
              <a:gdLst>
                <a:gd name="textAreaLeft" fmla="*/ 0 w 703440"/>
                <a:gd name="textAreaRight" fmla="*/ 703800 w 703440"/>
                <a:gd name="textAreaTop" fmla="*/ 0 h 220680"/>
                <a:gd name="textAreaBottom" fmla="*/ 221040 h 220680"/>
                <a:gd name="GluePoint1X" fmla="*/ 1407518 w 1407517"/>
                <a:gd name="GluePoint1Y" fmla="*/ 153865 h 442298"/>
                <a:gd name="GluePoint2X" fmla="*/ 1253487 w 1407517"/>
                <a:gd name="GluePoint2Y" fmla="*/ 0 h 442298"/>
                <a:gd name="GluePoint3X" fmla="*/ 0 w 1407517"/>
                <a:gd name="GluePoint3Y" fmla="*/ 0 h 442298"/>
                <a:gd name="GluePoint4X" fmla="*/ 0 w 1407517"/>
                <a:gd name="GluePoint4Y" fmla="*/ 288434 h 442298"/>
                <a:gd name="GluePoint5X" fmla="*/ 154031 w 1407517"/>
                <a:gd name="GluePoint5Y" fmla="*/ 442299 h 442298"/>
                <a:gd name="GluePoint6X" fmla="*/ 1407518 w 1407517"/>
                <a:gd name="GluePoint6Y" fmla="*/ 442299 h 442298"/>
                <a:gd name="GluePoint7X" fmla="*/ 1407518 w 1407517"/>
                <a:gd name="GluePoint7Y" fmla="*/ 153865 h 4422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87" name="Полилиния 26"/>
            <p:cNvSpPr/>
            <p:nvPr/>
          </p:nvSpPr>
          <p:spPr>
            <a:xfrm>
              <a:off x="662508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88" name="Полилиния 27"/>
            <p:cNvSpPr/>
            <p:nvPr/>
          </p:nvSpPr>
          <p:spPr>
            <a:xfrm>
              <a:off x="68421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3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89" name="Полилиния 28"/>
            <p:cNvSpPr/>
            <p:nvPr/>
          </p:nvSpPr>
          <p:spPr>
            <a:xfrm>
              <a:off x="64083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90" name="Полилиния 29"/>
            <p:cNvSpPr/>
            <p:nvPr/>
          </p:nvSpPr>
          <p:spPr>
            <a:xfrm>
              <a:off x="6353640" y="2276640"/>
              <a:ext cx="666360" cy="469440"/>
            </a:xfrm>
            <a:custGeom>
              <a:avLst/>
              <a:gdLst>
                <a:gd name="textAreaLeft" fmla="*/ 0 w 666360"/>
                <a:gd name="textAreaRight" fmla="*/ 666720 w 666360"/>
                <a:gd name="textAreaTop" fmla="*/ 0 h 469440"/>
                <a:gd name="textAreaBottom" fmla="*/ 469800 h 469440"/>
                <a:gd name="GluePoint1X" fmla="*/ 0 w 1333878"/>
                <a:gd name="GluePoint1Y" fmla="*/ 153865 h 939941"/>
                <a:gd name="GluePoint2X" fmla="*/ 154031 w 1333878"/>
                <a:gd name="GluePoint2Y" fmla="*/ 0 h 939941"/>
                <a:gd name="GluePoint3X" fmla="*/ 1333878 w 1333878"/>
                <a:gd name="GluePoint3Y" fmla="*/ 0 h 939941"/>
                <a:gd name="GluePoint4X" fmla="*/ 1333878 w 1333878"/>
                <a:gd name="GluePoint4Y" fmla="*/ 786077 h 939941"/>
                <a:gd name="GluePoint5X" fmla="*/ 1179848 w 1333878"/>
                <a:gd name="GluePoint5Y" fmla="*/ 939942 h 939941"/>
                <a:gd name="GluePoint6X" fmla="*/ 0 w 1333878"/>
                <a:gd name="GluePoint6Y" fmla="*/ 939942 h 939941"/>
                <a:gd name="GluePoint7X" fmla="*/ 0 w 1333878"/>
                <a:gd name="GluePoint7Y" fmla="*/ 153865 h 9399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91" name="Полилиния 30"/>
            <p:cNvSpPr/>
            <p:nvPr/>
          </p:nvSpPr>
          <p:spPr>
            <a:xfrm>
              <a:off x="647352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9 h 222979"/>
                <a:gd name="GluePoint2X" fmla="*/ 222317 w 222317"/>
                <a:gd name="GluePoint2Y" fmla="*/ 111490 h 222979"/>
                <a:gd name="GluePoint3X" fmla="*/ 111159 w 222317"/>
                <a:gd name="GluePoint3Y" fmla="*/ 0 h 222979"/>
                <a:gd name="GluePoint4X" fmla="*/ 0 w 222317"/>
                <a:gd name="GluePoint4Y" fmla="*/ 111490 h 222979"/>
                <a:gd name="GluePoint5X" fmla="*/ 111159 w 222317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92" name="Полилиния 31"/>
            <p:cNvSpPr/>
            <p:nvPr/>
          </p:nvSpPr>
          <p:spPr>
            <a:xfrm>
              <a:off x="678924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9 h 222979"/>
                <a:gd name="GluePoint2X" fmla="*/ 222330 w 222330"/>
                <a:gd name="GluePoint2Y" fmla="*/ 111490 h 222979"/>
                <a:gd name="GluePoint3X" fmla="*/ 111159 w 222330"/>
                <a:gd name="GluePoint3Y" fmla="*/ 0 h 222979"/>
                <a:gd name="GluePoint4X" fmla="*/ 0 w 222330"/>
                <a:gd name="GluePoint4Y" fmla="*/ 111490 h 222979"/>
                <a:gd name="GluePoint5X" fmla="*/ 111159 w 222330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93" name="Полилиния 32"/>
            <p:cNvSpPr/>
            <p:nvPr/>
          </p:nvSpPr>
          <p:spPr>
            <a:xfrm>
              <a:off x="647352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7 h 222976"/>
                <a:gd name="GluePoint2X" fmla="*/ 222317 w 222317"/>
                <a:gd name="GluePoint2Y" fmla="*/ 111488 h 222976"/>
                <a:gd name="GluePoint3X" fmla="*/ 111159 w 222317"/>
                <a:gd name="GluePoint3Y" fmla="*/ 0 h 222976"/>
                <a:gd name="GluePoint4X" fmla="*/ 0 w 222317"/>
                <a:gd name="GluePoint4Y" fmla="*/ 111488 h 222976"/>
                <a:gd name="GluePoint5X" fmla="*/ 111159 w 222317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94" name="Полилиния 33"/>
            <p:cNvSpPr/>
            <p:nvPr/>
          </p:nvSpPr>
          <p:spPr>
            <a:xfrm>
              <a:off x="678924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95" name="Полилиния 34"/>
            <p:cNvSpPr/>
            <p:nvPr/>
          </p:nvSpPr>
          <p:spPr>
            <a:xfrm>
              <a:off x="5803200" y="2746440"/>
              <a:ext cx="1037160" cy="469440"/>
            </a:xfrm>
            <a:custGeom>
              <a:avLst/>
              <a:gdLst>
                <a:gd name="textAreaLeft" fmla="*/ 0 w 1037160"/>
                <a:gd name="textAreaRight" fmla="*/ 1037520 w 1037160"/>
                <a:gd name="textAreaTop" fmla="*/ 0 h 469440"/>
                <a:gd name="textAreaBottom" fmla="*/ 469800 h 469440"/>
                <a:gd name="GluePoint1X" fmla="*/ 0 w 2075266"/>
                <a:gd name="GluePoint1Y" fmla="*/ 153865 h 939951"/>
                <a:gd name="GluePoint2X" fmla="*/ 154031 w 2075266"/>
                <a:gd name="GluePoint2Y" fmla="*/ 0 h 939951"/>
                <a:gd name="GluePoint3X" fmla="*/ 2075266 w 2075266"/>
                <a:gd name="GluePoint3Y" fmla="*/ 0 h 939951"/>
                <a:gd name="GluePoint4X" fmla="*/ 2075266 w 2075266"/>
                <a:gd name="GluePoint4Y" fmla="*/ 786086 h 939951"/>
                <a:gd name="GluePoint5X" fmla="*/ 1921236 w 2075266"/>
                <a:gd name="GluePoint5Y" fmla="*/ 939951 h 939951"/>
                <a:gd name="GluePoint6X" fmla="*/ 0 w 2075266"/>
                <a:gd name="GluePoint6Y" fmla="*/ 939951 h 939951"/>
                <a:gd name="GluePoint7X" fmla="*/ 0 w 2075266"/>
                <a:gd name="GluePoint7Y" fmla="*/ 153865 h 93995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96" name="Полилиния 35"/>
            <p:cNvSpPr/>
            <p:nvPr/>
          </p:nvSpPr>
          <p:spPr>
            <a:xfrm>
              <a:off x="589968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97" name="Полилиния 36"/>
            <p:cNvSpPr/>
            <p:nvPr/>
          </p:nvSpPr>
          <p:spPr>
            <a:xfrm>
              <a:off x="589968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98" name="Полилиния 37"/>
            <p:cNvSpPr/>
            <p:nvPr/>
          </p:nvSpPr>
          <p:spPr>
            <a:xfrm>
              <a:off x="62611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499" name="Полилиния 38"/>
            <p:cNvSpPr/>
            <p:nvPr/>
          </p:nvSpPr>
          <p:spPr>
            <a:xfrm>
              <a:off x="66229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00" name="Полилиния 39"/>
            <p:cNvSpPr/>
            <p:nvPr/>
          </p:nvSpPr>
          <p:spPr>
            <a:xfrm>
              <a:off x="62611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01" name="Полилиния 40"/>
            <p:cNvSpPr/>
            <p:nvPr/>
          </p:nvSpPr>
          <p:spPr>
            <a:xfrm>
              <a:off x="66229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02" name="Полилиния 41"/>
            <p:cNvSpPr/>
            <p:nvPr/>
          </p:nvSpPr>
          <p:spPr>
            <a:xfrm>
              <a:off x="5719680" y="1905840"/>
              <a:ext cx="337680" cy="33768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337680"/>
                <a:gd name="textAreaBottom" fmla="*/ 338040 h 337680"/>
                <a:gd name="GluePoint1X" fmla="*/ 338177 w 676350"/>
                <a:gd name="GluePoint1Y" fmla="*/ 675822 h 675821"/>
                <a:gd name="GluePoint2X" fmla="*/ 676351 w 676350"/>
                <a:gd name="GluePoint2Y" fmla="*/ 337910 h 675821"/>
                <a:gd name="GluePoint3X" fmla="*/ 338177 w 676350"/>
                <a:gd name="GluePoint3Y" fmla="*/ 0 h 675821"/>
                <a:gd name="GluePoint4X" fmla="*/ 0 w 676350"/>
                <a:gd name="GluePoint4Y" fmla="*/ 337910 h 675821"/>
                <a:gd name="GluePoint5X" fmla="*/ 338177 w 676350"/>
                <a:gd name="GluePoint5Y" fmla="*/ 675822 h 67582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03" name="Полилиния 42"/>
            <p:cNvSpPr/>
            <p:nvPr/>
          </p:nvSpPr>
          <p:spPr>
            <a:xfrm>
              <a:off x="5796000" y="2003040"/>
              <a:ext cx="184680" cy="16416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164160"/>
                <a:gd name="textAreaBottom" fmla="*/ 164520 h 164160"/>
                <a:gd name="GluePoint1X" fmla="*/ 29261 w 370208"/>
                <a:gd name="GluePoint1Y" fmla="*/ 26708 h 328776"/>
                <a:gd name="GluePoint2X" fmla="*/ 160097 w 370208"/>
                <a:gd name="GluePoint2Y" fmla="*/ 31197 h 328776"/>
                <a:gd name="GluePoint3X" fmla="*/ 185114 w 370208"/>
                <a:gd name="GluePoint3Y" fmla="*/ 59719 h 328776"/>
                <a:gd name="GluePoint4X" fmla="*/ 210144 w 370208"/>
                <a:gd name="GluePoint4Y" fmla="*/ 31197 h 328776"/>
                <a:gd name="GluePoint5X" fmla="*/ 340967 w 370208"/>
                <a:gd name="GluePoint5Y" fmla="*/ 26708 h 328776"/>
                <a:gd name="GluePoint6X" fmla="*/ 345190 w 370208"/>
                <a:gd name="GluePoint6Y" fmla="*/ 166347 h 328776"/>
                <a:gd name="GluePoint7X" fmla="*/ 185114 w 370208"/>
                <a:gd name="GluePoint7Y" fmla="*/ 328777 h 328776"/>
                <a:gd name="GluePoint8X" fmla="*/ 25051 w 370208"/>
                <a:gd name="GluePoint8Y" fmla="*/ 166347 h 328776"/>
                <a:gd name="GluePoint9X" fmla="*/ 29261 w 370208"/>
                <a:gd name="GluePoint9Y" fmla="*/ 26708 h 328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04" name="Полилиния 43"/>
            <p:cNvSpPr/>
            <p:nvPr/>
          </p:nvSpPr>
          <p:spPr>
            <a:xfrm>
              <a:off x="6875640" y="2769120"/>
              <a:ext cx="144360" cy="345600"/>
            </a:xfrm>
            <a:custGeom>
              <a:avLst/>
              <a:gdLst>
                <a:gd name="textAreaLeft" fmla="*/ 0 w 144360"/>
                <a:gd name="textAreaRight" fmla="*/ 144720 w 144360"/>
                <a:gd name="textAreaTop" fmla="*/ 0 h 345600"/>
                <a:gd name="textAreaBottom" fmla="*/ 345960 h 345600"/>
                <a:gd name="GluePoint1X" fmla="*/ 289667 w 289667"/>
                <a:gd name="GluePoint1Y" fmla="*/ 0 h 692061"/>
                <a:gd name="GluePoint2X" fmla="*/ 289667 w 289667"/>
                <a:gd name="GluePoint2Y" fmla="*/ 402704 h 692061"/>
                <a:gd name="GluePoint3X" fmla="*/ 0 w 289667"/>
                <a:gd name="GluePoint3Y" fmla="*/ 692061 h 692061"/>
                <a:gd name="GluePoint4X" fmla="*/ 0 w 289667"/>
                <a:gd name="GluePoint4Y" fmla="*/ 692061 h 6920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505" name="Группа 44"/>
          <p:cNvGrpSpPr/>
          <p:nvPr/>
        </p:nvGrpSpPr>
        <p:grpSpPr>
          <a:xfrm>
            <a:off x="8795520" y="1883160"/>
            <a:ext cx="2576160" cy="1903320"/>
            <a:chOff x="8795520" y="1883160"/>
            <a:chExt cx="2576160" cy="1903320"/>
          </a:xfrm>
        </p:grpSpPr>
        <p:sp>
          <p:nvSpPr>
            <p:cNvPr id="8506" name="Полилиния 45"/>
            <p:cNvSpPr/>
            <p:nvPr/>
          </p:nvSpPr>
          <p:spPr>
            <a:xfrm>
              <a:off x="10496880" y="3206160"/>
              <a:ext cx="874800" cy="559080"/>
            </a:xfrm>
            <a:custGeom>
              <a:avLst/>
              <a:gdLst>
                <a:gd name="textAreaLeft" fmla="*/ 0 w 874800"/>
                <a:gd name="textAreaRight" fmla="*/ 875160 w 874800"/>
                <a:gd name="textAreaTop" fmla="*/ 0 h 559080"/>
                <a:gd name="textAreaBottom" fmla="*/ 559440 h 559080"/>
                <a:gd name="GluePoint1X" fmla="*/ 0 w 1750671"/>
                <a:gd name="GluePoint1Y" fmla="*/ 1118840 h 1118959"/>
                <a:gd name="GluePoint2X" fmla="*/ 1190463 w 1750671"/>
                <a:gd name="GluePoint2Y" fmla="*/ 1118959 h 1118959"/>
                <a:gd name="GluePoint3X" fmla="*/ 1750671 w 1750671"/>
                <a:gd name="GluePoint3Y" fmla="*/ 559472 h 1118959"/>
                <a:gd name="GluePoint4X" fmla="*/ 1190463 w 1750671"/>
                <a:gd name="GluePoint4Y" fmla="*/ 0 h 1118959"/>
                <a:gd name="GluePoint5X" fmla="*/ 1183538 w 1750671"/>
                <a:gd name="GluePoint5Y" fmla="*/ 59 h 11189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07" name="Полилиния 46"/>
            <p:cNvSpPr/>
            <p:nvPr/>
          </p:nvSpPr>
          <p:spPr>
            <a:xfrm>
              <a:off x="8795520" y="2993040"/>
              <a:ext cx="571680" cy="528120"/>
            </a:xfrm>
            <a:custGeom>
              <a:avLst/>
              <a:gdLst>
                <a:gd name="textAreaLeft" fmla="*/ 0 w 571680"/>
                <a:gd name="textAreaRight" fmla="*/ 572040 w 571680"/>
                <a:gd name="textAreaTop" fmla="*/ 0 h 528120"/>
                <a:gd name="textAreaBottom" fmla="*/ 528480 h 528120"/>
                <a:gd name="GluePoint1X" fmla="*/ 1024534 w 1143941"/>
                <a:gd name="GluePoint1Y" fmla="*/ 0 h 1057003"/>
                <a:gd name="GluePoint2X" fmla="*/ 298763 w 1143941"/>
                <a:gd name="GluePoint2Y" fmla="*/ 0 h 1057003"/>
                <a:gd name="GluePoint3X" fmla="*/ 298763 w 1143941"/>
                <a:gd name="GluePoint3Y" fmla="*/ 215660 h 1057003"/>
                <a:gd name="GluePoint4X" fmla="*/ 154332 w 1143941"/>
                <a:gd name="GluePoint4Y" fmla="*/ 215660 h 1057003"/>
                <a:gd name="GluePoint5X" fmla="*/ 0 w 1143941"/>
                <a:gd name="GluePoint5Y" fmla="*/ 369797 h 1057003"/>
                <a:gd name="GluePoint6X" fmla="*/ 73423 w 1143941"/>
                <a:gd name="GluePoint6Y" fmla="*/ 688264 h 1057003"/>
                <a:gd name="GluePoint7X" fmla="*/ 227755 w 1143941"/>
                <a:gd name="GluePoint7Y" fmla="*/ 842400 h 1057003"/>
                <a:gd name="GluePoint8X" fmla="*/ 298763 w 1143941"/>
                <a:gd name="GluePoint8Y" fmla="*/ 842400 h 1057003"/>
                <a:gd name="GluePoint9X" fmla="*/ 298763 w 1143941"/>
                <a:gd name="GluePoint9Y" fmla="*/ 1057004 h 1057003"/>
                <a:gd name="GluePoint10X" fmla="*/ 1143942 w 1143941"/>
                <a:gd name="GluePoint10Y" fmla="*/ 1057004 h 1057003"/>
                <a:gd name="GluePoint11X" fmla="*/ 1143942 w 1143941"/>
                <a:gd name="GluePoint11Y" fmla="*/ 119059 h 1057003"/>
                <a:gd name="GluePoint12X" fmla="*/ 1024534 w 1143941"/>
                <a:gd name="GluePoint12Y" fmla="*/ 0 h 1057003"/>
                <a:gd name="GluePoint13X" fmla="*/ 298763 w 1143941"/>
                <a:gd name="GluePoint13Y" fmla="*/ 315297 h 1057003"/>
                <a:gd name="GluePoint14X" fmla="*/ 298763 w 1143941"/>
                <a:gd name="GluePoint14Y" fmla="*/ 742763 h 1057003"/>
                <a:gd name="GluePoint15X" fmla="*/ 242117 w 1143941"/>
                <a:gd name="GluePoint15Y" fmla="*/ 742763 h 1057003"/>
                <a:gd name="GluePoint16X" fmla="*/ 173194 w 1143941"/>
                <a:gd name="GluePoint16Y" fmla="*/ 688264 h 1057003"/>
                <a:gd name="GluePoint17X" fmla="*/ 99770 w 1143941"/>
                <a:gd name="GluePoint17Y" fmla="*/ 369797 h 1057003"/>
                <a:gd name="GluePoint18X" fmla="*/ 154332 w 1143941"/>
                <a:gd name="GluePoint18Y" fmla="*/ 315297 h 1057003"/>
                <a:gd name="GluePoint19X" fmla="*/ 298763 w 1143941"/>
                <a:gd name="GluePoint19Y" fmla="*/ 315297 h 105700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08" name="Полилиния 47"/>
            <p:cNvSpPr/>
            <p:nvPr/>
          </p:nvSpPr>
          <p:spPr>
            <a:xfrm>
              <a:off x="10695960" y="2363040"/>
              <a:ext cx="478440" cy="1083240"/>
            </a:xfrm>
            <a:custGeom>
              <a:avLst/>
              <a:gdLst>
                <a:gd name="textAreaLeft" fmla="*/ 0 w 478440"/>
                <a:gd name="textAreaRight" fmla="*/ 478800 w 478440"/>
                <a:gd name="textAreaTop" fmla="*/ 0 h 1083240"/>
                <a:gd name="textAreaBottom" fmla="*/ 1083600 h 1083240"/>
                <a:gd name="GluePoint1X" fmla="*/ 68601 w 957974"/>
                <a:gd name="GluePoint1Y" fmla="*/ 0 h 2167545"/>
                <a:gd name="GluePoint2X" fmla="*/ 924540 w 957974"/>
                <a:gd name="GluePoint2Y" fmla="*/ 0 h 2167545"/>
                <a:gd name="GluePoint3X" fmla="*/ 957974 w 957974"/>
                <a:gd name="GluePoint3Y" fmla="*/ 105806 h 2167545"/>
                <a:gd name="GluePoint4X" fmla="*/ 957974 w 957974"/>
                <a:gd name="GluePoint4Y" fmla="*/ 1950517 h 2167545"/>
                <a:gd name="GluePoint5X" fmla="*/ 889374 w 957974"/>
                <a:gd name="GluePoint5Y" fmla="*/ 2167546 h 2167545"/>
                <a:gd name="GluePoint6X" fmla="*/ 33435 w 957974"/>
                <a:gd name="GluePoint6Y" fmla="*/ 2167546 h 2167545"/>
                <a:gd name="GluePoint7X" fmla="*/ 0 w 957974"/>
                <a:gd name="GluePoint7Y" fmla="*/ 2061732 h 2167545"/>
                <a:gd name="GluePoint8X" fmla="*/ 0 w 957974"/>
                <a:gd name="GluePoint8Y" fmla="*/ 217029 h 2167545"/>
                <a:gd name="GluePoint9X" fmla="*/ 68601 w 957974"/>
                <a:gd name="GluePoint9Y" fmla="*/ 0 h 216754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09" name="Полилиния 48"/>
            <p:cNvSpPr/>
            <p:nvPr/>
          </p:nvSpPr>
          <p:spPr>
            <a:xfrm>
              <a:off x="9705240" y="2413080"/>
              <a:ext cx="1413000" cy="101160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1011600"/>
                <a:gd name="textAreaBottom" fmla="*/ 1011960 h 1011600"/>
                <a:gd name="GluePoint1X" fmla="*/ 120663 w 2827308"/>
                <a:gd name="GluePoint1Y" fmla="*/ 0 h 2023992"/>
                <a:gd name="GluePoint2X" fmla="*/ 2827308 w 2827308"/>
                <a:gd name="GluePoint2Y" fmla="*/ 0 h 2023992"/>
                <a:gd name="GluePoint3X" fmla="*/ 2827308 w 2827308"/>
                <a:gd name="GluePoint3Y" fmla="*/ 1903490 h 2023992"/>
                <a:gd name="GluePoint4X" fmla="*/ 2706646 w 2827308"/>
                <a:gd name="GluePoint4Y" fmla="*/ 2023992 h 2023992"/>
                <a:gd name="GluePoint5X" fmla="*/ 0 w 2827308"/>
                <a:gd name="GluePoint5Y" fmla="*/ 2023992 h 2023992"/>
                <a:gd name="GluePoint6X" fmla="*/ 0 w 2827308"/>
                <a:gd name="GluePoint6Y" fmla="*/ 120501 h 2023992"/>
                <a:gd name="GluePoint7X" fmla="*/ 120663 w 2827308"/>
                <a:gd name="GluePoint7Y" fmla="*/ 0 h 2023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10" name="Полилиния 49"/>
            <p:cNvSpPr/>
            <p:nvPr/>
          </p:nvSpPr>
          <p:spPr>
            <a:xfrm>
              <a:off x="9267480" y="2058480"/>
              <a:ext cx="1343160" cy="854640"/>
            </a:xfrm>
            <a:custGeom>
              <a:avLst/>
              <a:gdLst>
                <a:gd name="textAreaLeft" fmla="*/ 0 w 1343160"/>
                <a:gd name="textAreaRight" fmla="*/ 1343520 w 1343160"/>
                <a:gd name="textAreaTop" fmla="*/ 0 h 854640"/>
                <a:gd name="textAreaBottom" fmla="*/ 855000 h 854640"/>
                <a:gd name="GluePoint1X" fmla="*/ 348249 w 2687615"/>
                <a:gd name="GluePoint1Y" fmla="*/ 0 h 1710014"/>
                <a:gd name="GluePoint2X" fmla="*/ 2687616 w 2687615"/>
                <a:gd name="GluePoint2Y" fmla="*/ 0 h 1710014"/>
                <a:gd name="GluePoint3X" fmla="*/ 2687616 w 2687615"/>
                <a:gd name="GluePoint3Y" fmla="*/ 1367378 h 1710014"/>
                <a:gd name="GluePoint4X" fmla="*/ 2339434 w 2687615"/>
                <a:gd name="GluePoint4Y" fmla="*/ 1710015 h 1710014"/>
                <a:gd name="GluePoint5X" fmla="*/ 0 w 2687615"/>
                <a:gd name="GluePoint5Y" fmla="*/ 1710000 h 1710014"/>
                <a:gd name="GluePoint6X" fmla="*/ 0 w 2687615"/>
                <a:gd name="GluePoint6Y" fmla="*/ 342629 h 1710014"/>
                <a:gd name="GluePoint7X" fmla="*/ 348182 w 2687615"/>
                <a:gd name="GluePoint7Y" fmla="*/ 0 h 1710014"/>
                <a:gd name="GluePoint8X" fmla="*/ 348249 w 2687615"/>
                <a:gd name="GluePoint8Y" fmla="*/ 0 h 171001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11" name="Полилиния 50"/>
            <p:cNvSpPr/>
            <p:nvPr/>
          </p:nvSpPr>
          <p:spPr>
            <a:xfrm>
              <a:off x="9769680" y="2471760"/>
              <a:ext cx="1285560" cy="899280"/>
            </a:xfrm>
            <a:custGeom>
              <a:avLst/>
              <a:gdLst>
                <a:gd name="textAreaLeft" fmla="*/ 0 w 1285560"/>
                <a:gd name="textAreaRight" fmla="*/ 1285920 w 1285560"/>
                <a:gd name="textAreaTop" fmla="*/ 0 h 899280"/>
                <a:gd name="textAreaBottom" fmla="*/ 899640 h 899280"/>
                <a:gd name="GluePoint1X" fmla="*/ 0 w 2572414"/>
                <a:gd name="GluePoint1Y" fmla="*/ 118423 h 1799313"/>
                <a:gd name="GluePoint2X" fmla="*/ 119409 w 2572414"/>
                <a:gd name="GluePoint2Y" fmla="*/ 0 h 1799313"/>
                <a:gd name="GluePoint3X" fmla="*/ 2572415 w 2572414"/>
                <a:gd name="GluePoint3Y" fmla="*/ 0 h 1799313"/>
                <a:gd name="GluePoint4X" fmla="*/ 2572415 w 2572414"/>
                <a:gd name="GluePoint4Y" fmla="*/ 1680255 h 1799313"/>
                <a:gd name="GluePoint5X" fmla="*/ 2454155 w 2572414"/>
                <a:gd name="GluePoint5Y" fmla="*/ 1799313 h 1799313"/>
                <a:gd name="GluePoint6X" fmla="*/ 0 w 2572414"/>
                <a:gd name="GluePoint6Y" fmla="*/ 1799313 h 1799313"/>
                <a:gd name="GluePoint7X" fmla="*/ 0 w 2572414"/>
                <a:gd name="GluePoint7Y" fmla="*/ 118423 h 17993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12" name="Полилиния 51"/>
            <p:cNvSpPr/>
            <p:nvPr/>
          </p:nvSpPr>
          <p:spPr>
            <a:xfrm>
              <a:off x="10564920" y="3258000"/>
              <a:ext cx="405360" cy="39600"/>
            </a:xfrm>
            <a:custGeom>
              <a:avLst/>
              <a:gdLst>
                <a:gd name="textAreaLeft" fmla="*/ 0 w 405360"/>
                <a:gd name="textAreaRight" fmla="*/ 405720 w 405360"/>
                <a:gd name="textAreaTop" fmla="*/ 0 h 39600"/>
                <a:gd name="textAreaBottom" fmla="*/ 39960 h 39600"/>
                <a:gd name="GluePoint1X" fmla="*/ 771357 w 811297"/>
                <a:gd name="GluePoint1Y" fmla="*/ 0 h 79647"/>
                <a:gd name="GluePoint2X" fmla="*/ 811298 w 811297"/>
                <a:gd name="GluePoint2Y" fmla="*/ 0 h 79647"/>
                <a:gd name="GluePoint3X" fmla="*/ 811298 w 811297"/>
                <a:gd name="GluePoint3Y" fmla="*/ 79647 h 79647"/>
                <a:gd name="GluePoint4X" fmla="*/ 771357 w 811297"/>
                <a:gd name="GluePoint4Y" fmla="*/ 79647 h 79647"/>
                <a:gd name="GluePoint5X" fmla="*/ 39941 w 811297"/>
                <a:gd name="GluePoint5Y" fmla="*/ 79647 h 79647"/>
                <a:gd name="GluePoint6X" fmla="*/ 0 w 811297"/>
                <a:gd name="GluePoint6Y" fmla="*/ 79647 h 79647"/>
                <a:gd name="GluePoint7X" fmla="*/ 0 w 811297"/>
                <a:gd name="GluePoint7Y" fmla="*/ 0 h 79647"/>
                <a:gd name="GluePoint8X" fmla="*/ 39941 w 811297"/>
                <a:gd name="GluePoint8Y" fmla="*/ 0 h 796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040" bIns="-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13" name="Полилиния 52"/>
            <p:cNvSpPr/>
            <p:nvPr/>
          </p:nvSpPr>
          <p:spPr>
            <a:xfrm>
              <a:off x="9027720" y="3425040"/>
              <a:ext cx="1413000" cy="9108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91080"/>
                <a:gd name="textAreaBottom" fmla="*/ 91440 h 91080"/>
                <a:gd name="GluePoint1X" fmla="*/ 76199 w 2827239"/>
                <a:gd name="GluePoint1Y" fmla="*/ 0 h 183157"/>
                <a:gd name="GluePoint2X" fmla="*/ 2827239 w 2827239"/>
                <a:gd name="GluePoint2Y" fmla="*/ 0 h 183157"/>
                <a:gd name="GluePoint3X" fmla="*/ 2827239 w 2827239"/>
                <a:gd name="GluePoint3Y" fmla="*/ 106989 h 183157"/>
                <a:gd name="GluePoint4X" fmla="*/ 2750982 w 2827239"/>
                <a:gd name="GluePoint4Y" fmla="*/ 183157 h 183157"/>
                <a:gd name="GluePoint5X" fmla="*/ 0 w 2827239"/>
                <a:gd name="GluePoint5Y" fmla="*/ 183157 h 183157"/>
                <a:gd name="GluePoint6X" fmla="*/ 0 w 2827239"/>
                <a:gd name="GluePoint6Y" fmla="*/ 76168 h 183157"/>
                <a:gd name="GluePoint7X" fmla="*/ 76262 w 2827239"/>
                <a:gd name="GluePoint7Y" fmla="*/ 0 h 183157"/>
                <a:gd name="GluePoint8X" fmla="*/ 76199 w 2827239"/>
                <a:gd name="GluePoint8Y" fmla="*/ 0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14" name="Полилиния 53"/>
            <p:cNvSpPr/>
            <p:nvPr/>
          </p:nvSpPr>
          <p:spPr>
            <a:xfrm>
              <a:off x="9027720" y="3425040"/>
              <a:ext cx="2090520" cy="91080"/>
            </a:xfrm>
            <a:custGeom>
              <a:avLst/>
              <a:gdLst>
                <a:gd name="textAreaLeft" fmla="*/ 0 w 2090520"/>
                <a:gd name="textAreaRight" fmla="*/ 2090880 w 2090520"/>
                <a:gd name="textAreaTop" fmla="*/ 0 h 91080"/>
                <a:gd name="textAreaBottom" fmla="*/ 91440 h 91080"/>
                <a:gd name="GluePoint1X" fmla="*/ 77571 w 4182248"/>
                <a:gd name="GluePoint1Y" fmla="*/ 59 h 183157"/>
                <a:gd name="GluePoint2X" fmla="*/ 4134112 w 4182248"/>
                <a:gd name="GluePoint2Y" fmla="*/ 59 h 183157"/>
                <a:gd name="GluePoint3X" fmla="*/ 4182249 w 4182248"/>
                <a:gd name="GluePoint3Y" fmla="*/ 48144 h 183157"/>
                <a:gd name="GluePoint4X" fmla="*/ 4182249 w 4182248"/>
                <a:gd name="GluePoint4Y" fmla="*/ 183157 h 183157"/>
                <a:gd name="GluePoint5X" fmla="*/ 0 w 4182248"/>
                <a:gd name="GluePoint5Y" fmla="*/ 183157 h 183157"/>
                <a:gd name="GluePoint6X" fmla="*/ 0 w 4182248"/>
                <a:gd name="GluePoint6Y" fmla="*/ 77478 h 183157"/>
                <a:gd name="GluePoint7X" fmla="*/ 77571 w 4182248"/>
                <a:gd name="GluePoint7Y" fmla="*/ 0 h 183157"/>
                <a:gd name="GluePoint8X" fmla="*/ 77571 w 4182248"/>
                <a:gd name="GluePoint8Y" fmla="*/ 59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15" name="Полилиния 54"/>
            <p:cNvSpPr/>
            <p:nvPr/>
          </p:nvSpPr>
          <p:spPr>
            <a:xfrm>
              <a:off x="10476000" y="3746160"/>
              <a:ext cx="40320" cy="40320"/>
            </a:xfrm>
            <a:custGeom>
              <a:avLst/>
              <a:gdLst>
                <a:gd name="textAreaLeft" fmla="*/ 0 w 40320"/>
                <a:gd name="textAreaRight" fmla="*/ 40680 w 40320"/>
                <a:gd name="textAreaTop" fmla="*/ 0 h 40320"/>
                <a:gd name="textAreaBottom" fmla="*/ 40680 h 40320"/>
                <a:gd name="GluePoint1X" fmla="*/ 40718 w 81437"/>
                <a:gd name="GluePoint1Y" fmla="*/ 81332 h 81331"/>
                <a:gd name="GluePoint2X" fmla="*/ 81437 w 81437"/>
                <a:gd name="GluePoint2Y" fmla="*/ 40673 h 81331"/>
                <a:gd name="GluePoint3X" fmla="*/ 40718 w 81437"/>
                <a:gd name="GluePoint3Y" fmla="*/ 0 h 81331"/>
                <a:gd name="GluePoint4X" fmla="*/ 0 w 81437"/>
                <a:gd name="GluePoint4Y" fmla="*/ 40673 h 81331"/>
                <a:gd name="GluePoint5X" fmla="*/ 40718 w 81437"/>
                <a:gd name="GluePoint5Y" fmla="*/ 81332 h 813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20" bIns="-43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16" name="Полилиния 55"/>
            <p:cNvSpPr/>
            <p:nvPr/>
          </p:nvSpPr>
          <p:spPr>
            <a:xfrm>
              <a:off x="9267480" y="2058480"/>
              <a:ext cx="1297080" cy="802440"/>
            </a:xfrm>
            <a:custGeom>
              <a:avLst/>
              <a:gdLst>
                <a:gd name="textAreaLeft" fmla="*/ 0 w 1297080"/>
                <a:gd name="textAreaRight" fmla="*/ 1297440 w 1297080"/>
                <a:gd name="textAreaTop" fmla="*/ 0 h 802440"/>
                <a:gd name="textAreaBottom" fmla="*/ 802800 h 802440"/>
                <a:gd name="GluePoint1X" fmla="*/ 0 w 2595357"/>
                <a:gd name="GluePoint1Y" fmla="*/ 119059 h 1605929"/>
                <a:gd name="GluePoint2X" fmla="*/ 119409 w 2595357"/>
                <a:gd name="GluePoint2Y" fmla="*/ 0 h 1605929"/>
                <a:gd name="GluePoint3X" fmla="*/ 2595358 w 2595357"/>
                <a:gd name="GluePoint3Y" fmla="*/ 0 h 1605929"/>
                <a:gd name="GluePoint4X" fmla="*/ 2595358 w 2595357"/>
                <a:gd name="GluePoint4Y" fmla="*/ 1486870 h 1605929"/>
                <a:gd name="GluePoint5X" fmla="*/ 2475949 w 2595357"/>
                <a:gd name="GluePoint5Y" fmla="*/ 1605929 h 1605929"/>
                <a:gd name="GluePoint6X" fmla="*/ 0 w 2595357"/>
                <a:gd name="GluePoint6Y" fmla="*/ 1605929 h 1605929"/>
                <a:gd name="GluePoint7X" fmla="*/ 0 w 2595357"/>
                <a:gd name="GluePoint7Y" fmla="*/ 119059 h 16059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17" name="Полилиния 56"/>
            <p:cNvSpPr/>
            <p:nvPr/>
          </p:nvSpPr>
          <p:spPr>
            <a:xfrm>
              <a:off x="9223560" y="2015280"/>
              <a:ext cx="440640" cy="242640"/>
            </a:xfrm>
            <a:custGeom>
              <a:avLst/>
              <a:gdLst>
                <a:gd name="textAreaLeft" fmla="*/ 0 w 440640"/>
                <a:gd name="textAreaRight" fmla="*/ 441000 w 440640"/>
                <a:gd name="textAreaTop" fmla="*/ 0 h 242640"/>
                <a:gd name="textAreaBottom" fmla="*/ 243000 h 242640"/>
                <a:gd name="GluePoint1X" fmla="*/ 881826 w 881825"/>
                <a:gd name="GluePoint1Y" fmla="*/ 0 h 486115"/>
                <a:gd name="GluePoint2X" fmla="*/ 149261 w 881825"/>
                <a:gd name="GluePoint2Y" fmla="*/ 0 h 486115"/>
                <a:gd name="GluePoint3X" fmla="*/ 0 w 881825"/>
                <a:gd name="GluePoint3Y" fmla="*/ 148824 h 486115"/>
                <a:gd name="GluePoint4X" fmla="*/ 0 w 881825"/>
                <a:gd name="GluePoint4Y" fmla="*/ 486116 h 4861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18" name="Полилиния 57"/>
            <p:cNvSpPr/>
            <p:nvPr/>
          </p:nvSpPr>
          <p:spPr>
            <a:xfrm>
              <a:off x="936756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0 w 103220"/>
                <a:gd name="GluePoint1Y" fmla="*/ 102917 h 102917"/>
                <a:gd name="GluePoint2X" fmla="*/ 103220 w 103220"/>
                <a:gd name="GluePoint2Y" fmla="*/ 51459 h 102917"/>
                <a:gd name="GluePoint3X" fmla="*/ 51610 w 103220"/>
                <a:gd name="GluePoint3Y" fmla="*/ 0 h 102917"/>
                <a:gd name="GluePoint4X" fmla="*/ 0 w 103220"/>
                <a:gd name="GluePoint4Y" fmla="*/ 51459 h 102917"/>
                <a:gd name="GluePoint5X" fmla="*/ 51610 w 103220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19" name="Полилиния 58"/>
            <p:cNvSpPr/>
            <p:nvPr/>
          </p:nvSpPr>
          <p:spPr>
            <a:xfrm>
              <a:off x="94723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2 w 103221"/>
                <a:gd name="GluePoint1Y" fmla="*/ 102917 h 102917"/>
                <a:gd name="GluePoint2X" fmla="*/ 103222 w 103221"/>
                <a:gd name="GluePoint2Y" fmla="*/ 51459 h 102917"/>
                <a:gd name="GluePoint3X" fmla="*/ 51612 w 103221"/>
                <a:gd name="GluePoint3Y" fmla="*/ 0 h 102917"/>
                <a:gd name="GluePoint4X" fmla="*/ 0 w 103221"/>
                <a:gd name="GluePoint4Y" fmla="*/ 51459 h 102917"/>
                <a:gd name="GluePoint5X" fmla="*/ 51612 w 103221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20" name="Полилиния 59"/>
            <p:cNvSpPr/>
            <p:nvPr/>
          </p:nvSpPr>
          <p:spPr>
            <a:xfrm>
              <a:off x="95767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5 w 103214"/>
                <a:gd name="GluePoint1Y" fmla="*/ 102917 h 102917"/>
                <a:gd name="GluePoint2X" fmla="*/ 103214 w 103214"/>
                <a:gd name="GluePoint2Y" fmla="*/ 51459 h 102917"/>
                <a:gd name="GluePoint3X" fmla="*/ 51615 w 103214"/>
                <a:gd name="GluePoint3Y" fmla="*/ 0 h 102917"/>
                <a:gd name="GluePoint4X" fmla="*/ 0 w 103214"/>
                <a:gd name="GluePoint4Y" fmla="*/ 51459 h 102917"/>
                <a:gd name="GluePoint5X" fmla="*/ 51615 w 103214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21" name="Полилиния 60"/>
            <p:cNvSpPr/>
            <p:nvPr/>
          </p:nvSpPr>
          <p:spPr>
            <a:xfrm>
              <a:off x="10737720" y="1883160"/>
              <a:ext cx="351360" cy="350280"/>
            </a:xfrm>
            <a:custGeom>
              <a:avLst/>
              <a:gdLst>
                <a:gd name="textAreaLeft" fmla="*/ 0 w 351360"/>
                <a:gd name="textAreaRight" fmla="*/ 351720 w 351360"/>
                <a:gd name="textAreaTop" fmla="*/ 0 h 350280"/>
                <a:gd name="textAreaBottom" fmla="*/ 350640 h 350280"/>
                <a:gd name="GluePoint1X" fmla="*/ 703200 w 703199"/>
                <a:gd name="GluePoint1Y" fmla="*/ 350567 h 701132"/>
                <a:gd name="GluePoint2X" fmla="*/ 351600 w 703199"/>
                <a:gd name="GluePoint2Y" fmla="*/ 701133 h 701132"/>
                <a:gd name="GluePoint3X" fmla="*/ 0 w 703199"/>
                <a:gd name="GluePoint3Y" fmla="*/ 350567 h 701132"/>
                <a:gd name="GluePoint4X" fmla="*/ 351600 w 703199"/>
                <a:gd name="GluePoint4Y" fmla="*/ 0 h 701132"/>
                <a:gd name="GluePoint5X" fmla="*/ 703200 w 703199"/>
                <a:gd name="GluePoint5Y" fmla="*/ 350567 h 7011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22" name="Полилиния 61"/>
            <p:cNvSpPr/>
            <p:nvPr/>
          </p:nvSpPr>
          <p:spPr>
            <a:xfrm>
              <a:off x="10915200" y="1959480"/>
              <a:ext cx="7200" cy="1980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98000"/>
                <a:gd name="textAreaBottom" fmla="*/ 198360 h 198000"/>
                <a:gd name="GluePoint1X" fmla="*/ 0 w 14926"/>
                <a:gd name="GluePoint1Y" fmla="*/ 0 h 396642"/>
                <a:gd name="GluePoint2X" fmla="*/ 0 w 14926"/>
                <a:gd name="GluePoint2Y" fmla="*/ 396643 h 3966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23" name="Полилиния 62"/>
            <p:cNvSpPr/>
            <p:nvPr/>
          </p:nvSpPr>
          <p:spPr>
            <a:xfrm>
              <a:off x="10837440" y="1959480"/>
              <a:ext cx="151560" cy="77400"/>
            </a:xfrm>
            <a:custGeom>
              <a:avLst/>
              <a:gdLst>
                <a:gd name="textAreaLeft" fmla="*/ 0 w 151560"/>
                <a:gd name="textAreaRight" fmla="*/ 151920 w 151560"/>
                <a:gd name="textAreaTop" fmla="*/ 0 h 77400"/>
                <a:gd name="textAreaBottom" fmla="*/ 77760 h 77400"/>
                <a:gd name="GluePoint1X" fmla="*/ 0 w 304179"/>
                <a:gd name="GluePoint1Y" fmla="*/ 155287 h 155286"/>
                <a:gd name="GluePoint2X" fmla="*/ 155754 w 304179"/>
                <a:gd name="GluePoint2Y" fmla="*/ 0 h 155286"/>
                <a:gd name="GluePoint3X" fmla="*/ 304180 w 304179"/>
                <a:gd name="GluePoint3Y" fmla="*/ 148001 h 15528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524" name="Группа 63"/>
          <p:cNvGrpSpPr/>
          <p:nvPr/>
        </p:nvGrpSpPr>
        <p:grpSpPr>
          <a:xfrm>
            <a:off x="5049720" y="4314960"/>
            <a:ext cx="2075760" cy="1923120"/>
            <a:chOff x="5049720" y="4314960"/>
            <a:chExt cx="2075760" cy="1923120"/>
          </a:xfrm>
        </p:grpSpPr>
        <p:sp>
          <p:nvSpPr>
            <p:cNvPr id="8525" name="Полилиния 64"/>
            <p:cNvSpPr/>
            <p:nvPr/>
          </p:nvSpPr>
          <p:spPr>
            <a:xfrm>
              <a:off x="5049720" y="4757400"/>
              <a:ext cx="308520" cy="608760"/>
            </a:xfrm>
            <a:custGeom>
              <a:avLst/>
              <a:gdLst>
                <a:gd name="textAreaLeft" fmla="*/ 0 w 308520"/>
                <a:gd name="textAreaRight" fmla="*/ 308880 w 308520"/>
                <a:gd name="textAreaTop" fmla="*/ 0 h 608760"/>
                <a:gd name="textAreaBottom" fmla="*/ 609120 h 608760"/>
                <a:gd name="GluePoint1X" fmla="*/ 617381 w 617855"/>
                <a:gd name="GluePoint1Y" fmla="*/ 19124 h 1218534"/>
                <a:gd name="GluePoint2X" fmla="*/ 617856 w 617855"/>
                <a:gd name="GluePoint2Y" fmla="*/ 136 h 1218534"/>
                <a:gd name="GluePoint3X" fmla="*/ 609845 w 617855"/>
                <a:gd name="GluePoint3Y" fmla="*/ 0 h 1218534"/>
                <a:gd name="GluePoint4X" fmla="*/ 0 w 617855"/>
                <a:gd name="GluePoint4Y" fmla="*/ 609275 h 1218534"/>
                <a:gd name="GluePoint5X" fmla="*/ 609913 w 617855"/>
                <a:gd name="GluePoint5Y" fmla="*/ 1218534 h 1218534"/>
                <a:gd name="GluePoint6X" fmla="*/ 617448 w 617855"/>
                <a:gd name="GluePoint6Y" fmla="*/ 1218477 h 1218534"/>
                <a:gd name="GluePoint7X" fmla="*/ 617448 w 617855"/>
                <a:gd name="GluePoint7Y" fmla="*/ 19124 h 1218534"/>
                <a:gd name="GluePoint8X" fmla="*/ 617381 w 617855"/>
                <a:gd name="GluePoint8Y" fmla="*/ 19124 h 12185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26" name="Полилиния 65"/>
            <p:cNvSpPr/>
            <p:nvPr/>
          </p:nvSpPr>
          <p:spPr>
            <a:xfrm>
              <a:off x="6033960" y="4314960"/>
              <a:ext cx="1091520" cy="461880"/>
            </a:xfrm>
            <a:custGeom>
              <a:avLst/>
              <a:gdLst>
                <a:gd name="textAreaLeft" fmla="*/ 0 w 1091520"/>
                <a:gd name="textAreaRight" fmla="*/ 1091880 w 1091520"/>
                <a:gd name="textAreaTop" fmla="*/ 0 h 461880"/>
                <a:gd name="textAreaBottom" fmla="*/ 462240 h 461880"/>
                <a:gd name="GluePoint1X" fmla="*/ 125335 w 2183873"/>
                <a:gd name="GluePoint1Y" fmla="*/ 0 h 924500"/>
                <a:gd name="GluePoint2X" fmla="*/ 0 w 2183873"/>
                <a:gd name="GluePoint2Y" fmla="*/ 125204 h 924500"/>
                <a:gd name="GluePoint3X" fmla="*/ 0 w 2183873"/>
                <a:gd name="GluePoint3Y" fmla="*/ 924501 h 924500"/>
                <a:gd name="GluePoint4X" fmla="*/ 2058539 w 2183873"/>
                <a:gd name="GluePoint4Y" fmla="*/ 924501 h 924500"/>
                <a:gd name="GluePoint5X" fmla="*/ 2183873 w 2183873"/>
                <a:gd name="GluePoint5Y" fmla="*/ 799298 h 924500"/>
                <a:gd name="GluePoint6X" fmla="*/ 2183873 w 2183873"/>
                <a:gd name="GluePoint6Y" fmla="*/ 1 h 924500"/>
                <a:gd name="GluePoint7X" fmla="*/ 125335 w 2183873"/>
                <a:gd name="GluePoint7Y" fmla="*/ 0 h 9245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27" name="Полилиния 66"/>
            <p:cNvSpPr/>
            <p:nvPr/>
          </p:nvSpPr>
          <p:spPr>
            <a:xfrm>
              <a:off x="6958800" y="439812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7 h 169106"/>
                <a:gd name="GluePoint2X" fmla="*/ 169287 w 169286"/>
                <a:gd name="GluePoint2Y" fmla="*/ 84554 h 169106"/>
                <a:gd name="GluePoint3X" fmla="*/ 84643 w 169286"/>
                <a:gd name="GluePoint3Y" fmla="*/ 0 h 169106"/>
                <a:gd name="GluePoint4X" fmla="*/ 0 w 169286"/>
                <a:gd name="GluePoint4Y" fmla="*/ 84554 h 169106"/>
                <a:gd name="GluePoint5X" fmla="*/ 84643 w 169286"/>
                <a:gd name="GluePoint5Y" fmla="*/ 169107 h 1691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28" name="Полилиния 67"/>
            <p:cNvSpPr/>
            <p:nvPr/>
          </p:nvSpPr>
          <p:spPr>
            <a:xfrm>
              <a:off x="5081400" y="4319640"/>
              <a:ext cx="914400" cy="735120"/>
            </a:xfrm>
            <a:custGeom>
              <a:avLst/>
              <a:gdLst>
                <a:gd name="textAreaLeft" fmla="*/ 0 w 914400"/>
                <a:gd name="textAreaRight" fmla="*/ 914760 w 914400"/>
                <a:gd name="textAreaTop" fmla="*/ 0 h 735120"/>
                <a:gd name="textAreaBottom" fmla="*/ 735480 h 735120"/>
                <a:gd name="GluePoint1X" fmla="*/ 1829819 w 1829819"/>
                <a:gd name="GluePoint1Y" fmla="*/ 167 h 1471020"/>
                <a:gd name="GluePoint2X" fmla="*/ 750591 w 1829819"/>
                <a:gd name="GluePoint2Y" fmla="*/ 0 h 1471020"/>
                <a:gd name="GluePoint3X" fmla="*/ 0 w 1829819"/>
                <a:gd name="GluePoint3Y" fmla="*/ 749883 h 1471020"/>
                <a:gd name="GluePoint4X" fmla="*/ 544091 w 1829819"/>
                <a:gd name="GluePoint4Y" fmla="*/ 1471020 h 1471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29" name="Полилиния 68"/>
            <p:cNvSpPr/>
            <p:nvPr/>
          </p:nvSpPr>
          <p:spPr>
            <a:xfrm>
              <a:off x="6186240" y="5863680"/>
              <a:ext cx="900720" cy="374400"/>
            </a:xfrm>
            <a:custGeom>
              <a:avLst/>
              <a:gdLst>
                <a:gd name="textAreaLeft" fmla="*/ 0 w 900720"/>
                <a:gd name="textAreaRight" fmla="*/ 901080 w 900720"/>
                <a:gd name="textAreaTop" fmla="*/ 0 h 374400"/>
                <a:gd name="textAreaBottom" fmla="*/ 374760 h 374400"/>
                <a:gd name="GluePoint1X" fmla="*/ 0 w 1802240"/>
                <a:gd name="GluePoint1Y" fmla="*/ 749717 h 749877"/>
                <a:gd name="GluePoint2X" fmla="*/ 1051571 w 1802240"/>
                <a:gd name="GluePoint2Y" fmla="*/ 749878 h 749877"/>
                <a:gd name="GluePoint3X" fmla="*/ 1802241 w 1802240"/>
                <a:gd name="GluePoint3Y" fmla="*/ 0 h 7498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30" name="Полилиния 69"/>
            <p:cNvSpPr/>
            <p:nvPr/>
          </p:nvSpPr>
          <p:spPr>
            <a:xfrm>
              <a:off x="5400000" y="4568040"/>
              <a:ext cx="1387440" cy="1386360"/>
            </a:xfrm>
            <a:custGeom>
              <a:avLst/>
              <a:gdLst>
                <a:gd name="textAreaLeft" fmla="*/ 0 w 1387440"/>
                <a:gd name="textAreaRight" fmla="*/ 1387800 w 1387440"/>
                <a:gd name="textAreaTop" fmla="*/ 0 h 1386360"/>
                <a:gd name="textAreaBottom" fmla="*/ 1386720 h 1386360"/>
                <a:gd name="GluePoint1X" fmla="*/ 2366503 w 2776266"/>
                <a:gd name="GluePoint1Y" fmla="*/ 0 h 2773413"/>
                <a:gd name="GluePoint2X" fmla="*/ 175218 w 2776266"/>
                <a:gd name="GluePoint2Y" fmla="*/ 83 h 2773413"/>
                <a:gd name="GluePoint3X" fmla="*/ 8189 w 2776266"/>
                <a:gd name="GluePoint3Y" fmla="*/ 166521 h 2773413"/>
                <a:gd name="GluePoint4X" fmla="*/ 0 w 2776266"/>
                <a:gd name="GluePoint4Y" fmla="*/ 2773414 h 2773413"/>
                <a:gd name="GluePoint5X" fmla="*/ 2607895 w 2776266"/>
                <a:gd name="GluePoint5Y" fmla="*/ 2773414 h 2773413"/>
                <a:gd name="GluePoint6X" fmla="*/ 2775008 w 2776266"/>
                <a:gd name="GluePoint6Y" fmla="*/ 2605232 h 2773413"/>
                <a:gd name="GluePoint7X" fmla="*/ 2773418 w 2776266"/>
                <a:gd name="GluePoint7Y" fmla="*/ 2404229 h 2773413"/>
                <a:gd name="GluePoint8X" fmla="*/ 2776266 w 2776266"/>
                <a:gd name="GluePoint8Y" fmla="*/ 1106962 h 2773413"/>
                <a:gd name="GluePoint9X" fmla="*/ 2776266 w 2776266"/>
                <a:gd name="GluePoint9Y" fmla="*/ 83 h 2773413"/>
                <a:gd name="GluePoint10X" fmla="*/ 2366503 w 2776266"/>
                <a:gd name="GluePoint10Y" fmla="*/ 0 h 27734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31" name="Полилиния 70"/>
            <p:cNvSpPr/>
            <p:nvPr/>
          </p:nvSpPr>
          <p:spPr>
            <a:xfrm>
              <a:off x="7059600" y="580968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59"/>
                <a:gd name="GluePoint1Y" fmla="*/ 109844 h 109843"/>
                <a:gd name="GluePoint2X" fmla="*/ 109960 w 109959"/>
                <a:gd name="GluePoint2Y" fmla="*/ 54922 h 109843"/>
                <a:gd name="GluePoint3X" fmla="*/ 54980 w 109959"/>
                <a:gd name="GluePoint3Y" fmla="*/ 0 h 109843"/>
                <a:gd name="GluePoint4X" fmla="*/ 0 w 109959"/>
                <a:gd name="GluePoint4Y" fmla="*/ 54922 h 109843"/>
                <a:gd name="GluePoint5X" fmla="*/ 54980 w 109959"/>
                <a:gd name="GluePoint5Y" fmla="*/ 109844 h 1098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32" name="Полилиния 71"/>
            <p:cNvSpPr/>
            <p:nvPr/>
          </p:nvSpPr>
          <p:spPr>
            <a:xfrm>
              <a:off x="5052960" y="466020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60"/>
                <a:gd name="GluePoint1Y" fmla="*/ 109845 h 109844"/>
                <a:gd name="GluePoint2X" fmla="*/ 109961 w 109960"/>
                <a:gd name="GluePoint2Y" fmla="*/ 54922 h 109844"/>
                <a:gd name="GluePoint3X" fmla="*/ 54980 w 109960"/>
                <a:gd name="GluePoint3Y" fmla="*/ 0 h 109844"/>
                <a:gd name="GluePoint4X" fmla="*/ 0 w 109960"/>
                <a:gd name="GluePoint4Y" fmla="*/ 54922 h 109844"/>
                <a:gd name="GluePoint5X" fmla="*/ 54980 w 109960"/>
                <a:gd name="GluePoint5Y" fmla="*/ 109845 h 10984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33" name="Полилиния 72"/>
            <p:cNvSpPr/>
            <p:nvPr/>
          </p:nvSpPr>
          <p:spPr>
            <a:xfrm>
              <a:off x="549648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34" name="Полилиния 73"/>
            <p:cNvSpPr/>
            <p:nvPr/>
          </p:nvSpPr>
          <p:spPr>
            <a:xfrm>
              <a:off x="53132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35" name="Полилиния 74"/>
            <p:cNvSpPr/>
            <p:nvPr/>
          </p:nvSpPr>
          <p:spPr>
            <a:xfrm>
              <a:off x="51296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36" name="Полилиния 75"/>
            <p:cNvSpPr/>
            <p:nvPr/>
          </p:nvSpPr>
          <p:spPr>
            <a:xfrm>
              <a:off x="6140160" y="4624200"/>
              <a:ext cx="364320" cy="349560"/>
            </a:xfrm>
            <a:custGeom>
              <a:avLst/>
              <a:gdLst>
                <a:gd name="textAreaLeft" fmla="*/ 0 w 364320"/>
                <a:gd name="textAreaRight" fmla="*/ 364680 w 364320"/>
                <a:gd name="textAreaTop" fmla="*/ 0 h 349560"/>
                <a:gd name="textAreaBottom" fmla="*/ 349920 h 349560"/>
                <a:gd name="GluePoint1X" fmla="*/ 729311 w 729311"/>
                <a:gd name="GluePoint1Y" fmla="*/ 0 h 699883"/>
                <a:gd name="GluePoint2X" fmla="*/ 729311 w 729311"/>
                <a:gd name="GluePoint2Y" fmla="*/ 442892 h 699883"/>
                <a:gd name="GluePoint3X" fmla="*/ 0 w 729311"/>
                <a:gd name="GluePoint3Y" fmla="*/ 442886 h 699883"/>
                <a:gd name="GluePoint4X" fmla="*/ 0 w 729311"/>
                <a:gd name="GluePoint4Y" fmla="*/ 699884 h 6998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37" name="Полилиния 76"/>
            <p:cNvSpPr/>
            <p:nvPr/>
          </p:nvSpPr>
          <p:spPr>
            <a:xfrm>
              <a:off x="5458320" y="5374800"/>
              <a:ext cx="347400" cy="23004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30040"/>
                <a:gd name="textAreaBottom" fmla="*/ 230400 h 230040"/>
                <a:gd name="GluePoint1X" fmla="*/ 0 w 695438"/>
                <a:gd name="GluePoint1Y" fmla="*/ 460995 h 460995"/>
                <a:gd name="GluePoint2X" fmla="*/ 272352 w 695438"/>
                <a:gd name="GluePoint2Y" fmla="*/ 460995 h 460995"/>
                <a:gd name="GluePoint3X" fmla="*/ 272352 w 695438"/>
                <a:gd name="GluePoint3Y" fmla="*/ 0 h 460995"/>
                <a:gd name="GluePoint4X" fmla="*/ 695438 w 695438"/>
                <a:gd name="GluePoint4Y" fmla="*/ 0 h 4609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38" name="Полилиния 77"/>
            <p:cNvSpPr/>
            <p:nvPr/>
          </p:nvSpPr>
          <p:spPr>
            <a:xfrm>
              <a:off x="5594760" y="4798800"/>
              <a:ext cx="5400" cy="57564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575640"/>
                <a:gd name="textAreaBottom" fmla="*/ 576000 h 575640"/>
                <a:gd name="GluePoint1X" fmla="*/ 0 w 11439"/>
                <a:gd name="GluePoint1Y" fmla="*/ 0 h 1152069"/>
                <a:gd name="GluePoint2X" fmla="*/ 0 w 11439"/>
                <a:gd name="GluePoint2Y" fmla="*/ 1152069 h 11520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39" name="Полилиния 78"/>
            <p:cNvSpPr/>
            <p:nvPr/>
          </p:nvSpPr>
          <p:spPr>
            <a:xfrm>
              <a:off x="5956560" y="5549040"/>
              <a:ext cx="408960" cy="349200"/>
            </a:xfrm>
            <a:custGeom>
              <a:avLst/>
              <a:gdLst>
                <a:gd name="textAreaLeft" fmla="*/ 0 w 408960"/>
                <a:gd name="textAreaRight" fmla="*/ 409320 w 408960"/>
                <a:gd name="textAreaTop" fmla="*/ 0 h 349200"/>
                <a:gd name="textAreaBottom" fmla="*/ 349560 h 349200"/>
                <a:gd name="GluePoint1X" fmla="*/ 0 w 818610"/>
                <a:gd name="GluePoint1Y" fmla="*/ 0 h 699138"/>
                <a:gd name="GluePoint2X" fmla="*/ 0 w 818610"/>
                <a:gd name="GluePoint2Y" fmla="*/ 395652 h 699138"/>
                <a:gd name="GluePoint3X" fmla="*/ 818611 w 818610"/>
                <a:gd name="GluePoint3Y" fmla="*/ 395652 h 699138"/>
                <a:gd name="GluePoint4X" fmla="*/ 818611 w 818610"/>
                <a:gd name="GluePoint4Y" fmla="*/ 699138 h 699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40" name="Полилиния 79"/>
            <p:cNvSpPr/>
            <p:nvPr/>
          </p:nvSpPr>
          <p:spPr>
            <a:xfrm>
              <a:off x="5806080" y="4974120"/>
              <a:ext cx="575280" cy="574560"/>
            </a:xfrm>
            <a:custGeom>
              <a:avLst/>
              <a:gdLst>
                <a:gd name="textAreaLeft" fmla="*/ 0 w 575280"/>
                <a:gd name="textAreaRight" fmla="*/ 575640 w 575280"/>
                <a:gd name="textAreaTop" fmla="*/ 0 h 574560"/>
                <a:gd name="textAreaBottom" fmla="*/ 574920 h 574560"/>
                <a:gd name="GluePoint1X" fmla="*/ 167113 w 1151166"/>
                <a:gd name="GluePoint1Y" fmla="*/ 0 h 1149940"/>
                <a:gd name="GluePoint2X" fmla="*/ 1151166 w 1151166"/>
                <a:gd name="GluePoint2Y" fmla="*/ 0 h 1149940"/>
                <a:gd name="GluePoint3X" fmla="*/ 1151166 w 1151166"/>
                <a:gd name="GluePoint3Y" fmla="*/ 983004 h 1149940"/>
                <a:gd name="GluePoint4X" fmla="*/ 984053 w 1151166"/>
                <a:gd name="GluePoint4Y" fmla="*/ 1149940 h 1149940"/>
                <a:gd name="GluePoint5X" fmla="*/ 0 w 1151166"/>
                <a:gd name="GluePoint5Y" fmla="*/ 1149940 h 1149940"/>
                <a:gd name="GluePoint6X" fmla="*/ 0 w 1151166"/>
                <a:gd name="GluePoint6Y" fmla="*/ 166937 h 1149940"/>
                <a:gd name="GluePoint7X" fmla="*/ 167113 w 1151166"/>
                <a:gd name="GluePoint7Y" fmla="*/ 0 h 11499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41" name="Полилиния 80"/>
            <p:cNvSpPr/>
            <p:nvPr/>
          </p:nvSpPr>
          <p:spPr>
            <a:xfrm>
              <a:off x="6186240" y="6024240"/>
              <a:ext cx="601200" cy="165600"/>
            </a:xfrm>
            <a:custGeom>
              <a:avLst/>
              <a:gdLst>
                <a:gd name="textAreaLeft" fmla="*/ 0 w 601200"/>
                <a:gd name="textAreaRight" fmla="*/ 601560 w 601200"/>
                <a:gd name="textAreaTop" fmla="*/ 0 h 165600"/>
                <a:gd name="textAreaBottom" fmla="*/ 165960 h 165600"/>
                <a:gd name="GluePoint1X" fmla="*/ 1078215 w 1203549"/>
                <a:gd name="GluePoint1Y" fmla="*/ 332239 h 332238"/>
                <a:gd name="GluePoint2X" fmla="*/ 0 w 1203549"/>
                <a:gd name="GluePoint2Y" fmla="*/ 332239 h 332238"/>
                <a:gd name="GluePoint3X" fmla="*/ 0 w 1203549"/>
                <a:gd name="GluePoint3Y" fmla="*/ 125214 h 332238"/>
                <a:gd name="GluePoint4X" fmla="*/ 125335 w 1203549"/>
                <a:gd name="GluePoint4Y" fmla="*/ 0 h 332238"/>
                <a:gd name="GluePoint5X" fmla="*/ 1203549 w 1203549"/>
                <a:gd name="GluePoint5Y" fmla="*/ 0 h 332238"/>
                <a:gd name="GluePoint6X" fmla="*/ 1203549 w 1203549"/>
                <a:gd name="GluePoint6Y" fmla="*/ 207037 h 332238"/>
                <a:gd name="GluePoint7X" fmla="*/ 1078215 w 1203549"/>
                <a:gd name="GluePoint7Y" fmla="*/ 332239 h 332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42" name="Полилиния 81"/>
            <p:cNvSpPr/>
            <p:nvPr/>
          </p:nvSpPr>
          <p:spPr>
            <a:xfrm>
              <a:off x="575100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8 h 169107"/>
                <a:gd name="GluePoint2X" fmla="*/ 169287 w 169286"/>
                <a:gd name="GluePoint2Y" fmla="*/ 84554 h 169107"/>
                <a:gd name="GluePoint3X" fmla="*/ 84643 w 169286"/>
                <a:gd name="GluePoint3Y" fmla="*/ 0 h 169107"/>
                <a:gd name="GluePoint4X" fmla="*/ 0 w 169286"/>
                <a:gd name="GluePoint4Y" fmla="*/ 84554 h 169107"/>
                <a:gd name="GluePoint5X" fmla="*/ 84643 w 169286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43" name="Полилиния 82"/>
            <p:cNvSpPr/>
            <p:nvPr/>
          </p:nvSpPr>
          <p:spPr>
            <a:xfrm>
              <a:off x="5953320" y="4719240"/>
              <a:ext cx="76320" cy="76320"/>
            </a:xfrm>
            <a:custGeom>
              <a:avLst/>
              <a:gdLst>
                <a:gd name="textAreaLeft" fmla="*/ 0 w 76320"/>
                <a:gd name="textAreaRight" fmla="*/ 76680 w 76320"/>
                <a:gd name="textAreaTop" fmla="*/ 0 h 76320"/>
                <a:gd name="textAreaBottom" fmla="*/ 76680 h 76320"/>
                <a:gd name="GluePoint1X" fmla="*/ 153271 w 153270"/>
                <a:gd name="GluePoint1Y" fmla="*/ 76554 h 153109"/>
                <a:gd name="GluePoint2X" fmla="*/ 76635 w 153270"/>
                <a:gd name="GluePoint2Y" fmla="*/ 153109 h 153109"/>
                <a:gd name="GluePoint3X" fmla="*/ 0 w 153270"/>
                <a:gd name="GluePoint3Y" fmla="*/ 76554 h 153109"/>
                <a:gd name="GluePoint4X" fmla="*/ 76635 w 153270"/>
                <a:gd name="GluePoint4Y" fmla="*/ 0 h 153109"/>
                <a:gd name="GluePoint5X" fmla="*/ 153271 w 153270"/>
                <a:gd name="GluePoint5Y" fmla="*/ 76554 h 1531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680" bIns="31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44" name="Полилиния 83"/>
            <p:cNvSpPr/>
            <p:nvPr/>
          </p:nvSpPr>
          <p:spPr>
            <a:xfrm>
              <a:off x="555228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4"/>
                <a:gd name="GluePoint1Y" fmla="*/ 169108 h 169107"/>
                <a:gd name="GluePoint2X" fmla="*/ 169284 w 169284"/>
                <a:gd name="GluePoint2Y" fmla="*/ 84554 h 169107"/>
                <a:gd name="GluePoint3X" fmla="*/ 84643 w 169284"/>
                <a:gd name="GluePoint3Y" fmla="*/ 0 h 169107"/>
                <a:gd name="GluePoint4X" fmla="*/ 0 w 169284"/>
                <a:gd name="GluePoint4Y" fmla="*/ 84554 h 169107"/>
                <a:gd name="GluePoint5X" fmla="*/ 84643 w 169284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45" name="Полилиния 84"/>
            <p:cNvSpPr/>
            <p:nvPr/>
          </p:nvSpPr>
          <p:spPr>
            <a:xfrm>
              <a:off x="5456160" y="4624560"/>
              <a:ext cx="1274760" cy="1273680"/>
            </a:xfrm>
            <a:custGeom>
              <a:avLst/>
              <a:gdLst>
                <a:gd name="textAreaLeft" fmla="*/ 0 w 1274760"/>
                <a:gd name="textAreaRight" fmla="*/ 1275120 w 1274760"/>
                <a:gd name="textAreaTop" fmla="*/ 0 h 1273680"/>
                <a:gd name="textAreaBottom" fmla="*/ 1274040 h 1273680"/>
                <a:gd name="GluePoint1X" fmla="*/ 2174320 w 2550827"/>
                <a:gd name="GluePoint1Y" fmla="*/ 83 h 2548294"/>
                <a:gd name="GluePoint2X" fmla="*/ 132855 w 2550827"/>
                <a:gd name="GluePoint2Y" fmla="*/ 168 h 2548294"/>
                <a:gd name="GluePoint3X" fmla="*/ 7604 w 2550827"/>
                <a:gd name="GluePoint3Y" fmla="*/ 124953 h 2548294"/>
                <a:gd name="GluePoint4X" fmla="*/ 0 w 2550827"/>
                <a:gd name="GluePoint4Y" fmla="*/ 2548295 h 2548294"/>
                <a:gd name="GluePoint5X" fmla="*/ 2424566 w 2550827"/>
                <a:gd name="GluePoint5Y" fmla="*/ 2548295 h 2548294"/>
                <a:gd name="GluePoint6X" fmla="*/ 2549901 w 2550827"/>
                <a:gd name="GluePoint6Y" fmla="*/ 2422098 h 2548294"/>
                <a:gd name="GluePoint7X" fmla="*/ 2548231 w 2550827"/>
                <a:gd name="GluePoint7Y" fmla="*/ 2209005 h 2548294"/>
                <a:gd name="GluePoint8X" fmla="*/ 2550827 w 2550827"/>
                <a:gd name="GluePoint8Y" fmla="*/ 1017068 h 2548294"/>
                <a:gd name="GluePoint9X" fmla="*/ 2550827 w 2550827"/>
                <a:gd name="GluePoint9Y" fmla="*/ 83 h 2548294"/>
                <a:gd name="GluePoint10X" fmla="*/ 2174320 w 2550827"/>
                <a:gd name="GluePoint10Y" fmla="*/ 0 h 2548294"/>
                <a:gd name="GluePoint11X" fmla="*/ 2174320 w 2550827"/>
                <a:gd name="GluePoint11Y" fmla="*/ 83 h 25482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46" name="Полилиния 85"/>
            <p:cNvSpPr/>
            <p:nvPr/>
          </p:nvSpPr>
          <p:spPr>
            <a:xfrm>
              <a:off x="5872680" y="5040720"/>
              <a:ext cx="442080" cy="441720"/>
            </a:xfrm>
            <a:custGeom>
              <a:avLst/>
              <a:gdLst>
                <a:gd name="textAreaLeft" fmla="*/ 0 w 442080"/>
                <a:gd name="textAreaRight" fmla="*/ 442440 w 442080"/>
                <a:gd name="textAreaTop" fmla="*/ 0 h 441720"/>
                <a:gd name="textAreaBottom" fmla="*/ 442080 h 441720"/>
                <a:gd name="GluePoint1X" fmla="*/ 116892 w 884858"/>
                <a:gd name="GluePoint1Y" fmla="*/ 0 h 883936"/>
                <a:gd name="GluePoint2X" fmla="*/ 884859 w 884858"/>
                <a:gd name="GluePoint2Y" fmla="*/ 0 h 883936"/>
                <a:gd name="GluePoint3X" fmla="*/ 884859 w 884858"/>
                <a:gd name="GluePoint3Y" fmla="*/ 767156 h 883936"/>
                <a:gd name="GluePoint4X" fmla="*/ 767967 w 884858"/>
                <a:gd name="GluePoint4Y" fmla="*/ 883937 h 883936"/>
                <a:gd name="GluePoint5X" fmla="*/ 0 w 884858"/>
                <a:gd name="GluePoint5Y" fmla="*/ 883937 h 883936"/>
                <a:gd name="GluePoint6X" fmla="*/ 0 w 884858"/>
                <a:gd name="GluePoint6Y" fmla="*/ 116769 h 883936"/>
                <a:gd name="GluePoint7X" fmla="*/ 116892 w 884858"/>
                <a:gd name="GluePoint7Y" fmla="*/ 0 h 883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47" name="Полилиния 86"/>
            <p:cNvSpPr/>
            <p:nvPr/>
          </p:nvSpPr>
          <p:spPr>
            <a:xfrm>
              <a:off x="6161040" y="5162040"/>
              <a:ext cx="479520" cy="198720"/>
            </a:xfrm>
            <a:custGeom>
              <a:avLst/>
              <a:gdLst>
                <a:gd name="textAreaLeft" fmla="*/ 0 w 479520"/>
                <a:gd name="textAreaRight" fmla="*/ 479880 w 479520"/>
                <a:gd name="textAreaTop" fmla="*/ 0 h 198720"/>
                <a:gd name="textAreaBottom" fmla="*/ 199080 h 198720"/>
                <a:gd name="GluePoint1X" fmla="*/ 760645 w 959755"/>
                <a:gd name="GluePoint1Y" fmla="*/ 0 h 397811"/>
                <a:gd name="GluePoint2X" fmla="*/ 199110 w 959755"/>
                <a:gd name="GluePoint2Y" fmla="*/ 0 h 397811"/>
                <a:gd name="GluePoint3X" fmla="*/ 0 w 959755"/>
                <a:gd name="GluePoint3Y" fmla="*/ 198900 h 397811"/>
                <a:gd name="GluePoint4X" fmla="*/ 199110 w 959755"/>
                <a:gd name="GluePoint4Y" fmla="*/ 397812 h 397811"/>
                <a:gd name="GluePoint5X" fmla="*/ 760645 w 959755"/>
                <a:gd name="GluePoint5Y" fmla="*/ 397812 h 397811"/>
                <a:gd name="GluePoint6X" fmla="*/ 959755 w 959755"/>
                <a:gd name="GluePoint6Y" fmla="*/ 198900 h 397811"/>
                <a:gd name="GluePoint7X" fmla="*/ 760645 w 959755"/>
                <a:gd name="GluePoint7Y" fmla="*/ 0 h 39781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548" name="Группа 87"/>
          <p:cNvGrpSpPr/>
          <p:nvPr/>
        </p:nvGrpSpPr>
        <p:grpSpPr>
          <a:xfrm>
            <a:off x="615240" y="1879920"/>
            <a:ext cx="2972520" cy="1909800"/>
            <a:chOff x="615240" y="1879920"/>
            <a:chExt cx="2972520" cy="1909800"/>
          </a:xfrm>
        </p:grpSpPr>
        <p:sp>
          <p:nvSpPr>
            <p:cNvPr id="8549" name="Полилиния 88"/>
            <p:cNvSpPr/>
            <p:nvPr/>
          </p:nvSpPr>
          <p:spPr>
            <a:xfrm>
              <a:off x="2784960" y="3020760"/>
              <a:ext cx="802800" cy="743040"/>
            </a:xfrm>
            <a:custGeom>
              <a:avLst/>
              <a:gdLst>
                <a:gd name="textAreaLeft" fmla="*/ 0 w 802800"/>
                <a:gd name="textAreaRight" fmla="*/ 803160 w 802800"/>
                <a:gd name="textAreaTop" fmla="*/ 0 h 743040"/>
                <a:gd name="textAreaBottom" fmla="*/ 743400 h 743040"/>
                <a:gd name="GluePoint1X" fmla="*/ 0 w 1606717"/>
                <a:gd name="GluePoint1Y" fmla="*/ 0 h 1487062"/>
                <a:gd name="GluePoint2X" fmla="*/ 863396 w 1606717"/>
                <a:gd name="GluePoint2Y" fmla="*/ 0 h 1487062"/>
                <a:gd name="GluePoint3X" fmla="*/ 1606717 w 1606717"/>
                <a:gd name="GluePoint3Y" fmla="*/ 743531 h 1487062"/>
                <a:gd name="GluePoint4X" fmla="*/ 1606717 w 1606717"/>
                <a:gd name="GluePoint4Y" fmla="*/ 743531 h 1487062"/>
                <a:gd name="GluePoint5X" fmla="*/ 863396 w 1606717"/>
                <a:gd name="GluePoint5Y" fmla="*/ 1487062 h 1487062"/>
                <a:gd name="GluePoint6X" fmla="*/ 194133 w 1606717"/>
                <a:gd name="GluePoint6Y" fmla="*/ 1487062 h 14870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50" name="Полилиния 89"/>
            <p:cNvSpPr/>
            <p:nvPr/>
          </p:nvSpPr>
          <p:spPr>
            <a:xfrm flipV="1">
              <a:off x="2390400" y="1904760"/>
              <a:ext cx="917280" cy="1315080"/>
            </a:xfrm>
            <a:custGeom>
              <a:avLst/>
              <a:gdLst>
                <a:gd name="textAreaLeft" fmla="*/ 0 w 917280"/>
                <a:gd name="textAreaRight" fmla="*/ 917640 w 917280"/>
                <a:gd name="textAreaTop" fmla="*/ -360 h 1315080"/>
                <a:gd name="textAreaBottom" fmla="*/ 1315080 h 1315080"/>
                <a:gd name="GluePoint1X" fmla="*/ 312 w 1835431"/>
                <a:gd name="GluePoint1Y" fmla="*/ 6 h 2630956"/>
                <a:gd name="GluePoint2X" fmla="*/ 1835743 w 1835431"/>
                <a:gd name="GluePoint2Y" fmla="*/ 6 h 2630956"/>
                <a:gd name="GluePoint3X" fmla="*/ 1835743 w 1835431"/>
                <a:gd name="GluePoint3Y" fmla="*/ 2630962 h 2630956"/>
                <a:gd name="GluePoint4X" fmla="*/ 312 w 1835431"/>
                <a:gd name="GluePoint4Y" fmla="*/ 2630962 h 26309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51" name="Полилиния 90"/>
            <p:cNvSpPr/>
            <p:nvPr/>
          </p:nvSpPr>
          <p:spPr>
            <a:xfrm>
              <a:off x="2847960" y="373860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461 w 102921"/>
                <a:gd name="GluePoint1Y" fmla="*/ 102950 h 102950"/>
                <a:gd name="GluePoint2X" fmla="*/ 102921 w 102921"/>
                <a:gd name="GluePoint2Y" fmla="*/ 51475 h 102950"/>
                <a:gd name="GluePoint3X" fmla="*/ 51461 w 102921"/>
                <a:gd name="GluePoint3Y" fmla="*/ 0 h 102950"/>
                <a:gd name="GluePoint4X" fmla="*/ 0 w 102921"/>
                <a:gd name="GluePoint4Y" fmla="*/ 51475 h 102950"/>
                <a:gd name="GluePoint5X" fmla="*/ 51461 w 102921"/>
                <a:gd name="GluePoint5Y" fmla="*/ 10295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52" name="Полилиния 91"/>
            <p:cNvSpPr/>
            <p:nvPr/>
          </p:nvSpPr>
          <p:spPr>
            <a:xfrm>
              <a:off x="163764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0 h 228778"/>
                <a:gd name="GluePoint2X" fmla="*/ 3167692 w 3224870"/>
                <a:gd name="GluePoint2Y" fmla="*/ 0 h 228778"/>
                <a:gd name="GluePoint3X" fmla="*/ 3224871 w 3224870"/>
                <a:gd name="GluePoint3Y" fmla="*/ 57195 h 228778"/>
                <a:gd name="GluePoint4X" fmla="*/ 3224871 w 3224870"/>
                <a:gd name="GluePoint4Y" fmla="*/ 228779 h 228778"/>
                <a:gd name="GluePoint5X" fmla="*/ 0 w 3224870"/>
                <a:gd name="GluePoint5Y" fmla="*/ 22877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53" name="Полилиния 92"/>
            <p:cNvSpPr/>
            <p:nvPr/>
          </p:nvSpPr>
          <p:spPr>
            <a:xfrm>
              <a:off x="83556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114389 h 228778"/>
                <a:gd name="GluePoint2X" fmla="*/ 114357 w 3224870"/>
                <a:gd name="GluePoint2Y" fmla="*/ 0 h 228778"/>
                <a:gd name="GluePoint3X" fmla="*/ 3224871 w 3224870"/>
                <a:gd name="GluePoint3Y" fmla="*/ 0 h 228778"/>
                <a:gd name="GluePoint4X" fmla="*/ 3224871 w 3224870"/>
                <a:gd name="GluePoint4Y" fmla="*/ 114389 h 228778"/>
                <a:gd name="GluePoint5X" fmla="*/ 3110513 w 3224870"/>
                <a:gd name="GluePoint5Y" fmla="*/ 228779 h 228778"/>
                <a:gd name="GluePoint6X" fmla="*/ 0 w 3224870"/>
                <a:gd name="GluePoint6Y" fmla="*/ 228779 h 228778"/>
                <a:gd name="GluePoint7X" fmla="*/ 0 w 3224870"/>
                <a:gd name="GluePoint7Y" fmla="*/ 11438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54" name="Полилиния 93"/>
            <p:cNvSpPr/>
            <p:nvPr/>
          </p:nvSpPr>
          <p:spPr>
            <a:xfrm>
              <a:off x="1638720" y="2059920"/>
              <a:ext cx="1611720" cy="120060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200600"/>
                <a:gd name="textAreaBottom" fmla="*/ 1200960 h 1200600"/>
                <a:gd name="GluePoint1X" fmla="*/ 0 w 3224870"/>
                <a:gd name="GluePoint1Y" fmla="*/ 114389 h 2402177"/>
                <a:gd name="GluePoint2X" fmla="*/ 114357 w 3224870"/>
                <a:gd name="GluePoint2Y" fmla="*/ 0 h 2402177"/>
                <a:gd name="GluePoint3X" fmla="*/ 3224871 w 3224870"/>
                <a:gd name="GluePoint3Y" fmla="*/ 0 h 2402177"/>
                <a:gd name="GluePoint4X" fmla="*/ 3224871 w 3224870"/>
                <a:gd name="GluePoint4Y" fmla="*/ 2287788 h 2402177"/>
                <a:gd name="GluePoint5X" fmla="*/ 3110513 w 3224870"/>
                <a:gd name="GluePoint5Y" fmla="*/ 2402178 h 2402177"/>
                <a:gd name="GluePoint6X" fmla="*/ 0 w 3224870"/>
                <a:gd name="GluePoint6Y" fmla="*/ 2402178 h 2402177"/>
                <a:gd name="GluePoint7X" fmla="*/ 0 w 3224870"/>
                <a:gd name="GluePoint7Y" fmla="*/ 114389 h 24021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55" name="Полилиния 94"/>
            <p:cNvSpPr/>
            <p:nvPr/>
          </p:nvSpPr>
          <p:spPr>
            <a:xfrm>
              <a:off x="1055520" y="1931400"/>
              <a:ext cx="1611720" cy="98928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989280"/>
                <a:gd name="textAreaBottom" fmla="*/ 989640 h 989280"/>
                <a:gd name="GluePoint1X" fmla="*/ 404447 w 3224870"/>
                <a:gd name="GluePoint1Y" fmla="*/ 0 h 1978936"/>
                <a:gd name="GluePoint2X" fmla="*/ 3224871 w 3224870"/>
                <a:gd name="GluePoint2Y" fmla="*/ 0 h 1978936"/>
                <a:gd name="GluePoint3X" fmla="*/ 3224871 w 3224870"/>
                <a:gd name="GluePoint3Y" fmla="*/ 1582417 h 1978936"/>
                <a:gd name="GluePoint4X" fmla="*/ 2820504 w 3224870"/>
                <a:gd name="GluePoint4Y" fmla="*/ 1978937 h 1978936"/>
                <a:gd name="GluePoint5X" fmla="*/ 0 w 3224870"/>
                <a:gd name="GluePoint5Y" fmla="*/ 1978937 h 1978936"/>
                <a:gd name="GluePoint6X" fmla="*/ 0 w 3224870"/>
                <a:gd name="GluePoint6Y" fmla="*/ 396514 h 1978936"/>
                <a:gd name="GluePoint7X" fmla="*/ 404367 w 3224870"/>
                <a:gd name="GluePoint7Y" fmla="*/ 0 h 1978936"/>
                <a:gd name="GluePoint8X" fmla="*/ 404447 w 3224870"/>
                <a:gd name="GluePoint8Y" fmla="*/ 0 h 1978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56" name="Полилиния 95"/>
            <p:cNvSpPr/>
            <p:nvPr/>
          </p:nvSpPr>
          <p:spPr>
            <a:xfrm>
              <a:off x="1695960" y="2117160"/>
              <a:ext cx="1497600" cy="10864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1086480"/>
                <a:gd name="textAreaBottom" fmla="*/ 1086840 h 1086480"/>
                <a:gd name="GluePoint1X" fmla="*/ 0 w 2996156"/>
                <a:gd name="GluePoint1Y" fmla="*/ 114389 h 2173398"/>
                <a:gd name="GluePoint2X" fmla="*/ 114357 w 2996156"/>
                <a:gd name="GluePoint2Y" fmla="*/ 0 h 2173398"/>
                <a:gd name="GluePoint3X" fmla="*/ 2996156 w 2996156"/>
                <a:gd name="GluePoint3Y" fmla="*/ 0 h 2173398"/>
                <a:gd name="GluePoint4X" fmla="*/ 2996156 w 2996156"/>
                <a:gd name="GluePoint4Y" fmla="*/ 2059009 h 2173398"/>
                <a:gd name="GluePoint5X" fmla="*/ 2881799 w 2996156"/>
                <a:gd name="GluePoint5Y" fmla="*/ 2173399 h 2173398"/>
                <a:gd name="GluePoint6X" fmla="*/ 0 w 2996156"/>
                <a:gd name="GluePoint6Y" fmla="*/ 2173399 h 2173398"/>
                <a:gd name="GluePoint7X" fmla="*/ 0 w 2996156"/>
                <a:gd name="GluePoint7Y" fmla="*/ 114389 h 21733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57" name="Полилиния 96"/>
            <p:cNvSpPr/>
            <p:nvPr/>
          </p:nvSpPr>
          <p:spPr>
            <a:xfrm>
              <a:off x="2639160" y="3038040"/>
              <a:ext cx="439920" cy="5112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51120"/>
                <a:gd name="textAreaBottom" fmla="*/ 51480 h 51120"/>
                <a:gd name="GluePoint1X" fmla="*/ 829089 w 880549"/>
                <a:gd name="GluePoint1Y" fmla="*/ 0 h 102950"/>
                <a:gd name="GluePoint2X" fmla="*/ 880550 w 880549"/>
                <a:gd name="GluePoint2Y" fmla="*/ 0 h 102950"/>
                <a:gd name="GluePoint3X" fmla="*/ 880550 w 880549"/>
                <a:gd name="GluePoint3Y" fmla="*/ 102950 h 102950"/>
                <a:gd name="GluePoint4X" fmla="*/ 829089 w 880549"/>
                <a:gd name="GluePoint4Y" fmla="*/ 102950 h 102950"/>
                <a:gd name="GluePoint5X" fmla="*/ 51461 w 880549"/>
                <a:gd name="GluePoint5Y" fmla="*/ 102950 h 102950"/>
                <a:gd name="GluePoint6X" fmla="*/ 0 w 880549"/>
                <a:gd name="GluePoint6Y" fmla="*/ 102950 h 102950"/>
                <a:gd name="GluePoint7X" fmla="*/ 0 w 880549"/>
                <a:gd name="GluePoint7Y" fmla="*/ 0 h 102950"/>
                <a:gd name="GluePoint8X" fmla="*/ 51461 w 880549"/>
                <a:gd name="GluePoint8Y" fmla="*/ 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58" name="Полилиния 97"/>
            <p:cNvSpPr/>
            <p:nvPr/>
          </p:nvSpPr>
          <p:spPr>
            <a:xfrm>
              <a:off x="1112760" y="1936800"/>
              <a:ext cx="1497600" cy="9262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926280"/>
                <a:gd name="textAreaBottom" fmla="*/ 926640 h 926280"/>
                <a:gd name="GluePoint1X" fmla="*/ 0 w 2996156"/>
                <a:gd name="GluePoint1Y" fmla="*/ 114389 h 1853108"/>
                <a:gd name="GluePoint2X" fmla="*/ 114357 w 2996156"/>
                <a:gd name="GluePoint2Y" fmla="*/ 0 h 1853108"/>
                <a:gd name="GluePoint3X" fmla="*/ 2996156 w 2996156"/>
                <a:gd name="GluePoint3Y" fmla="*/ 0 h 1853108"/>
                <a:gd name="GluePoint4X" fmla="*/ 2996156 w 2996156"/>
                <a:gd name="GluePoint4Y" fmla="*/ 1738719 h 1853108"/>
                <a:gd name="GluePoint5X" fmla="*/ 2881799 w 2996156"/>
                <a:gd name="GluePoint5Y" fmla="*/ 1853108 h 1853108"/>
                <a:gd name="GluePoint6X" fmla="*/ 0 w 2996156"/>
                <a:gd name="GluePoint6Y" fmla="*/ 1853108 h 1853108"/>
                <a:gd name="GluePoint7X" fmla="*/ 0 w 2996156"/>
                <a:gd name="GluePoint7Y" fmla="*/ 114389 h 18531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59" name="Полилиния 98"/>
            <p:cNvSpPr/>
            <p:nvPr/>
          </p:nvSpPr>
          <p:spPr>
            <a:xfrm>
              <a:off x="1055520" y="1879920"/>
              <a:ext cx="508320" cy="2797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279720"/>
                <a:gd name="textAreaBottom" fmla="*/ 280080 h 279720"/>
                <a:gd name="GluePoint1X" fmla="*/ 1017778 w 1017778"/>
                <a:gd name="GluePoint1Y" fmla="*/ 0 h 560508"/>
                <a:gd name="GluePoint2X" fmla="*/ 171536 w 1017778"/>
                <a:gd name="GluePoint2Y" fmla="*/ 0 h 560508"/>
                <a:gd name="GluePoint3X" fmla="*/ 0 w 1017778"/>
                <a:gd name="GluePoint3Y" fmla="*/ 171584 h 560508"/>
                <a:gd name="GluePoint4X" fmla="*/ 0 w 1017778"/>
                <a:gd name="GluePoint4Y" fmla="*/ 560508 h 5605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60" name="Полилиния 99"/>
            <p:cNvSpPr/>
            <p:nvPr/>
          </p:nvSpPr>
          <p:spPr>
            <a:xfrm>
              <a:off x="122688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61" name="Полилиния 100"/>
            <p:cNvSpPr/>
            <p:nvPr/>
          </p:nvSpPr>
          <p:spPr>
            <a:xfrm>
              <a:off x="134136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62" name="Полилиния 101"/>
            <p:cNvSpPr/>
            <p:nvPr/>
          </p:nvSpPr>
          <p:spPr>
            <a:xfrm>
              <a:off x="145584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63" name="Полилиния 102"/>
            <p:cNvSpPr/>
            <p:nvPr/>
          </p:nvSpPr>
          <p:spPr>
            <a:xfrm>
              <a:off x="615240" y="2683440"/>
              <a:ext cx="399960" cy="399960"/>
            </a:xfrm>
            <a:custGeom>
              <a:avLst/>
              <a:gdLst>
                <a:gd name="textAreaLeft" fmla="*/ 0 w 399960"/>
                <a:gd name="textAreaRight" fmla="*/ 400320 w 399960"/>
                <a:gd name="textAreaTop" fmla="*/ 0 h 399960"/>
                <a:gd name="textAreaBottom" fmla="*/ 400320 h 399960"/>
                <a:gd name="GluePoint1X" fmla="*/ 400250 w 800499"/>
                <a:gd name="GluePoint1Y" fmla="*/ 800726 h 800725"/>
                <a:gd name="GluePoint2X" fmla="*/ 800500 w 800499"/>
                <a:gd name="GluePoint2Y" fmla="*/ 400363 h 800725"/>
                <a:gd name="GluePoint3X" fmla="*/ 400250 w 800499"/>
                <a:gd name="GluePoint3Y" fmla="*/ 0 h 800725"/>
                <a:gd name="GluePoint4X" fmla="*/ 0 w 800499"/>
                <a:gd name="GluePoint4Y" fmla="*/ 400363 h 800725"/>
                <a:gd name="GluePoint5X" fmla="*/ 400250 w 800499"/>
                <a:gd name="GluePoint5Y" fmla="*/ 800726 h 8007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64" name="Полилиния 103"/>
            <p:cNvSpPr/>
            <p:nvPr/>
          </p:nvSpPr>
          <p:spPr>
            <a:xfrm>
              <a:off x="815400" y="2772720"/>
              <a:ext cx="5400" cy="22500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225000"/>
                <a:gd name="textAreaBottom" fmla="*/ 225360 h 225000"/>
                <a:gd name="GluePoint1X" fmla="*/ 0 w 11435"/>
                <a:gd name="GluePoint1Y" fmla="*/ 450660 h 450659"/>
                <a:gd name="GluePoint2X" fmla="*/ 0 w 11435"/>
                <a:gd name="GluePoint2Y" fmla="*/ 0 h 4506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65" name="Полилиния 104"/>
            <p:cNvSpPr/>
            <p:nvPr/>
          </p:nvSpPr>
          <p:spPr>
            <a:xfrm>
              <a:off x="732600" y="2769120"/>
              <a:ext cx="165600" cy="8640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86400"/>
                <a:gd name="textAreaBottom" fmla="*/ 86760 h 86400"/>
                <a:gd name="GluePoint1X" fmla="*/ 331636 w 331635"/>
                <a:gd name="GluePoint1Y" fmla="*/ 173334 h 173334"/>
                <a:gd name="GluePoint2X" fmla="*/ 165818 w 331635"/>
                <a:gd name="GluePoint2Y" fmla="*/ 0 h 173334"/>
                <a:gd name="GluePoint3X" fmla="*/ 0 w 331635"/>
                <a:gd name="GluePoint3Y" fmla="*/ 173334 h 17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760" bIns="41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8566" name="Группа 105"/>
          <p:cNvGrpSpPr/>
          <p:nvPr/>
        </p:nvGrpSpPr>
        <p:grpSpPr>
          <a:xfrm>
            <a:off x="609480" y="4374360"/>
            <a:ext cx="2890080" cy="1809360"/>
            <a:chOff x="609480" y="4374360"/>
            <a:chExt cx="2890080" cy="1809360"/>
          </a:xfrm>
        </p:grpSpPr>
        <p:sp>
          <p:nvSpPr>
            <p:cNvPr id="8567" name="Полилиния 106"/>
            <p:cNvSpPr/>
            <p:nvPr/>
          </p:nvSpPr>
          <p:spPr>
            <a:xfrm flipV="1">
              <a:off x="2152800" y="5738760"/>
              <a:ext cx="1074240" cy="45360"/>
            </a:xfrm>
            <a:custGeom>
              <a:avLst/>
              <a:gdLst>
                <a:gd name="textAreaLeft" fmla="*/ 0 w 1074240"/>
                <a:gd name="textAreaRight" fmla="*/ 1074600 w 1074240"/>
                <a:gd name="textAreaTop" fmla="*/ 360 h 45360"/>
                <a:gd name="textAreaBottom" fmla="*/ 46080 h 45360"/>
                <a:gd name="GluePoint1X" fmla="*/ 252 w 2149838"/>
                <a:gd name="GluePoint1Y" fmla="*/ 224 h 91564"/>
                <a:gd name="GluePoint2X" fmla="*/ 2150091 w 2149838"/>
                <a:gd name="GluePoint2Y" fmla="*/ 224 h 91564"/>
                <a:gd name="GluePoint3X" fmla="*/ 2150091 w 2149838"/>
                <a:gd name="GluePoint3Y" fmla="*/ 91788 h 91564"/>
                <a:gd name="GluePoint4X" fmla="*/ 252 w 2149838"/>
                <a:gd name="GluePoint4Y" fmla="*/ 91788 h 915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68" name="Полилиния 107"/>
            <p:cNvSpPr/>
            <p:nvPr/>
          </p:nvSpPr>
          <p:spPr>
            <a:xfrm flipV="1">
              <a:off x="2183400" y="4600080"/>
              <a:ext cx="143640" cy="39024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360 h 390240"/>
                <a:gd name="textAreaBottom" fmla="*/ 390960 h 390240"/>
                <a:gd name="GluePoint1X" fmla="*/ 257 w 287870"/>
                <a:gd name="GluePoint1Y" fmla="*/ 37 h 781347"/>
                <a:gd name="GluePoint2X" fmla="*/ 288127 w 287870"/>
                <a:gd name="GluePoint2Y" fmla="*/ 37 h 781347"/>
                <a:gd name="GluePoint3X" fmla="*/ 288127 w 287870"/>
                <a:gd name="GluePoint3Y" fmla="*/ 781384 h 781347"/>
                <a:gd name="GluePoint4X" fmla="*/ 257 w 287870"/>
                <a:gd name="GluePoint4Y" fmla="*/ 781384 h 7813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69" name="Скругленный прямоугольник 108"/>
            <p:cNvSpPr/>
            <p:nvPr/>
          </p:nvSpPr>
          <p:spPr>
            <a:xfrm flipV="1">
              <a:off x="1211400" y="4405680"/>
              <a:ext cx="388440" cy="18900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70" name="Полилиния 109"/>
            <p:cNvSpPr/>
            <p:nvPr/>
          </p:nvSpPr>
          <p:spPr>
            <a:xfrm flipV="1">
              <a:off x="1237320" y="4428360"/>
              <a:ext cx="143640" cy="14292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-360 h 142920"/>
                <a:gd name="textAreaBottom" fmla="*/ 142920 h 142920"/>
                <a:gd name="GluePoint1X" fmla="*/ 287973 w 287870"/>
                <a:gd name="GluePoint1Y" fmla="*/ 143459 h 286900"/>
                <a:gd name="GluePoint2X" fmla="*/ 144038 w 287870"/>
                <a:gd name="GluePoint2Y" fmla="*/ 286910 h 286900"/>
                <a:gd name="GluePoint3X" fmla="*/ 103 w 287870"/>
                <a:gd name="GluePoint3Y" fmla="*/ 143459 h 286900"/>
                <a:gd name="GluePoint4X" fmla="*/ 144038 w 287870"/>
                <a:gd name="GluePoint4Y" fmla="*/ 9 h 286900"/>
                <a:gd name="GluePoint5X" fmla="*/ 287973 w 287870"/>
                <a:gd name="GluePoint5Y" fmla="*/ 143459 h 2869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71" name="Полилиния 110"/>
            <p:cNvSpPr/>
            <p:nvPr/>
          </p:nvSpPr>
          <p:spPr>
            <a:xfrm>
              <a:off x="814680" y="4398840"/>
              <a:ext cx="1368360" cy="396360"/>
            </a:xfrm>
            <a:custGeom>
              <a:avLst/>
              <a:gdLst>
                <a:gd name="textAreaLeft" fmla="*/ 0 w 1368360"/>
                <a:gd name="textAreaRight" fmla="*/ 1368720 w 1368360"/>
                <a:gd name="textAreaTop" fmla="*/ 0 h 396360"/>
                <a:gd name="textAreaBottom" fmla="*/ 396720 h 396360"/>
                <a:gd name="GluePoint1X" fmla="*/ 2737829 w 2737829"/>
                <a:gd name="GluePoint1Y" fmla="*/ 793556 h 793555"/>
                <a:gd name="GluePoint2X" fmla="*/ 306245 w 2737829"/>
                <a:gd name="GluePoint2Y" fmla="*/ 793556 h 793555"/>
                <a:gd name="GluePoint3X" fmla="*/ 0 w 2737829"/>
                <a:gd name="GluePoint3Y" fmla="*/ 488342 h 793555"/>
                <a:gd name="GluePoint4X" fmla="*/ 0 w 2737829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72" name="Полилиния 111"/>
            <p:cNvSpPr/>
            <p:nvPr/>
          </p:nvSpPr>
          <p:spPr>
            <a:xfrm>
              <a:off x="1803960" y="4993920"/>
              <a:ext cx="997920" cy="396360"/>
            </a:xfrm>
            <a:custGeom>
              <a:avLst/>
              <a:gdLst>
                <a:gd name="textAreaLeft" fmla="*/ 0 w 997920"/>
                <a:gd name="textAreaRight" fmla="*/ 998280 w 997920"/>
                <a:gd name="textAreaTop" fmla="*/ 0 h 396360"/>
                <a:gd name="textAreaBottom" fmla="*/ 396720 h 396360"/>
                <a:gd name="GluePoint1X" fmla="*/ 0 w 1996716"/>
                <a:gd name="GluePoint1Y" fmla="*/ 793556 h 793555"/>
                <a:gd name="GluePoint2X" fmla="*/ 1690472 w 1996716"/>
                <a:gd name="GluePoint2Y" fmla="*/ 793556 h 793555"/>
                <a:gd name="GluePoint3X" fmla="*/ 1996717 w 1996716"/>
                <a:gd name="GluePoint3Y" fmla="*/ 488342 h 793555"/>
                <a:gd name="GluePoint4X" fmla="*/ 1996717 w 1996716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73" name="Скругленный прямоугольник 112"/>
            <p:cNvSpPr/>
            <p:nvPr/>
          </p:nvSpPr>
          <p:spPr>
            <a:xfrm flipV="1">
              <a:off x="1012320" y="5196960"/>
              <a:ext cx="786600" cy="38736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74" name="Скругленный прямоугольник 113"/>
            <p:cNvSpPr/>
            <p:nvPr/>
          </p:nvSpPr>
          <p:spPr>
            <a:xfrm flipV="1">
              <a:off x="609480" y="5389920"/>
              <a:ext cx="795600" cy="39636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75" name="Полилиния 114"/>
            <p:cNvSpPr/>
            <p:nvPr/>
          </p:nvSpPr>
          <p:spPr>
            <a:xfrm>
              <a:off x="1007640" y="5784480"/>
              <a:ext cx="991800" cy="198000"/>
            </a:xfrm>
            <a:custGeom>
              <a:avLst/>
              <a:gdLst>
                <a:gd name="textAreaLeft" fmla="*/ 0 w 991800"/>
                <a:gd name="textAreaRight" fmla="*/ 992160 w 991800"/>
                <a:gd name="textAreaTop" fmla="*/ 0 h 198000"/>
                <a:gd name="textAreaBottom" fmla="*/ 198360 h 198000"/>
                <a:gd name="GluePoint1X" fmla="*/ 0 w 1984466"/>
                <a:gd name="GluePoint1Y" fmla="*/ 0 h 396777"/>
                <a:gd name="GluePoint2X" fmla="*/ 0 w 1984466"/>
                <a:gd name="GluePoint2Y" fmla="*/ 0 h 396777"/>
                <a:gd name="GluePoint3X" fmla="*/ 398118 w 1984466"/>
                <a:gd name="GluePoint3Y" fmla="*/ 396778 h 396777"/>
                <a:gd name="GluePoint4X" fmla="*/ 1984467 w 1984466"/>
                <a:gd name="GluePoint4Y" fmla="*/ 396778 h 3967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76" name="Полилиния 115"/>
            <p:cNvSpPr/>
            <p:nvPr/>
          </p:nvSpPr>
          <p:spPr>
            <a:xfrm>
              <a:off x="1972080" y="595224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77" name="Полилиния 116"/>
            <p:cNvSpPr/>
            <p:nvPr/>
          </p:nvSpPr>
          <p:spPr>
            <a:xfrm>
              <a:off x="2201760" y="5787360"/>
              <a:ext cx="994680" cy="396360"/>
            </a:xfrm>
            <a:custGeom>
              <a:avLst/>
              <a:gdLst>
                <a:gd name="textAreaLeft" fmla="*/ 0 w 994680"/>
                <a:gd name="textAreaRight" fmla="*/ 995040 w 994680"/>
                <a:gd name="textAreaTop" fmla="*/ 0 h 396360"/>
                <a:gd name="textAreaBottom" fmla="*/ 396720 h 396360"/>
                <a:gd name="GluePoint1X" fmla="*/ 1990592 w 1990591"/>
                <a:gd name="GluePoint1Y" fmla="*/ 0 h 793555"/>
                <a:gd name="GluePoint2X" fmla="*/ 0 w 1990591"/>
                <a:gd name="GluePoint2Y" fmla="*/ 0 h 793555"/>
                <a:gd name="GluePoint3X" fmla="*/ 0 w 1990591"/>
                <a:gd name="GluePoint3Y" fmla="*/ 793556 h 793555"/>
                <a:gd name="GluePoint4X" fmla="*/ 987334 w 1990591"/>
                <a:gd name="GluePoint4Y" fmla="*/ 793556 h 793555"/>
                <a:gd name="GluePoint5X" fmla="*/ 1990592 w 1990591"/>
                <a:gd name="GluePoint5Y" fmla="*/ 793556 h 793555"/>
                <a:gd name="GluePoint6X" fmla="*/ 1990592 w 1990591"/>
                <a:gd name="GluePoint6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78" name="Полилиния 117"/>
            <p:cNvSpPr/>
            <p:nvPr/>
          </p:nvSpPr>
          <p:spPr>
            <a:xfrm>
              <a:off x="1904760" y="5683680"/>
              <a:ext cx="1594800" cy="72720"/>
            </a:xfrm>
            <a:custGeom>
              <a:avLst/>
              <a:gdLst>
                <a:gd name="textAreaLeft" fmla="*/ 0 w 1594800"/>
                <a:gd name="textAreaRight" fmla="*/ 1595160 w 1594800"/>
                <a:gd name="textAreaTop" fmla="*/ 0 h 72720"/>
                <a:gd name="textAreaBottom" fmla="*/ 73080 h 72720"/>
                <a:gd name="GluePoint1X" fmla="*/ 3191072 w 3191071"/>
                <a:gd name="GluePoint1Y" fmla="*/ 0 h 146502"/>
                <a:gd name="GluePoint2X" fmla="*/ 0 w 3191071"/>
                <a:gd name="GluePoint2Y" fmla="*/ 0 h 146502"/>
                <a:gd name="GluePoint3X" fmla="*/ 0 w 3191071"/>
                <a:gd name="GluePoint3Y" fmla="*/ 54938 h 146502"/>
                <a:gd name="GluePoint4X" fmla="*/ 91873 w 3191071"/>
                <a:gd name="GluePoint4Y" fmla="*/ 146503 h 146502"/>
                <a:gd name="GluePoint5X" fmla="*/ 3099198 w 3191071"/>
                <a:gd name="GluePoint5Y" fmla="*/ 146503 h 146502"/>
                <a:gd name="GluePoint6X" fmla="*/ 3191072 w 3191071"/>
                <a:gd name="GluePoint6Y" fmla="*/ 54938 h 146502"/>
                <a:gd name="GluePoint7X" fmla="*/ 3191072 w 3191071"/>
                <a:gd name="GluePoint7Y" fmla="*/ 0 h 14650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79" name="Полилиния 118"/>
            <p:cNvSpPr/>
            <p:nvPr/>
          </p:nvSpPr>
          <p:spPr>
            <a:xfrm>
              <a:off x="784080" y="437436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80" name="Полилиния 119"/>
            <p:cNvSpPr/>
            <p:nvPr/>
          </p:nvSpPr>
          <p:spPr>
            <a:xfrm>
              <a:off x="2306520" y="472536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81" name="Полилиния 120"/>
            <p:cNvSpPr/>
            <p:nvPr/>
          </p:nvSpPr>
          <p:spPr>
            <a:xfrm>
              <a:off x="2250720" y="472680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3044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82" name="Полилиния 121"/>
            <p:cNvSpPr/>
            <p:nvPr/>
          </p:nvSpPr>
          <p:spPr>
            <a:xfrm>
              <a:off x="2306520" y="442620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583" name="Полилиния 122"/>
            <p:cNvSpPr/>
            <p:nvPr/>
          </p:nvSpPr>
          <p:spPr>
            <a:xfrm>
              <a:off x="2250720" y="442764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</p:spTree>
  </p:cSld>
</p:sldLayout>
</file>

<file path=ppt/slideLayouts/slideLayout5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4" name="Image 0" descr=" "/>
          <p:cNvPicPr/>
          <p:nvPr/>
        </p:nvPicPr>
        <p:blipFill>
          <a:blip r:embed="rId2"/>
          <a:stretch/>
        </p:blipFill>
        <p:spPr>
          <a:xfrm>
            <a:off x="952560" y="603360"/>
            <a:ext cx="10286640" cy="565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85" name="PlaceHolder 1"/>
          <p:cNvSpPr>
            <a:spLocks noGrp="1"/>
          </p:cNvSpPr>
          <p:nvPr>
            <p:ph type="body"/>
          </p:nvPr>
        </p:nvSpPr>
        <p:spPr>
          <a:xfrm>
            <a:off x="4329000" y="2883960"/>
            <a:ext cx="3533760" cy="1815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586" name="Image 44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88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фото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89" name="Текст 4"/>
          <p:cNvSpPr/>
          <p:nvPr/>
        </p:nvSpPr>
        <p:spPr>
          <a:xfrm>
            <a:off x="609480" y="1325520"/>
            <a:ext cx="181008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Яндекс диск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90" name="Текст 4"/>
          <p:cNvSpPr/>
          <p:nvPr/>
        </p:nvSpPr>
        <p:spPr>
          <a:xfrm>
            <a:off x="609480" y="1786320"/>
            <a:ext cx="300276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Группа вконтакте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91" name="TextBox 5"/>
          <p:cNvSpPr/>
          <p:nvPr/>
        </p:nvSpPr>
        <p:spPr>
          <a:xfrm>
            <a:off x="3354480" y="13662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4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5"/>
              </a:rPr>
              <a:t>disk.yandex.ru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6"/>
              </a:rPr>
              <a:t>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7"/>
              </a:rPr>
              <a:t>d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8"/>
              </a:rPr>
              <a:t>/HHexFxfFgZna0g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92" name="TextBox 6"/>
          <p:cNvSpPr/>
          <p:nvPr/>
        </p:nvSpPr>
        <p:spPr>
          <a:xfrm>
            <a:off x="3354480" y="18270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9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0"/>
              </a:rPr>
              <a:t>vk.com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1"/>
              </a:rPr>
              <a:t>/albums-222277101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593" name="Рисунок 7" descr=""/>
          <p:cNvPicPr/>
          <p:nvPr/>
        </p:nvPicPr>
        <p:blipFill>
          <a:blip r:embed="rId12"/>
          <a:srcRect l="0" t="28087" r="0" b="18663"/>
          <a:stretch/>
        </p:blipFill>
        <p:spPr>
          <a:xfrm>
            <a:off x="0" y="2535840"/>
            <a:ext cx="12191760" cy="43218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5 (2 столбца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8" name="Shape 1"/>
          <p:cNvSpPr/>
          <p:nvPr/>
        </p:nvSpPr>
        <p:spPr>
          <a:xfrm>
            <a:off x="609480" y="1879560"/>
            <a:ext cx="5390640" cy="43686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9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0" name="Shape 2"/>
          <p:cNvSpPr/>
          <p:nvPr/>
        </p:nvSpPr>
        <p:spPr>
          <a:xfrm>
            <a:off x="6191280" y="1879560"/>
            <a:ext cx="5390640" cy="43686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31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12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2" name="PlaceHolder 1"/>
          <p:cNvSpPr>
            <a:spLocks noGrp="1"/>
          </p:cNvSpPr>
          <p:nvPr>
            <p:ph type="body"/>
          </p:nvPr>
        </p:nvSpPr>
        <p:spPr>
          <a:xfrm>
            <a:off x="187956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3" name="PlaceHolder 2"/>
          <p:cNvSpPr>
            <a:spLocks noGrp="1"/>
          </p:cNvSpPr>
          <p:nvPr>
            <p:ph type="body"/>
          </p:nvPr>
        </p:nvSpPr>
        <p:spPr>
          <a:xfrm>
            <a:off x="750564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4" name="PlaceHolder 3"/>
          <p:cNvSpPr>
            <a:spLocks noGrp="1"/>
          </p:cNvSpPr>
          <p:nvPr>
            <p:ph type="body"/>
          </p:nvPr>
        </p:nvSpPr>
        <p:spPr>
          <a:xfrm>
            <a:off x="15739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5" name="PlaceHolder 4"/>
          <p:cNvSpPr>
            <a:spLocks noGrp="1"/>
          </p:cNvSpPr>
          <p:nvPr>
            <p:ph type="body"/>
          </p:nvPr>
        </p:nvSpPr>
        <p:spPr>
          <a:xfrm>
            <a:off x="15739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6" name="PlaceHolder 5"/>
          <p:cNvSpPr>
            <a:spLocks noGrp="1"/>
          </p:cNvSpPr>
          <p:nvPr>
            <p:ph type="body"/>
          </p:nvPr>
        </p:nvSpPr>
        <p:spPr>
          <a:xfrm>
            <a:off x="15739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7" name="PlaceHolder 6"/>
          <p:cNvSpPr>
            <a:spLocks noGrp="1"/>
          </p:cNvSpPr>
          <p:nvPr>
            <p:ph type="body"/>
          </p:nvPr>
        </p:nvSpPr>
        <p:spPr>
          <a:xfrm>
            <a:off x="15739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8" name="PlaceHolder 7"/>
          <p:cNvSpPr>
            <a:spLocks noGrp="1"/>
          </p:cNvSpPr>
          <p:nvPr>
            <p:ph type="body"/>
          </p:nvPr>
        </p:nvSpPr>
        <p:spPr>
          <a:xfrm>
            <a:off x="15739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9" name="PlaceHolder 8"/>
          <p:cNvSpPr>
            <a:spLocks noGrp="1"/>
          </p:cNvSpPr>
          <p:nvPr>
            <p:ph type="body"/>
          </p:nvPr>
        </p:nvSpPr>
        <p:spPr>
          <a:xfrm>
            <a:off x="71557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40" name="PlaceHolder 9"/>
          <p:cNvSpPr>
            <a:spLocks noGrp="1"/>
          </p:cNvSpPr>
          <p:nvPr>
            <p:ph type="body"/>
          </p:nvPr>
        </p:nvSpPr>
        <p:spPr>
          <a:xfrm>
            <a:off x="71557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41" name="PlaceHolder 10"/>
          <p:cNvSpPr>
            <a:spLocks noGrp="1"/>
          </p:cNvSpPr>
          <p:nvPr>
            <p:ph type="body"/>
          </p:nvPr>
        </p:nvSpPr>
        <p:spPr>
          <a:xfrm>
            <a:off x="71557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42" name="PlaceHolder 11"/>
          <p:cNvSpPr>
            <a:spLocks noGrp="1"/>
          </p:cNvSpPr>
          <p:nvPr>
            <p:ph type="body"/>
          </p:nvPr>
        </p:nvSpPr>
        <p:spPr>
          <a:xfrm>
            <a:off x="71557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43" name="PlaceHolder 12"/>
          <p:cNvSpPr>
            <a:spLocks noGrp="1"/>
          </p:cNvSpPr>
          <p:nvPr>
            <p:ph type="body"/>
          </p:nvPr>
        </p:nvSpPr>
        <p:spPr>
          <a:xfrm>
            <a:off x="71557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44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45" name="PlaceHolder 14"/>
          <p:cNvSpPr>
            <a:spLocks noGrp="1"/>
          </p:cNvSpPr>
          <p:nvPr>
            <p:ph type="sldNum" idx="1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9D01D94-62F4-40EB-91CD-BB414D40120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95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3D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596" name="Рисунок 3" descr=""/>
          <p:cNvPicPr/>
          <p:nvPr/>
        </p:nvPicPr>
        <p:blipFill>
          <a:blip r:embed="rId4"/>
          <a:stretch/>
        </p:blipFill>
        <p:spPr>
          <a:xfrm>
            <a:off x="9966960" y="2089800"/>
            <a:ext cx="1841040" cy="173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97" name="Рисунок 4" descr=""/>
          <p:cNvPicPr/>
          <p:nvPr/>
        </p:nvPicPr>
        <p:blipFill>
          <a:blip r:embed="rId5"/>
          <a:stretch/>
        </p:blipFill>
        <p:spPr>
          <a:xfrm>
            <a:off x="809712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98" name="Рисунок 5" descr=""/>
          <p:cNvPicPr/>
          <p:nvPr/>
        </p:nvPicPr>
        <p:blipFill>
          <a:blip r:embed="rId6"/>
          <a:stretch/>
        </p:blipFill>
        <p:spPr>
          <a:xfrm>
            <a:off x="622728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99" name="Рисунок 6" descr=""/>
          <p:cNvPicPr/>
          <p:nvPr/>
        </p:nvPicPr>
        <p:blipFill>
          <a:blip r:embed="rId7"/>
          <a:stretch/>
        </p:blipFill>
        <p:spPr>
          <a:xfrm>
            <a:off x="4116240" y="2023200"/>
            <a:ext cx="1866240" cy="186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00" name="Рисунок 7" descr=""/>
          <p:cNvPicPr/>
          <p:nvPr/>
        </p:nvPicPr>
        <p:blipFill>
          <a:blip r:embed="rId8"/>
          <a:stretch/>
        </p:blipFill>
        <p:spPr>
          <a:xfrm>
            <a:off x="2316240" y="1965960"/>
            <a:ext cx="1555200" cy="198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01" name="Рисунок 8" descr=""/>
          <p:cNvPicPr/>
          <p:nvPr/>
        </p:nvPicPr>
        <p:blipFill>
          <a:blip r:embed="rId9"/>
          <a:stretch/>
        </p:blipFill>
        <p:spPr>
          <a:xfrm>
            <a:off x="44640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02" name="Text 3">
            <a:hlinkClick r:id="rId10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3D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603" name="Рисунок 10" descr=""/>
          <p:cNvPicPr/>
          <p:nvPr/>
        </p:nvPicPr>
        <p:blipFill>
          <a:blip r:embed="rId11"/>
          <a:stretch/>
        </p:blipFill>
        <p:spPr>
          <a:xfrm>
            <a:off x="10049040" y="4273200"/>
            <a:ext cx="1542600" cy="154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04" name="Рисунок 11" descr=""/>
          <p:cNvPicPr/>
          <p:nvPr/>
        </p:nvPicPr>
        <p:blipFill>
          <a:blip r:embed="rId12"/>
          <a:stretch/>
        </p:blipFill>
        <p:spPr>
          <a:xfrm>
            <a:off x="817020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05" name="Рисунок 12" descr=""/>
          <p:cNvPicPr/>
          <p:nvPr/>
        </p:nvPicPr>
        <p:blipFill>
          <a:blip r:embed="rId13"/>
          <a:stretch/>
        </p:blipFill>
        <p:spPr>
          <a:xfrm>
            <a:off x="623772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06" name="Рисунок 13" descr=""/>
          <p:cNvPicPr/>
          <p:nvPr/>
        </p:nvPicPr>
        <p:blipFill>
          <a:blip r:embed="rId14"/>
          <a:stretch/>
        </p:blipFill>
        <p:spPr>
          <a:xfrm>
            <a:off x="419868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07" name="Рисунок 14" descr=""/>
          <p:cNvPicPr/>
          <p:nvPr/>
        </p:nvPicPr>
        <p:blipFill>
          <a:blip r:embed="rId15"/>
          <a:stretch/>
        </p:blipFill>
        <p:spPr>
          <a:xfrm>
            <a:off x="231372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08" name="Рисунок 15" descr=""/>
          <p:cNvPicPr/>
          <p:nvPr/>
        </p:nvPicPr>
        <p:blipFill>
          <a:blip r:embed="rId16"/>
          <a:stretch/>
        </p:blipFill>
        <p:spPr>
          <a:xfrm>
            <a:off x="42264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89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9" name="Группа 2"/>
          <p:cNvGrpSpPr/>
          <p:nvPr/>
        </p:nvGrpSpPr>
        <p:grpSpPr>
          <a:xfrm>
            <a:off x="203040" y="679320"/>
            <a:ext cx="11791800" cy="5499360"/>
            <a:chOff x="203040" y="679320"/>
            <a:chExt cx="11791800" cy="5499360"/>
          </a:xfrm>
        </p:grpSpPr>
        <p:pic>
          <p:nvPicPr>
            <p:cNvPr id="8610" name="Image 0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11" name="Image 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517572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12" name="Image 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426168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13" name="Image 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4908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14" name="Image 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24336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15" name="Image 5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151956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16" name="Image 6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60552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17" name="Image 7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18" name="Image 8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609264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19" name="Image 9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609264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20" name="Image 10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609300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21" name="Image 11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60930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22" name="Image 12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609300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23" name="Image 13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609300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24" name="Image 14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20304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25" name="Image 15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1117800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8626" name="Image 17" descr=" 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27" name="PlaceHolder 1"/>
          <p:cNvSpPr>
            <a:spLocks noGrp="1"/>
          </p:cNvSpPr>
          <p:nvPr>
            <p:ph type="body"/>
          </p:nvPr>
        </p:nvSpPr>
        <p:spPr>
          <a:xfrm>
            <a:off x="4329000" y="2838600"/>
            <a:ext cx="3533760" cy="18334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0" rIns="0" tIns="72000" bIns="10800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8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8629" name="Группа 1"/>
          <p:cNvGrpSpPr/>
          <p:nvPr/>
        </p:nvGrpSpPr>
        <p:grpSpPr>
          <a:xfrm>
            <a:off x="6191280" y="609480"/>
            <a:ext cx="4555440" cy="4134960"/>
            <a:chOff x="6191280" y="609480"/>
            <a:chExt cx="4555440" cy="4134960"/>
          </a:xfrm>
        </p:grpSpPr>
        <p:sp>
          <p:nvSpPr>
            <p:cNvPr id="8630" name="Shape 1"/>
            <p:cNvSpPr/>
            <p:nvPr/>
          </p:nvSpPr>
          <p:spPr>
            <a:xfrm>
              <a:off x="61912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1" name="Shape 2"/>
            <p:cNvSpPr/>
            <p:nvPr/>
          </p:nvSpPr>
          <p:spPr>
            <a:xfrm>
              <a:off x="950580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2" name="Shape 3"/>
            <p:cNvSpPr/>
            <p:nvPr/>
          </p:nvSpPr>
          <p:spPr>
            <a:xfrm>
              <a:off x="78487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3" name="Shape 4"/>
            <p:cNvSpPr/>
            <p:nvPr/>
          </p:nvSpPr>
          <p:spPr>
            <a:xfrm>
              <a:off x="701640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4" name="Shape 5"/>
            <p:cNvSpPr/>
            <p:nvPr/>
          </p:nvSpPr>
          <p:spPr>
            <a:xfrm>
              <a:off x="103309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5" name="Shape 6"/>
            <p:cNvSpPr/>
            <p:nvPr/>
          </p:nvSpPr>
          <p:spPr>
            <a:xfrm>
              <a:off x="86734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6" name="Shape 7"/>
            <p:cNvSpPr/>
            <p:nvPr/>
          </p:nvSpPr>
          <p:spPr>
            <a:xfrm>
              <a:off x="660744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7" name="Shape 8"/>
            <p:cNvSpPr/>
            <p:nvPr/>
          </p:nvSpPr>
          <p:spPr>
            <a:xfrm>
              <a:off x="99147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8" name="Shape 9"/>
            <p:cNvSpPr/>
            <p:nvPr/>
          </p:nvSpPr>
          <p:spPr>
            <a:xfrm>
              <a:off x="826452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9" name="Shape 10"/>
            <p:cNvSpPr/>
            <p:nvPr/>
          </p:nvSpPr>
          <p:spPr>
            <a:xfrm>
              <a:off x="74325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0" name="Shape 11"/>
            <p:cNvSpPr/>
            <p:nvPr/>
          </p:nvSpPr>
          <p:spPr>
            <a:xfrm>
              <a:off x="908964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1" name="Shape 12"/>
            <p:cNvSpPr/>
            <p:nvPr/>
          </p:nvSpPr>
          <p:spPr>
            <a:xfrm>
              <a:off x="61912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2" name="Shape 13"/>
            <p:cNvSpPr/>
            <p:nvPr/>
          </p:nvSpPr>
          <p:spPr>
            <a:xfrm>
              <a:off x="950580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3" name="Shape 14"/>
            <p:cNvSpPr/>
            <p:nvPr/>
          </p:nvSpPr>
          <p:spPr>
            <a:xfrm>
              <a:off x="78487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4" name="Shape 15"/>
            <p:cNvSpPr/>
            <p:nvPr/>
          </p:nvSpPr>
          <p:spPr>
            <a:xfrm>
              <a:off x="701640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5" name="Shape 16"/>
            <p:cNvSpPr/>
            <p:nvPr/>
          </p:nvSpPr>
          <p:spPr>
            <a:xfrm>
              <a:off x="103309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6" name="Shape 17"/>
            <p:cNvSpPr/>
            <p:nvPr/>
          </p:nvSpPr>
          <p:spPr>
            <a:xfrm>
              <a:off x="86734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7" name="Shape 18"/>
            <p:cNvSpPr/>
            <p:nvPr/>
          </p:nvSpPr>
          <p:spPr>
            <a:xfrm>
              <a:off x="660744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8" name="Shape 19"/>
            <p:cNvSpPr/>
            <p:nvPr/>
          </p:nvSpPr>
          <p:spPr>
            <a:xfrm>
              <a:off x="99147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9" name="Shape 20"/>
            <p:cNvSpPr/>
            <p:nvPr/>
          </p:nvSpPr>
          <p:spPr>
            <a:xfrm>
              <a:off x="826452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0" name="Shape 21"/>
            <p:cNvSpPr/>
            <p:nvPr/>
          </p:nvSpPr>
          <p:spPr>
            <a:xfrm>
              <a:off x="74325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1" name="Shape 22"/>
            <p:cNvSpPr/>
            <p:nvPr/>
          </p:nvSpPr>
          <p:spPr>
            <a:xfrm>
              <a:off x="908964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2" name="Shape 23"/>
            <p:cNvSpPr/>
            <p:nvPr/>
          </p:nvSpPr>
          <p:spPr>
            <a:xfrm>
              <a:off x="61912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3" name="Shape 24"/>
            <p:cNvSpPr/>
            <p:nvPr/>
          </p:nvSpPr>
          <p:spPr>
            <a:xfrm>
              <a:off x="950580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4" name="Shape 25"/>
            <p:cNvSpPr/>
            <p:nvPr/>
          </p:nvSpPr>
          <p:spPr>
            <a:xfrm>
              <a:off x="78487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5" name="Shape 26"/>
            <p:cNvSpPr/>
            <p:nvPr/>
          </p:nvSpPr>
          <p:spPr>
            <a:xfrm>
              <a:off x="701640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6" name="Shape 27"/>
            <p:cNvSpPr/>
            <p:nvPr/>
          </p:nvSpPr>
          <p:spPr>
            <a:xfrm>
              <a:off x="103309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7" name="Shape 28"/>
            <p:cNvSpPr/>
            <p:nvPr/>
          </p:nvSpPr>
          <p:spPr>
            <a:xfrm>
              <a:off x="86734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8" name="Shape 29"/>
            <p:cNvSpPr/>
            <p:nvPr/>
          </p:nvSpPr>
          <p:spPr>
            <a:xfrm>
              <a:off x="660744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9" name="Shape 30"/>
            <p:cNvSpPr/>
            <p:nvPr/>
          </p:nvSpPr>
          <p:spPr>
            <a:xfrm>
              <a:off x="99147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0" name="Shape 31"/>
            <p:cNvSpPr/>
            <p:nvPr/>
          </p:nvSpPr>
          <p:spPr>
            <a:xfrm>
              <a:off x="826452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1" name="Shape 32"/>
            <p:cNvSpPr/>
            <p:nvPr/>
          </p:nvSpPr>
          <p:spPr>
            <a:xfrm>
              <a:off x="74325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2" name="Shape 33"/>
            <p:cNvSpPr/>
            <p:nvPr/>
          </p:nvSpPr>
          <p:spPr>
            <a:xfrm>
              <a:off x="908964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3" name="Shape 34"/>
            <p:cNvSpPr/>
            <p:nvPr/>
          </p:nvSpPr>
          <p:spPr>
            <a:xfrm>
              <a:off x="61912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4" name="Shape 35"/>
            <p:cNvSpPr/>
            <p:nvPr/>
          </p:nvSpPr>
          <p:spPr>
            <a:xfrm>
              <a:off x="950580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5" name="Shape 36"/>
            <p:cNvSpPr/>
            <p:nvPr/>
          </p:nvSpPr>
          <p:spPr>
            <a:xfrm>
              <a:off x="78487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6" name="Shape 37"/>
            <p:cNvSpPr/>
            <p:nvPr/>
          </p:nvSpPr>
          <p:spPr>
            <a:xfrm>
              <a:off x="701640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7" name="Shape 38"/>
            <p:cNvSpPr/>
            <p:nvPr/>
          </p:nvSpPr>
          <p:spPr>
            <a:xfrm>
              <a:off x="103309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8" name="Shape 39"/>
            <p:cNvSpPr/>
            <p:nvPr/>
          </p:nvSpPr>
          <p:spPr>
            <a:xfrm>
              <a:off x="86734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9" name="Shape 40"/>
            <p:cNvSpPr/>
            <p:nvPr/>
          </p:nvSpPr>
          <p:spPr>
            <a:xfrm>
              <a:off x="660744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0" name="Shape 41"/>
            <p:cNvSpPr/>
            <p:nvPr/>
          </p:nvSpPr>
          <p:spPr>
            <a:xfrm>
              <a:off x="99147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1" name="Shape 42"/>
            <p:cNvSpPr/>
            <p:nvPr/>
          </p:nvSpPr>
          <p:spPr>
            <a:xfrm>
              <a:off x="826452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2" name="Shape 43"/>
            <p:cNvSpPr/>
            <p:nvPr/>
          </p:nvSpPr>
          <p:spPr>
            <a:xfrm>
              <a:off x="74325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3" name="Shape 44"/>
            <p:cNvSpPr/>
            <p:nvPr/>
          </p:nvSpPr>
          <p:spPr>
            <a:xfrm>
              <a:off x="908964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4" name="Shape 45"/>
            <p:cNvSpPr/>
            <p:nvPr/>
          </p:nvSpPr>
          <p:spPr>
            <a:xfrm>
              <a:off x="61912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5" name="Shape 46"/>
            <p:cNvSpPr/>
            <p:nvPr/>
          </p:nvSpPr>
          <p:spPr>
            <a:xfrm>
              <a:off x="950580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6" name="Shape 47"/>
            <p:cNvSpPr/>
            <p:nvPr/>
          </p:nvSpPr>
          <p:spPr>
            <a:xfrm>
              <a:off x="78487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7" name="Shape 48"/>
            <p:cNvSpPr/>
            <p:nvPr/>
          </p:nvSpPr>
          <p:spPr>
            <a:xfrm>
              <a:off x="701640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8" name="Shape 49"/>
            <p:cNvSpPr/>
            <p:nvPr/>
          </p:nvSpPr>
          <p:spPr>
            <a:xfrm>
              <a:off x="103309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9" name="Shape 50"/>
            <p:cNvSpPr/>
            <p:nvPr/>
          </p:nvSpPr>
          <p:spPr>
            <a:xfrm>
              <a:off x="86734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0" name="Shape 51"/>
            <p:cNvSpPr/>
            <p:nvPr/>
          </p:nvSpPr>
          <p:spPr>
            <a:xfrm>
              <a:off x="660744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1" name="Shape 52"/>
            <p:cNvSpPr/>
            <p:nvPr/>
          </p:nvSpPr>
          <p:spPr>
            <a:xfrm>
              <a:off x="99147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2" name="Shape 53"/>
            <p:cNvSpPr/>
            <p:nvPr/>
          </p:nvSpPr>
          <p:spPr>
            <a:xfrm>
              <a:off x="826452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3" name="Shape 54"/>
            <p:cNvSpPr/>
            <p:nvPr/>
          </p:nvSpPr>
          <p:spPr>
            <a:xfrm>
              <a:off x="74325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4" name="Shape 55"/>
            <p:cNvSpPr/>
            <p:nvPr/>
          </p:nvSpPr>
          <p:spPr>
            <a:xfrm>
              <a:off x="908964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5" name="Shape 56"/>
            <p:cNvSpPr/>
            <p:nvPr/>
          </p:nvSpPr>
          <p:spPr>
            <a:xfrm>
              <a:off x="61912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6" name="Shape 57"/>
            <p:cNvSpPr/>
            <p:nvPr/>
          </p:nvSpPr>
          <p:spPr>
            <a:xfrm>
              <a:off x="950580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7" name="Shape 58"/>
            <p:cNvSpPr/>
            <p:nvPr/>
          </p:nvSpPr>
          <p:spPr>
            <a:xfrm>
              <a:off x="78487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8" name="Shape 59"/>
            <p:cNvSpPr/>
            <p:nvPr/>
          </p:nvSpPr>
          <p:spPr>
            <a:xfrm>
              <a:off x="701640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9" name="Shape 60"/>
            <p:cNvSpPr/>
            <p:nvPr/>
          </p:nvSpPr>
          <p:spPr>
            <a:xfrm>
              <a:off x="103309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0" name="Shape 61"/>
            <p:cNvSpPr/>
            <p:nvPr/>
          </p:nvSpPr>
          <p:spPr>
            <a:xfrm>
              <a:off x="86734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1" name="Shape 62"/>
            <p:cNvSpPr/>
            <p:nvPr/>
          </p:nvSpPr>
          <p:spPr>
            <a:xfrm>
              <a:off x="660744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2" name="Shape 63"/>
            <p:cNvSpPr/>
            <p:nvPr/>
          </p:nvSpPr>
          <p:spPr>
            <a:xfrm>
              <a:off x="99147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3" name="Shape 64"/>
            <p:cNvSpPr/>
            <p:nvPr/>
          </p:nvSpPr>
          <p:spPr>
            <a:xfrm>
              <a:off x="826452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4" name="Shape 65"/>
            <p:cNvSpPr/>
            <p:nvPr/>
          </p:nvSpPr>
          <p:spPr>
            <a:xfrm>
              <a:off x="74325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5" name="Shape 66"/>
            <p:cNvSpPr/>
            <p:nvPr/>
          </p:nvSpPr>
          <p:spPr>
            <a:xfrm>
              <a:off x="908964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6" name="Shape 67"/>
            <p:cNvSpPr/>
            <p:nvPr/>
          </p:nvSpPr>
          <p:spPr>
            <a:xfrm>
              <a:off x="61912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7" name="Shape 68"/>
            <p:cNvSpPr/>
            <p:nvPr/>
          </p:nvSpPr>
          <p:spPr>
            <a:xfrm>
              <a:off x="950580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8" name="Shape 69"/>
            <p:cNvSpPr/>
            <p:nvPr/>
          </p:nvSpPr>
          <p:spPr>
            <a:xfrm>
              <a:off x="78487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9" name="Shape 70"/>
            <p:cNvSpPr/>
            <p:nvPr/>
          </p:nvSpPr>
          <p:spPr>
            <a:xfrm>
              <a:off x="701640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0" name="Shape 71"/>
            <p:cNvSpPr/>
            <p:nvPr/>
          </p:nvSpPr>
          <p:spPr>
            <a:xfrm>
              <a:off x="103309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1" name="Shape 72"/>
            <p:cNvSpPr/>
            <p:nvPr/>
          </p:nvSpPr>
          <p:spPr>
            <a:xfrm>
              <a:off x="86734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2" name="Shape 73"/>
            <p:cNvSpPr/>
            <p:nvPr/>
          </p:nvSpPr>
          <p:spPr>
            <a:xfrm>
              <a:off x="660744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3" name="Shape 74"/>
            <p:cNvSpPr/>
            <p:nvPr/>
          </p:nvSpPr>
          <p:spPr>
            <a:xfrm>
              <a:off x="99147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4" name="Shape 75"/>
            <p:cNvSpPr/>
            <p:nvPr/>
          </p:nvSpPr>
          <p:spPr>
            <a:xfrm>
              <a:off x="826452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5" name="Shape 76"/>
            <p:cNvSpPr/>
            <p:nvPr/>
          </p:nvSpPr>
          <p:spPr>
            <a:xfrm>
              <a:off x="74325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6" name="Shape 77"/>
            <p:cNvSpPr/>
            <p:nvPr/>
          </p:nvSpPr>
          <p:spPr>
            <a:xfrm>
              <a:off x="908964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7" name="Shape 78"/>
            <p:cNvSpPr/>
            <p:nvPr/>
          </p:nvSpPr>
          <p:spPr>
            <a:xfrm>
              <a:off x="61912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8" name="Shape 79"/>
            <p:cNvSpPr/>
            <p:nvPr/>
          </p:nvSpPr>
          <p:spPr>
            <a:xfrm>
              <a:off x="950580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9" name="Shape 80"/>
            <p:cNvSpPr/>
            <p:nvPr/>
          </p:nvSpPr>
          <p:spPr>
            <a:xfrm>
              <a:off x="78487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0" name="Shape 81"/>
            <p:cNvSpPr/>
            <p:nvPr/>
          </p:nvSpPr>
          <p:spPr>
            <a:xfrm>
              <a:off x="701640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1" name="Shape 82"/>
            <p:cNvSpPr/>
            <p:nvPr/>
          </p:nvSpPr>
          <p:spPr>
            <a:xfrm>
              <a:off x="103309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2" name="Shape 83"/>
            <p:cNvSpPr/>
            <p:nvPr/>
          </p:nvSpPr>
          <p:spPr>
            <a:xfrm>
              <a:off x="86734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3" name="Shape 84"/>
            <p:cNvSpPr/>
            <p:nvPr/>
          </p:nvSpPr>
          <p:spPr>
            <a:xfrm>
              <a:off x="660744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4" name="Shape 85"/>
            <p:cNvSpPr/>
            <p:nvPr/>
          </p:nvSpPr>
          <p:spPr>
            <a:xfrm>
              <a:off x="99147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5" name="Shape 86"/>
            <p:cNvSpPr/>
            <p:nvPr/>
          </p:nvSpPr>
          <p:spPr>
            <a:xfrm>
              <a:off x="826452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6" name="Shape 87"/>
            <p:cNvSpPr/>
            <p:nvPr/>
          </p:nvSpPr>
          <p:spPr>
            <a:xfrm>
              <a:off x="74325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7" name="Shape 88"/>
            <p:cNvSpPr/>
            <p:nvPr/>
          </p:nvSpPr>
          <p:spPr>
            <a:xfrm>
              <a:off x="908964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8" name="Shape 89"/>
            <p:cNvSpPr/>
            <p:nvPr/>
          </p:nvSpPr>
          <p:spPr>
            <a:xfrm>
              <a:off x="61912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9" name="Shape 90"/>
            <p:cNvSpPr/>
            <p:nvPr/>
          </p:nvSpPr>
          <p:spPr>
            <a:xfrm>
              <a:off x="950580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0" name="Shape 91"/>
            <p:cNvSpPr/>
            <p:nvPr/>
          </p:nvSpPr>
          <p:spPr>
            <a:xfrm>
              <a:off x="78487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1" name="Shape 92"/>
            <p:cNvSpPr/>
            <p:nvPr/>
          </p:nvSpPr>
          <p:spPr>
            <a:xfrm>
              <a:off x="701640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2" name="Shape 93"/>
            <p:cNvSpPr/>
            <p:nvPr/>
          </p:nvSpPr>
          <p:spPr>
            <a:xfrm>
              <a:off x="103309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3" name="Shape 94"/>
            <p:cNvSpPr/>
            <p:nvPr/>
          </p:nvSpPr>
          <p:spPr>
            <a:xfrm>
              <a:off x="86734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4" name="Shape 95"/>
            <p:cNvSpPr/>
            <p:nvPr/>
          </p:nvSpPr>
          <p:spPr>
            <a:xfrm>
              <a:off x="660744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5" name="Shape 96"/>
            <p:cNvSpPr/>
            <p:nvPr/>
          </p:nvSpPr>
          <p:spPr>
            <a:xfrm>
              <a:off x="99147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6" name="Shape 97"/>
            <p:cNvSpPr/>
            <p:nvPr/>
          </p:nvSpPr>
          <p:spPr>
            <a:xfrm>
              <a:off x="826452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7" name="Shape 98"/>
            <p:cNvSpPr/>
            <p:nvPr/>
          </p:nvSpPr>
          <p:spPr>
            <a:xfrm>
              <a:off x="74325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8" name="Shape 99"/>
            <p:cNvSpPr/>
            <p:nvPr/>
          </p:nvSpPr>
          <p:spPr>
            <a:xfrm>
              <a:off x="908964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9" name="Shape 100"/>
            <p:cNvSpPr/>
            <p:nvPr/>
          </p:nvSpPr>
          <p:spPr>
            <a:xfrm>
              <a:off x="61912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0" name="Shape 101"/>
            <p:cNvSpPr/>
            <p:nvPr/>
          </p:nvSpPr>
          <p:spPr>
            <a:xfrm>
              <a:off x="950580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1" name="Shape 102"/>
            <p:cNvSpPr/>
            <p:nvPr/>
          </p:nvSpPr>
          <p:spPr>
            <a:xfrm>
              <a:off x="78487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2" name="Shape 103"/>
            <p:cNvSpPr/>
            <p:nvPr/>
          </p:nvSpPr>
          <p:spPr>
            <a:xfrm>
              <a:off x="701640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3" name="Shape 104"/>
            <p:cNvSpPr/>
            <p:nvPr/>
          </p:nvSpPr>
          <p:spPr>
            <a:xfrm>
              <a:off x="103309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4" name="Shape 105"/>
            <p:cNvSpPr/>
            <p:nvPr/>
          </p:nvSpPr>
          <p:spPr>
            <a:xfrm>
              <a:off x="86734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5" name="Shape 106"/>
            <p:cNvSpPr/>
            <p:nvPr/>
          </p:nvSpPr>
          <p:spPr>
            <a:xfrm>
              <a:off x="660744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6" name="Shape 107"/>
            <p:cNvSpPr/>
            <p:nvPr/>
          </p:nvSpPr>
          <p:spPr>
            <a:xfrm>
              <a:off x="99147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7" name="Shape 108"/>
            <p:cNvSpPr/>
            <p:nvPr/>
          </p:nvSpPr>
          <p:spPr>
            <a:xfrm>
              <a:off x="826452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8" name="Shape 109"/>
            <p:cNvSpPr/>
            <p:nvPr/>
          </p:nvSpPr>
          <p:spPr>
            <a:xfrm>
              <a:off x="74325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9" name="Shape 110"/>
            <p:cNvSpPr/>
            <p:nvPr/>
          </p:nvSpPr>
          <p:spPr>
            <a:xfrm>
              <a:off x="908964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8740" name="Image 1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41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42" name="PlaceHolder 2"/>
          <p:cNvSpPr>
            <a:spLocks noGrp="1"/>
          </p:cNvSpPr>
          <p:nvPr>
            <p:ph type="body"/>
          </p:nvPr>
        </p:nvSpPr>
        <p:spPr>
          <a:xfrm>
            <a:off x="6191280" y="5294160"/>
            <a:ext cx="539064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1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3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44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063720" y="4138200"/>
            <a:ext cx="2726640" cy="242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45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46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2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48" name="Image 1" descr=" "/>
          <p:cNvPicPr/>
          <p:nvPr/>
        </p:nvPicPr>
        <p:blipFill>
          <a:blip r:embed="rId4"/>
          <a:stretch/>
        </p:blipFill>
        <p:spPr>
          <a:xfrm>
            <a:off x="8113680" y="2602800"/>
            <a:ext cx="3451320" cy="425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49" name="PlaceHolder 1"/>
          <p:cNvSpPr>
            <a:spLocks noGrp="1"/>
          </p:cNvSpPr>
          <p:nvPr>
            <p:ph type="body"/>
          </p:nvPr>
        </p:nvSpPr>
        <p:spPr>
          <a:xfrm>
            <a:off x="609480" y="2698920"/>
            <a:ext cx="734004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50" name="PlaceHolder 2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52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53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9613800" y="3695760"/>
            <a:ext cx="1625400" cy="255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54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Вопрос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56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757" name="Прямая соединительная линия 5"/>
          <p:cNvCxnSpPr/>
          <p:nvPr/>
        </p:nvCxnSpPr>
        <p:spPr>
          <a:xfrm>
            <a:off x="609480" y="5473440"/>
            <a:ext cx="1097316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grpSp>
        <p:nvGrpSpPr>
          <p:cNvPr id="8758" name="Группа 3"/>
          <p:cNvGrpSpPr/>
          <p:nvPr/>
        </p:nvGrpSpPr>
        <p:grpSpPr>
          <a:xfrm>
            <a:off x="609480" y="5828040"/>
            <a:ext cx="1854000" cy="418680"/>
            <a:chOff x="609480" y="5828040"/>
            <a:chExt cx="1854000" cy="418680"/>
          </a:xfrm>
        </p:grpSpPr>
        <p:sp>
          <p:nvSpPr>
            <p:cNvPr id="8759" name="Прямоугольник 8"/>
            <p:cNvSpPr/>
            <p:nvPr/>
          </p:nvSpPr>
          <p:spPr>
            <a:xfrm>
              <a:off x="609480" y="5828040"/>
              <a:ext cx="1854000" cy="41868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760" name="Text 4"/>
            <p:cNvSpPr/>
            <p:nvPr/>
          </p:nvSpPr>
          <p:spPr>
            <a:xfrm>
              <a:off x="771120" y="5901840"/>
              <a:ext cx="153072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51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ЭТО БАЗА</a:t>
              </a:r>
              <a:endParaRPr b="0" lang="ru-RU" sz="15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761" name="PlaceHolder 1"/>
          <p:cNvSpPr>
            <a:spLocks noGrp="1"/>
          </p:cNvSpPr>
          <p:nvPr>
            <p:ph type="body"/>
          </p:nvPr>
        </p:nvSpPr>
        <p:spPr>
          <a:xfrm>
            <a:off x="609480" y="-35924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6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5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64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8765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8766" name="PlaceHolder 1"/>
          <p:cNvSpPr>
            <a:spLocks noGrp="1"/>
          </p:cNvSpPr>
          <p:nvPr>
            <p:ph type="body"/>
          </p:nvPr>
        </p:nvSpPr>
        <p:spPr>
          <a:xfrm>
            <a:off x="1897920" y="-32090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68" name="PlaceHolder 1"/>
          <p:cNvSpPr>
            <a:spLocks noGrp="1"/>
          </p:cNvSpPr>
          <p:nvPr>
            <p:ph type="sldNum" idx="33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5E386F0-6838-443A-9787-FC37301C6F1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69" name="Прямая соединительная линия 1"/>
          <p:cNvCxnSpPr/>
          <p:nvPr/>
        </p:nvCxnSpPr>
        <p:spPr>
          <a:xfrm>
            <a:off x="0" y="2063520"/>
            <a:ext cx="1219212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pic>
        <p:nvPicPr>
          <p:cNvPr id="877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71" name="Shape 0"/>
          <p:cNvSpPr/>
          <p:nvPr/>
        </p:nvSpPr>
        <p:spPr>
          <a:xfrm>
            <a:off x="2006640" y="1746360"/>
            <a:ext cx="63468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772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942920" y="1682640"/>
            <a:ext cx="76176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73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2109600" y="1851120"/>
            <a:ext cx="426960" cy="39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74" name="Shape 1"/>
          <p:cNvSpPr/>
          <p:nvPr/>
        </p:nvSpPr>
        <p:spPr>
          <a:xfrm>
            <a:off x="2006640" y="2762280"/>
            <a:ext cx="7575120" cy="20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75" name="PlaceHolder 1"/>
          <p:cNvSpPr>
            <a:spLocks noGrp="1"/>
          </p:cNvSpPr>
          <p:nvPr>
            <p:ph type="body"/>
          </p:nvPr>
        </p:nvSpPr>
        <p:spPr>
          <a:xfrm>
            <a:off x="2006640" y="276228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76" name="PlaceHolder 2"/>
          <p:cNvSpPr>
            <a:spLocks noGrp="1"/>
          </p:cNvSpPr>
          <p:nvPr>
            <p:ph type="body"/>
          </p:nvPr>
        </p:nvSpPr>
        <p:spPr>
          <a:xfrm>
            <a:off x="2006640" y="411480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7" name="PlaceHolder 1"/>
          <p:cNvSpPr>
            <a:spLocks noGrp="1"/>
          </p:cNvSpPr>
          <p:nvPr>
            <p:ph type="body"/>
          </p:nvPr>
        </p:nvSpPr>
        <p:spPr>
          <a:xfrm>
            <a:off x="187956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48" name="PlaceHolder 2"/>
          <p:cNvSpPr>
            <a:spLocks noGrp="1"/>
          </p:cNvSpPr>
          <p:nvPr>
            <p:ph type="body"/>
          </p:nvPr>
        </p:nvSpPr>
        <p:spPr>
          <a:xfrm>
            <a:off x="750564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49" name="PlaceHolder 3"/>
          <p:cNvSpPr>
            <a:spLocks noGrp="1"/>
          </p:cNvSpPr>
          <p:nvPr>
            <p:ph type="body"/>
          </p:nvPr>
        </p:nvSpPr>
        <p:spPr>
          <a:xfrm>
            <a:off x="91440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50" name="PlaceHolder 4"/>
          <p:cNvSpPr>
            <a:spLocks noGrp="1"/>
          </p:cNvSpPr>
          <p:nvPr>
            <p:ph type="body"/>
          </p:nvPr>
        </p:nvSpPr>
        <p:spPr>
          <a:xfrm>
            <a:off x="654048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51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52" name="PlaceHolder 6"/>
          <p:cNvSpPr>
            <a:spLocks noGrp="1"/>
          </p:cNvSpPr>
          <p:nvPr>
            <p:ph type="sldNum" idx="1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84926AA-AF0A-4297-9145-5ACC8008441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8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77" name="Прямая соединительная линия 3"/>
          <p:cNvCxnSpPr/>
          <p:nvPr/>
        </p:nvCxnSpPr>
        <p:spPr>
          <a:xfrm>
            <a:off x="0" y="3924000"/>
            <a:ext cx="1219212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8778" name="Shape 0"/>
          <p:cNvSpPr/>
          <p:nvPr/>
        </p:nvSpPr>
        <p:spPr>
          <a:xfrm>
            <a:off x="2006640" y="3695760"/>
            <a:ext cx="456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779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942920" y="3632040"/>
            <a:ext cx="58392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80" name="Image 2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2079720" y="3770280"/>
            <a:ext cx="309240" cy="28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81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82" name="PlaceHolder 1"/>
          <p:cNvSpPr>
            <a:spLocks noGrp="1"/>
          </p:cNvSpPr>
          <p:nvPr>
            <p:ph type="body"/>
          </p:nvPr>
        </p:nvSpPr>
        <p:spPr>
          <a:xfrm>
            <a:off x="2006640" y="163836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Большой заголовок:</a:t>
            </a:r>
            <a:br>
              <a:rPr sz="3750"/>
            </a:b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83" name="PlaceHolder 2"/>
          <p:cNvSpPr>
            <a:spLocks noGrp="1"/>
          </p:cNvSpPr>
          <p:nvPr>
            <p:ph type="body"/>
          </p:nvPr>
        </p:nvSpPr>
        <p:spPr>
          <a:xfrm>
            <a:off x="2006640" y="453384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4" name="Shape 0"/>
          <p:cNvSpPr/>
          <p:nvPr/>
        </p:nvSpPr>
        <p:spPr>
          <a:xfrm>
            <a:off x="0" y="0"/>
            <a:ext cx="12191400" cy="3428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85" name="Shape 1"/>
          <p:cNvSpPr/>
          <p:nvPr/>
        </p:nvSpPr>
        <p:spPr>
          <a:xfrm>
            <a:off x="5492880" y="4616280"/>
            <a:ext cx="5320800" cy="10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86" name="Shape 4"/>
          <p:cNvSpPr/>
          <p:nvPr/>
        </p:nvSpPr>
        <p:spPr>
          <a:xfrm>
            <a:off x="1308240" y="895320"/>
            <a:ext cx="6813000" cy="16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787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1708200"/>
            <a:ext cx="11934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88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724800" y="2275560"/>
            <a:ext cx="546696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89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30280" y="155412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90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327880" y="212544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91" name="Image 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0" y="5422320"/>
            <a:ext cx="538452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92" name="Image 5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10902960" y="5422320"/>
            <a:ext cx="12888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93" name="Image 6" descr=" 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355284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94" name="Image 7" descr=" 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128592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95" name="Image 17" descr=" 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96" name="PlaceHolder 1"/>
          <p:cNvSpPr>
            <a:spLocks noGrp="1"/>
          </p:cNvSpPr>
          <p:nvPr>
            <p:ph type="body"/>
          </p:nvPr>
        </p:nvSpPr>
        <p:spPr>
          <a:xfrm>
            <a:off x="1308240" y="89532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Цитата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97" name="PlaceHolder 2"/>
          <p:cNvSpPr>
            <a:spLocks noGrp="1"/>
          </p:cNvSpPr>
          <p:nvPr>
            <p:ph type="body"/>
          </p:nvPr>
        </p:nvSpPr>
        <p:spPr>
          <a:xfrm>
            <a:off x="5492880" y="462060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Цитата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98" name="PlaceHolder 3"/>
          <p:cNvSpPr>
            <a:spLocks noGrp="1"/>
          </p:cNvSpPr>
          <p:nvPr>
            <p:ph type="body"/>
          </p:nvPr>
        </p:nvSpPr>
        <p:spPr>
          <a:xfrm>
            <a:off x="1308240" y="1390680"/>
            <a:ext cx="54162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99" name="PlaceHolder 4"/>
          <p:cNvSpPr>
            <a:spLocks noGrp="1"/>
          </p:cNvSpPr>
          <p:nvPr>
            <p:ph type="body"/>
          </p:nvPr>
        </p:nvSpPr>
        <p:spPr>
          <a:xfrm>
            <a:off x="5492880" y="5111640"/>
            <a:ext cx="53208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Think Big Start Small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0" name="Image 5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01" name="Image 6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802" name="Прямая соединительная линия 8"/>
          <p:cNvCxnSpPr/>
          <p:nvPr/>
        </p:nvCxnSpPr>
        <p:spPr>
          <a:xfrm>
            <a:off x="609480" y="61704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8803" name="Прямая соединительная линия 9"/>
          <p:cNvCxnSpPr/>
          <p:nvPr/>
        </p:nvCxnSpPr>
        <p:spPr>
          <a:xfrm>
            <a:off x="609480" y="624852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8804" name="Прямая соединительная линия 10"/>
          <p:cNvCxnSpPr/>
          <p:nvPr/>
        </p:nvCxnSpPr>
        <p:spPr>
          <a:xfrm>
            <a:off x="8286480" y="6248520"/>
            <a:ext cx="32911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8805" name="Прямая соединительная линия 11"/>
          <p:cNvCxnSpPr/>
          <p:nvPr/>
        </p:nvCxnSpPr>
        <p:spPr>
          <a:xfrm>
            <a:off x="8286480" y="617040"/>
            <a:ext cx="2597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8806" name="Прямая соединительная линия 14"/>
          <p:cNvCxnSpPr/>
          <p:nvPr/>
        </p:nvCxnSpPr>
        <p:spPr>
          <a:xfrm>
            <a:off x="796680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8807" name="PlaceHolder 1"/>
          <p:cNvSpPr>
            <a:spLocks noGrp="1"/>
          </p:cNvSpPr>
          <p:nvPr>
            <p:ph type="body"/>
          </p:nvPr>
        </p:nvSpPr>
        <p:spPr>
          <a:xfrm>
            <a:off x="8286840" y="4677120"/>
            <a:ext cx="329868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08" name="PlaceHolder 2"/>
          <p:cNvSpPr>
            <a:spLocks noGrp="1"/>
          </p:cNvSpPr>
          <p:nvPr>
            <p:ph type="body"/>
          </p:nvPr>
        </p:nvSpPr>
        <p:spPr>
          <a:xfrm>
            <a:off x="609480" y="-4311720"/>
            <a:ext cx="7067160" cy="805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9" name="Image 50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10" name="Image 51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11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12" name="PlaceHolder 2"/>
          <p:cNvSpPr>
            <a:spLocks noGrp="1"/>
          </p:cNvSpPr>
          <p:nvPr>
            <p:ph type="body"/>
          </p:nvPr>
        </p:nvSpPr>
        <p:spPr>
          <a:xfrm>
            <a:off x="14922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13" name="PlaceHolder 3"/>
          <p:cNvSpPr>
            <a:spLocks noGrp="1"/>
          </p:cNvSpPr>
          <p:nvPr>
            <p:ph type="body"/>
          </p:nvPr>
        </p:nvSpPr>
        <p:spPr>
          <a:xfrm>
            <a:off x="14922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14" name="PlaceHolder 4"/>
          <p:cNvSpPr>
            <a:spLocks noGrp="1"/>
          </p:cNvSpPr>
          <p:nvPr>
            <p:ph type="body"/>
          </p:nvPr>
        </p:nvSpPr>
        <p:spPr>
          <a:xfrm>
            <a:off x="14922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15" name="PlaceHolder 5"/>
          <p:cNvSpPr>
            <a:spLocks noGrp="1"/>
          </p:cNvSpPr>
          <p:nvPr>
            <p:ph type="body"/>
          </p:nvPr>
        </p:nvSpPr>
        <p:spPr>
          <a:xfrm>
            <a:off x="14922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16" name="PlaceHolder 6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17" name="PlaceHolder 7"/>
          <p:cNvSpPr>
            <a:spLocks noGrp="1"/>
          </p:cNvSpPr>
          <p:nvPr>
            <p:ph type="body"/>
          </p:nvPr>
        </p:nvSpPr>
        <p:spPr>
          <a:xfrm>
            <a:off x="70740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18" name="PlaceHolder 8"/>
          <p:cNvSpPr>
            <a:spLocks noGrp="1"/>
          </p:cNvSpPr>
          <p:nvPr>
            <p:ph type="body"/>
          </p:nvPr>
        </p:nvSpPr>
        <p:spPr>
          <a:xfrm>
            <a:off x="70740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19" name="PlaceHolder 9"/>
          <p:cNvSpPr>
            <a:spLocks noGrp="1"/>
          </p:cNvSpPr>
          <p:nvPr>
            <p:ph type="body"/>
          </p:nvPr>
        </p:nvSpPr>
        <p:spPr>
          <a:xfrm>
            <a:off x="70740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20" name="PlaceHolder 10"/>
          <p:cNvSpPr>
            <a:spLocks noGrp="1"/>
          </p:cNvSpPr>
          <p:nvPr>
            <p:ph type="body"/>
          </p:nvPr>
        </p:nvSpPr>
        <p:spPr>
          <a:xfrm>
            <a:off x="70740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21" name="PlaceHolder 11"/>
          <p:cNvSpPr>
            <a:spLocks noGrp="1"/>
          </p:cNvSpPr>
          <p:nvPr>
            <p:ph type="body"/>
          </p:nvPr>
        </p:nvSpPr>
        <p:spPr>
          <a:xfrm>
            <a:off x="70740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22" name="PlaceHolder 12"/>
          <p:cNvSpPr>
            <a:spLocks noGrp="1"/>
          </p:cNvSpPr>
          <p:nvPr>
            <p:ph type="sldNum" idx="33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658D4DE-93E6-4E3B-BDD4-4A862BD0A3C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3" name="Image 0" descr=" "/>
          <p:cNvPicPr/>
          <p:nvPr/>
        </p:nvPicPr>
        <p:blipFill>
          <a:blip r:embed="rId2"/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24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825" name="Группа 23"/>
          <p:cNvGrpSpPr/>
          <p:nvPr/>
        </p:nvGrpSpPr>
        <p:grpSpPr>
          <a:xfrm>
            <a:off x="603360" y="2952720"/>
            <a:ext cx="4165200" cy="3275640"/>
            <a:chOff x="603360" y="2952720"/>
            <a:chExt cx="4165200" cy="3275640"/>
          </a:xfrm>
        </p:grpSpPr>
        <p:pic>
          <p:nvPicPr>
            <p:cNvPr id="8826" name="Image 2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2769120" y="414252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27" name="Image 2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2289240" y="6055920"/>
              <a:ext cx="216576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28" name="Image 2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207080" y="6055920"/>
              <a:ext cx="217188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29" name="Image 29" descr=" "/>
            <p:cNvPicPr/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2282760" y="4456080"/>
              <a:ext cx="2171880" cy="1612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30" name="Image 30" descr=" "/>
            <p:cNvPicPr/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/>
          </p:blipFill>
          <p:spPr>
            <a:xfrm>
              <a:off x="2369160" y="454248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31" name="Image 31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76092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32" name="Image 32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93696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33" name="Image 33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411300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34" name="Image 34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2849040" y="3034800"/>
              <a:ext cx="1257840" cy="6019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35" name="Image 35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4026960" y="2952720"/>
              <a:ext cx="147960" cy="147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36" name="Image 36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603360" y="3624480"/>
              <a:ext cx="1605600" cy="1532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837" name="Shape 18"/>
            <p:cNvSpPr/>
            <p:nvPr/>
          </p:nvSpPr>
          <p:spPr>
            <a:xfrm>
              <a:off x="1809360" y="3390840"/>
              <a:ext cx="959400" cy="479520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8838" name="Image 37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1973520" y="3626280"/>
              <a:ext cx="63540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39" name="Image 38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2482200" y="3504600"/>
              <a:ext cx="137520" cy="257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40" name="Image 39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41520" y="4418640"/>
              <a:ext cx="479520" cy="479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41" name="Image 40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1650240" y="4556520"/>
              <a:ext cx="262440" cy="233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42" name="Image 41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649440" y="5848200"/>
              <a:ext cx="1199520" cy="339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43" name="Image 42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611640" y="5810400"/>
              <a:ext cx="1357560" cy="4158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8844" name="Image 44" descr=" 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45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46" name="PlaceHolder 2"/>
          <p:cNvSpPr>
            <a:spLocks noGrp="1"/>
          </p:cNvSpPr>
          <p:nvPr>
            <p:ph type="body"/>
          </p:nvPr>
        </p:nvSpPr>
        <p:spPr>
          <a:xfrm>
            <a:off x="6883200" y="10353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47" name="PlaceHolder 3"/>
          <p:cNvSpPr>
            <a:spLocks noGrp="1"/>
          </p:cNvSpPr>
          <p:nvPr>
            <p:ph type="body"/>
          </p:nvPr>
        </p:nvSpPr>
        <p:spPr>
          <a:xfrm>
            <a:off x="6883200" y="20865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48" name="PlaceHolder 4"/>
          <p:cNvSpPr>
            <a:spLocks noGrp="1"/>
          </p:cNvSpPr>
          <p:nvPr>
            <p:ph type="body"/>
          </p:nvPr>
        </p:nvSpPr>
        <p:spPr>
          <a:xfrm>
            <a:off x="6883200" y="3145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49" name="PlaceHolder 5"/>
          <p:cNvSpPr>
            <a:spLocks noGrp="1"/>
          </p:cNvSpPr>
          <p:nvPr>
            <p:ph type="body"/>
          </p:nvPr>
        </p:nvSpPr>
        <p:spPr>
          <a:xfrm>
            <a:off x="6883200" y="420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50" name="PlaceHolder 6"/>
          <p:cNvSpPr>
            <a:spLocks noGrp="1"/>
          </p:cNvSpPr>
          <p:nvPr>
            <p:ph type="body"/>
          </p:nvPr>
        </p:nvSpPr>
        <p:spPr>
          <a:xfrm>
            <a:off x="6883200" y="52560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51" name="PlaceHolder 7"/>
          <p:cNvSpPr>
            <a:spLocks noGrp="1"/>
          </p:cNvSpPr>
          <p:nvPr>
            <p:ph type="sldNum" idx="33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1C66C06-2FD1-421C-BA5A-DE08519C112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2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53" name="Shape 1"/>
          <p:cNvSpPr/>
          <p:nvPr/>
        </p:nvSpPr>
        <p:spPr>
          <a:xfrm>
            <a:off x="609480" y="1568520"/>
            <a:ext cx="4203360" cy="42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854" name="Группа 74"/>
          <p:cNvGrpSpPr/>
          <p:nvPr/>
        </p:nvGrpSpPr>
        <p:grpSpPr>
          <a:xfrm>
            <a:off x="7397640" y="3363120"/>
            <a:ext cx="4183920" cy="2887920"/>
            <a:chOff x="7397640" y="3363120"/>
            <a:chExt cx="4183920" cy="2887920"/>
          </a:xfrm>
        </p:grpSpPr>
        <p:pic>
          <p:nvPicPr>
            <p:cNvPr id="8855" name="Image 5" descr=" "/>
            <p:cNvPicPr/>
            <p:nvPr/>
          </p:nvPicPr>
          <p:blipFill>
            <a:blip r:embed="rId2"/>
            <a:stretch/>
          </p:blipFill>
          <p:spPr>
            <a:xfrm>
              <a:off x="7397640" y="3363120"/>
              <a:ext cx="3578760" cy="2220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56" name="Image 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8616960" y="3989520"/>
              <a:ext cx="2964600" cy="2261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57" name="Image 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8827560" y="4176000"/>
              <a:ext cx="2543760" cy="188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58" name="Image 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0086120" y="4176000"/>
              <a:ext cx="26280" cy="1883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8859" name="Shape 22"/>
            <p:cNvSpPr/>
            <p:nvPr/>
          </p:nvSpPr>
          <p:spPr>
            <a:xfrm>
              <a:off x="1028124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0" name="Shape 23"/>
            <p:cNvSpPr/>
            <p:nvPr/>
          </p:nvSpPr>
          <p:spPr>
            <a:xfrm>
              <a:off x="902340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1" name="Shape 24"/>
            <p:cNvSpPr/>
            <p:nvPr/>
          </p:nvSpPr>
          <p:spPr>
            <a:xfrm>
              <a:off x="1028124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2" name="Shape 25"/>
            <p:cNvSpPr/>
            <p:nvPr/>
          </p:nvSpPr>
          <p:spPr>
            <a:xfrm>
              <a:off x="902340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3" name="Shape 26"/>
            <p:cNvSpPr/>
            <p:nvPr/>
          </p:nvSpPr>
          <p:spPr>
            <a:xfrm>
              <a:off x="1028124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4" name="Shape 27"/>
            <p:cNvSpPr/>
            <p:nvPr/>
          </p:nvSpPr>
          <p:spPr>
            <a:xfrm>
              <a:off x="902340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5" name="Shape 28"/>
            <p:cNvSpPr/>
            <p:nvPr/>
          </p:nvSpPr>
          <p:spPr>
            <a:xfrm>
              <a:off x="1028124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6" name="Shape 29"/>
            <p:cNvSpPr/>
            <p:nvPr/>
          </p:nvSpPr>
          <p:spPr>
            <a:xfrm>
              <a:off x="902340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7" name="Shape 30"/>
            <p:cNvSpPr/>
            <p:nvPr/>
          </p:nvSpPr>
          <p:spPr>
            <a:xfrm>
              <a:off x="1028124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8" name="Shape 31"/>
            <p:cNvSpPr/>
            <p:nvPr/>
          </p:nvSpPr>
          <p:spPr>
            <a:xfrm>
              <a:off x="902340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8869" name="Image 9" descr=" "/>
          <p:cNvPicPr/>
          <p:nvPr/>
        </p:nvPicPr>
        <p:blipFill>
          <a:blip r:embed="rId9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70" name="Image 10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71" name="PlaceHolder 2"/>
          <p:cNvSpPr>
            <a:spLocks noGrp="1"/>
          </p:cNvSpPr>
          <p:nvPr>
            <p:ph type="body"/>
          </p:nvPr>
        </p:nvSpPr>
        <p:spPr>
          <a:xfrm>
            <a:off x="1492200" y="24966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72" name="PlaceHolder 3"/>
          <p:cNvSpPr>
            <a:spLocks noGrp="1"/>
          </p:cNvSpPr>
          <p:nvPr>
            <p:ph type="body"/>
          </p:nvPr>
        </p:nvSpPr>
        <p:spPr>
          <a:xfrm>
            <a:off x="1492200" y="3424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73" name="PlaceHolder 4"/>
          <p:cNvSpPr>
            <a:spLocks noGrp="1"/>
          </p:cNvSpPr>
          <p:nvPr>
            <p:ph type="body"/>
          </p:nvPr>
        </p:nvSpPr>
        <p:spPr>
          <a:xfrm>
            <a:off x="1492200" y="43527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74" name="PlaceHolder 5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75" name="PlaceHolder 6"/>
          <p:cNvSpPr>
            <a:spLocks noGrp="1"/>
          </p:cNvSpPr>
          <p:nvPr>
            <p:ph type="body"/>
          </p:nvPr>
        </p:nvSpPr>
        <p:spPr>
          <a:xfrm>
            <a:off x="1492200" y="156852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76" name="PlaceHolder 7"/>
          <p:cNvSpPr>
            <a:spLocks noGrp="1"/>
          </p:cNvSpPr>
          <p:nvPr>
            <p:ph type="sldNum" idx="33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EF82FF4-6FC3-428F-88C3-16DA4A62DF3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7" name="Shape 0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78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879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1698480"/>
            <a:ext cx="4539960" cy="1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80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5399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ДОЛЖНОСТЬ СПИКЕРА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81" name="PlaceHolder 3"/>
          <p:cNvSpPr>
            <a:spLocks noGrp="1"/>
          </p:cNvSpPr>
          <p:nvPr>
            <p:ph type="body"/>
          </p:nvPr>
        </p:nvSpPr>
        <p:spPr>
          <a:xfrm>
            <a:off x="1492200" y="246420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82" name="PlaceHolder 4"/>
          <p:cNvSpPr>
            <a:spLocks noGrp="1"/>
          </p:cNvSpPr>
          <p:nvPr>
            <p:ph type="body"/>
          </p:nvPr>
        </p:nvSpPr>
        <p:spPr>
          <a:xfrm>
            <a:off x="1492200" y="32144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83" name="PlaceHolder 5"/>
          <p:cNvSpPr>
            <a:spLocks noGrp="1"/>
          </p:cNvSpPr>
          <p:nvPr>
            <p:ph type="body"/>
          </p:nvPr>
        </p:nvSpPr>
        <p:spPr>
          <a:xfrm>
            <a:off x="1492200" y="39232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84" name="PlaceHolder 6"/>
          <p:cNvSpPr>
            <a:spLocks noGrp="1"/>
          </p:cNvSpPr>
          <p:nvPr>
            <p:ph type="body"/>
          </p:nvPr>
        </p:nvSpPr>
        <p:spPr>
          <a:xfrm>
            <a:off x="1492200" y="4781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4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85" name="PlaceHolder 7"/>
          <p:cNvSpPr>
            <a:spLocks noGrp="1"/>
          </p:cNvSpPr>
          <p:nvPr>
            <p:ph type="body"/>
          </p:nvPr>
        </p:nvSpPr>
        <p:spPr>
          <a:xfrm>
            <a:off x="1492200" y="56386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5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886" name="Image 38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87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88" name="PlaceHolder 9"/>
          <p:cNvSpPr>
            <a:spLocks noGrp="1"/>
          </p:cNvSpPr>
          <p:nvPr>
            <p:ph type="sldNum" idx="33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E2B8346-A496-4C09-8E47-8A47D8191D2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9" name="Shape 16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90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891" name="Image 28" descr=" "/>
          <p:cNvPicPr/>
          <p:nvPr/>
        </p:nvPicPr>
        <p:blipFill>
          <a:blip r:embed="rId2"/>
          <a:stretch/>
        </p:blipFill>
        <p:spPr>
          <a:xfrm>
            <a:off x="0" y="609480"/>
            <a:ext cx="3257280" cy="52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92" name="Text 15"/>
          <p:cNvSpPr/>
          <p:nvPr/>
        </p:nvSpPr>
        <p:spPr>
          <a:xfrm>
            <a:off x="406440" y="752760"/>
            <a:ext cx="25455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2680">
              <a:lnSpc>
                <a:spcPts val="2001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Давайте знакомиться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893" name="Image 30" descr=" "/>
          <p:cNvPicPr/>
          <p:nvPr/>
        </p:nvPicPr>
        <p:blipFill>
          <a:blip r:embed="rId3"/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94" name="Image 3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95" name="PlaceHolder 2"/>
          <p:cNvSpPr>
            <a:spLocks noGrp="1"/>
          </p:cNvSpPr>
          <p:nvPr>
            <p:ph type="body"/>
          </p:nvPr>
        </p:nvSpPr>
        <p:spPr>
          <a:xfrm>
            <a:off x="1492200" y="27367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96" name="PlaceHolder 3"/>
          <p:cNvSpPr>
            <a:spLocks noGrp="1"/>
          </p:cNvSpPr>
          <p:nvPr>
            <p:ph type="body"/>
          </p:nvPr>
        </p:nvSpPr>
        <p:spPr>
          <a:xfrm>
            <a:off x="1492200" y="3575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97" name="PlaceHolder 4"/>
          <p:cNvSpPr>
            <a:spLocks noGrp="1"/>
          </p:cNvSpPr>
          <p:nvPr>
            <p:ph type="body"/>
          </p:nvPr>
        </p:nvSpPr>
        <p:spPr>
          <a:xfrm>
            <a:off x="1492200" y="44132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98" name="PlaceHolder 5"/>
          <p:cNvSpPr>
            <a:spLocks noGrp="1"/>
          </p:cNvSpPr>
          <p:nvPr>
            <p:ph type="body"/>
          </p:nvPr>
        </p:nvSpPr>
        <p:spPr>
          <a:xfrm>
            <a:off x="1492200" y="52513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4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99" name="PlaceHolder 6"/>
          <p:cNvSpPr>
            <a:spLocks noGrp="1"/>
          </p:cNvSpPr>
          <p:nvPr>
            <p:ph type="body"/>
          </p:nvPr>
        </p:nvSpPr>
        <p:spPr>
          <a:xfrm>
            <a:off x="609480" y="160668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00" name="PlaceHolder 7"/>
          <p:cNvSpPr>
            <a:spLocks noGrp="1"/>
          </p:cNvSpPr>
          <p:nvPr>
            <p:ph type="sldNum" idx="33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CD829C1-5664-4D15-AC4C-5EEB9693255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1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90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03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36140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04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6140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05" name="PlaceHolder 3"/>
          <p:cNvSpPr>
            <a:spLocks noGrp="1"/>
          </p:cNvSpPr>
          <p:nvPr>
            <p:ph type="sldNum" idx="33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3C3CA9D-7AF9-4FBB-B609-11EA46FBC32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6" name="PlaceHolder 1"/>
          <p:cNvSpPr>
            <a:spLocks noGrp="1"/>
          </p:cNvSpPr>
          <p:nvPr>
            <p:ph type="sldNum" idx="34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CD9AD7C-854E-44A3-AD37-3DC10244670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7 (краткие подпункты + иконки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4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 type="body"/>
          </p:nvPr>
        </p:nvSpPr>
        <p:spPr>
          <a:xfrm>
            <a:off x="6883200" y="191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56" name="PlaceHolder 3"/>
          <p:cNvSpPr>
            <a:spLocks noGrp="1"/>
          </p:cNvSpPr>
          <p:nvPr>
            <p:ph type="body"/>
          </p:nvPr>
        </p:nvSpPr>
        <p:spPr>
          <a:xfrm>
            <a:off x="6883200" y="2861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57" name="PlaceHolder 4"/>
          <p:cNvSpPr>
            <a:spLocks noGrp="1"/>
          </p:cNvSpPr>
          <p:nvPr>
            <p:ph type="body"/>
          </p:nvPr>
        </p:nvSpPr>
        <p:spPr>
          <a:xfrm>
            <a:off x="6883200" y="3805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58" name="PlaceHolder 5"/>
          <p:cNvSpPr>
            <a:spLocks noGrp="1"/>
          </p:cNvSpPr>
          <p:nvPr>
            <p:ph type="body"/>
          </p:nvPr>
        </p:nvSpPr>
        <p:spPr>
          <a:xfrm>
            <a:off x="6883200" y="4749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59" name="PlaceHolder 6"/>
          <p:cNvSpPr>
            <a:spLocks noGrp="1"/>
          </p:cNvSpPr>
          <p:nvPr>
            <p:ph type="body"/>
          </p:nvPr>
        </p:nvSpPr>
        <p:spPr>
          <a:xfrm>
            <a:off x="6883200" y="5693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60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61" name="PlaceHolder 8"/>
          <p:cNvSpPr>
            <a:spLocks noGrp="1"/>
          </p:cNvSpPr>
          <p:nvPr>
            <p:ph type="sldNum" idx="2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967F03D-1475-45BA-A53D-03535A97470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90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09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10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549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11" name="PlaceHolder 3"/>
          <p:cNvSpPr>
            <a:spLocks noGrp="1"/>
          </p:cNvSpPr>
          <p:nvPr>
            <p:ph type="sldNum" idx="34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4931836-4605-4A51-AD5B-4241C805478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13" name="PlaceHolder 1"/>
          <p:cNvSpPr>
            <a:spLocks noGrp="1"/>
          </p:cNvSpPr>
          <p:nvPr>
            <p:ph type="body"/>
          </p:nvPr>
        </p:nvSpPr>
        <p:spPr>
          <a:xfrm>
            <a:off x="609480" y="23097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14" name="PlaceHolder 2"/>
          <p:cNvSpPr>
            <a:spLocks noGrp="1"/>
          </p:cNvSpPr>
          <p:nvPr>
            <p:ph type="body"/>
          </p:nvPr>
        </p:nvSpPr>
        <p:spPr>
          <a:xfrm>
            <a:off x="609480" y="4443480"/>
            <a:ext cx="54860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8915" name="Группа 10"/>
          <p:cNvGrpSpPr/>
          <p:nvPr/>
        </p:nvGrpSpPr>
        <p:grpSpPr>
          <a:xfrm>
            <a:off x="7306560" y="609840"/>
            <a:ext cx="4272480" cy="5643360"/>
            <a:chOff x="7306560" y="609840"/>
            <a:chExt cx="4272480" cy="5643360"/>
          </a:xfrm>
        </p:grpSpPr>
        <p:sp>
          <p:nvSpPr>
            <p:cNvPr id="8916" name="Полилиния 11"/>
            <p:cNvSpPr/>
            <p:nvPr/>
          </p:nvSpPr>
          <p:spPr>
            <a:xfrm>
              <a:off x="7306560" y="3434760"/>
              <a:ext cx="2343240" cy="2008440"/>
            </a:xfrm>
            <a:custGeom>
              <a:avLst/>
              <a:gdLst>
                <a:gd name="textAreaLeft" fmla="*/ 0 w 2343240"/>
                <a:gd name="textAreaRight" fmla="*/ 2343600 w 2343240"/>
                <a:gd name="textAreaTop" fmla="*/ 0 h 2008440"/>
                <a:gd name="textAreaBottom" fmla="*/ 2008800 h 2008440"/>
                <a:gd name="GluePoint1X" fmla="*/ 4687832 w 4687832"/>
                <a:gd name="GluePoint1Y" fmla="*/ 0 h 4017412"/>
                <a:gd name="GluePoint2X" fmla="*/ 2007215 w 4687832"/>
                <a:gd name="GluePoint2Y" fmla="*/ 0 h 4017412"/>
                <a:gd name="GluePoint3X" fmla="*/ 0 w 4687832"/>
                <a:gd name="GluePoint3Y" fmla="*/ 2008706 h 4017412"/>
                <a:gd name="GluePoint4X" fmla="*/ 0 w 4687832"/>
                <a:gd name="GluePoint4Y" fmla="*/ 2008706 h 4017412"/>
                <a:gd name="GluePoint5X" fmla="*/ 2007215 w 4687832"/>
                <a:gd name="GluePoint5Y" fmla="*/ 4017413 h 4017412"/>
                <a:gd name="GluePoint6X" fmla="*/ 4687832 w 4687832"/>
                <a:gd name="GluePoint6Y" fmla="*/ 4017413 h 40174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17" name="Полилиния 12"/>
            <p:cNvSpPr/>
            <p:nvPr/>
          </p:nvSpPr>
          <p:spPr>
            <a:xfrm>
              <a:off x="9598320" y="1737360"/>
              <a:ext cx="1980720" cy="1295640"/>
            </a:xfrm>
            <a:custGeom>
              <a:avLst/>
              <a:gdLst>
                <a:gd name="textAreaLeft" fmla="*/ 0 w 1980720"/>
                <a:gd name="textAreaRight" fmla="*/ 1981080 w 1980720"/>
                <a:gd name="textAreaTop" fmla="*/ 0 h 1295640"/>
                <a:gd name="textAreaBottom" fmla="*/ 1296000 h 1295640"/>
                <a:gd name="GluePoint1X" fmla="*/ 0 w 3962648"/>
                <a:gd name="GluePoint1Y" fmla="*/ 0 h 2591875"/>
                <a:gd name="GluePoint2X" fmla="*/ 2667662 w 3962648"/>
                <a:gd name="GluePoint2Y" fmla="*/ 0 h 2591875"/>
                <a:gd name="GluePoint3X" fmla="*/ 3962648 w 3962648"/>
                <a:gd name="GluePoint3Y" fmla="*/ 1295931 h 2591875"/>
                <a:gd name="GluePoint4X" fmla="*/ 3962648 w 3962648"/>
                <a:gd name="GluePoint4Y" fmla="*/ 1295931 h 2591875"/>
                <a:gd name="GluePoint5X" fmla="*/ 2667662 w 3962648"/>
                <a:gd name="GluePoint5Y" fmla="*/ 2591876 h 2591875"/>
                <a:gd name="GluePoint6X" fmla="*/ 0 w 3962648"/>
                <a:gd name="GluePoint6Y" fmla="*/ 2591876 h 259187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18" name="Полилиния 13"/>
            <p:cNvSpPr/>
            <p:nvPr/>
          </p:nvSpPr>
          <p:spPr>
            <a:xfrm>
              <a:off x="8025120" y="4542840"/>
              <a:ext cx="2964960" cy="1710360"/>
            </a:xfrm>
            <a:custGeom>
              <a:avLst/>
              <a:gdLst>
                <a:gd name="textAreaLeft" fmla="*/ 0 w 2964960"/>
                <a:gd name="textAreaRight" fmla="*/ 2965320 w 2964960"/>
                <a:gd name="textAreaTop" fmla="*/ 0 h 1710360"/>
                <a:gd name="textAreaBottom" fmla="*/ 1710720 h 1710360"/>
                <a:gd name="GluePoint1X" fmla="*/ 5931273 w 5931273"/>
                <a:gd name="GluePoint1Y" fmla="*/ 3421549 h 3421548"/>
                <a:gd name="GluePoint2X" fmla="*/ 5931273 w 5931273"/>
                <a:gd name="GluePoint2Y" fmla="*/ 115410 h 3421548"/>
                <a:gd name="GluePoint3X" fmla="*/ 5815948 w 5931273"/>
                <a:gd name="GluePoint3Y" fmla="*/ 0 h 3421548"/>
                <a:gd name="GluePoint4X" fmla="*/ 0 w 5931273"/>
                <a:gd name="GluePoint4Y" fmla="*/ 0 h 3421548"/>
                <a:gd name="GluePoint5X" fmla="*/ 0 w 5931273"/>
                <a:gd name="GluePoint5Y" fmla="*/ 3306138 h 3421548"/>
                <a:gd name="GluePoint6X" fmla="*/ 115325 w 5931273"/>
                <a:gd name="GluePoint6Y" fmla="*/ 3421549 h 3421548"/>
                <a:gd name="GluePoint7X" fmla="*/ 5931273 w 5931273"/>
                <a:gd name="GluePoint7Y" fmla="*/ 3421549 h 34215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19" name="Полилиния 14"/>
            <p:cNvSpPr/>
            <p:nvPr/>
          </p:nvSpPr>
          <p:spPr>
            <a:xfrm>
              <a:off x="8342280" y="4536360"/>
              <a:ext cx="414000" cy="906840"/>
            </a:xfrm>
            <a:custGeom>
              <a:avLst/>
              <a:gdLst>
                <a:gd name="textAreaLeft" fmla="*/ 0 w 414000"/>
                <a:gd name="textAreaRight" fmla="*/ 414360 w 414000"/>
                <a:gd name="textAreaTop" fmla="*/ 0 h 906840"/>
                <a:gd name="textAreaBottom" fmla="*/ 907200 h 906840"/>
                <a:gd name="GluePoint1X" fmla="*/ 828790 w 828790"/>
                <a:gd name="GluePoint1Y" fmla="*/ 0 h 1814316"/>
                <a:gd name="GluePoint2X" fmla="*/ 0 w 828790"/>
                <a:gd name="GluePoint2Y" fmla="*/ 0 h 1814316"/>
                <a:gd name="GluePoint3X" fmla="*/ 0 w 828790"/>
                <a:gd name="GluePoint3Y" fmla="*/ 1814316 h 1814316"/>
                <a:gd name="GluePoint4X" fmla="*/ 414389 w 828790"/>
                <a:gd name="GluePoint4Y" fmla="*/ 1397146 h 1814316"/>
                <a:gd name="GluePoint5X" fmla="*/ 828790 w 828790"/>
                <a:gd name="GluePoint5Y" fmla="*/ 1814316 h 1814316"/>
                <a:gd name="GluePoint6X" fmla="*/ 828790 w 828790"/>
                <a:gd name="GluePoint6Y" fmla="*/ 0 h 18143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20" name="Полилиния 15"/>
            <p:cNvSpPr/>
            <p:nvPr/>
          </p:nvSpPr>
          <p:spPr>
            <a:xfrm>
              <a:off x="10442520" y="5482440"/>
              <a:ext cx="6120" cy="42084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20840"/>
                <a:gd name="textAreaBottom" fmla="*/ 421200 h 420840"/>
                <a:gd name="GluePoint1X" fmla="*/ 0 w 12813"/>
                <a:gd name="GluePoint1Y" fmla="*/ 842356 h 842355"/>
                <a:gd name="GluePoint2X" fmla="*/ 0 w 12813"/>
                <a:gd name="GluePoint2Y" fmla="*/ 0 h 8423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21" name="Полилиния 16"/>
            <p:cNvSpPr/>
            <p:nvPr/>
          </p:nvSpPr>
          <p:spPr>
            <a:xfrm>
              <a:off x="10280520" y="5475960"/>
              <a:ext cx="323280" cy="161640"/>
            </a:xfrm>
            <a:custGeom>
              <a:avLst/>
              <a:gdLst>
                <a:gd name="textAreaLeft" fmla="*/ 0 w 323280"/>
                <a:gd name="textAreaRight" fmla="*/ 323640 w 323280"/>
                <a:gd name="textAreaTop" fmla="*/ 0 h 161640"/>
                <a:gd name="textAreaBottom" fmla="*/ 162000 h 161640"/>
                <a:gd name="GluePoint1X" fmla="*/ 647486 w 647486"/>
                <a:gd name="GluePoint1Y" fmla="*/ 323983 h 323982"/>
                <a:gd name="GluePoint2X" fmla="*/ 323743 w 647486"/>
                <a:gd name="GluePoint2Y" fmla="*/ 0 h 323982"/>
                <a:gd name="GluePoint3X" fmla="*/ 0 w 647486"/>
                <a:gd name="GluePoint3Y" fmla="*/ 323983 h 3239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22" name="Полилиния 17"/>
            <p:cNvSpPr/>
            <p:nvPr/>
          </p:nvSpPr>
          <p:spPr>
            <a:xfrm>
              <a:off x="10057680" y="5307480"/>
              <a:ext cx="763560" cy="764280"/>
            </a:xfrm>
            <a:custGeom>
              <a:avLst/>
              <a:gdLst>
                <a:gd name="textAreaLeft" fmla="*/ 0 w 763560"/>
                <a:gd name="textAreaRight" fmla="*/ 763920 w 763560"/>
                <a:gd name="textAreaTop" fmla="*/ 0 h 764280"/>
                <a:gd name="textAreaBottom" fmla="*/ 764640 h 764280"/>
                <a:gd name="GluePoint1X" fmla="*/ 1528352 w 1528352"/>
                <a:gd name="GluePoint1Y" fmla="*/ 764735 h 1529470"/>
                <a:gd name="GluePoint2X" fmla="*/ 764170 w 1528352"/>
                <a:gd name="GluePoint2Y" fmla="*/ 1529470 h 1529470"/>
                <a:gd name="GluePoint3X" fmla="*/ 0 w 1528352"/>
                <a:gd name="GluePoint3Y" fmla="*/ 764735 h 1529470"/>
                <a:gd name="GluePoint4X" fmla="*/ 764170 w 1528352"/>
                <a:gd name="GluePoint4Y" fmla="*/ 0 h 1529470"/>
                <a:gd name="GluePoint5X" fmla="*/ 1528352 w 1528352"/>
                <a:gd name="GluePoint5Y" fmla="*/ 764735 h 152947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23" name="Полилиния 18"/>
            <p:cNvSpPr/>
            <p:nvPr/>
          </p:nvSpPr>
          <p:spPr>
            <a:xfrm>
              <a:off x="10012680" y="4406760"/>
              <a:ext cx="1113120" cy="777240"/>
            </a:xfrm>
            <a:custGeom>
              <a:avLst/>
              <a:gdLst>
                <a:gd name="textAreaLeft" fmla="*/ 0 w 1113120"/>
                <a:gd name="textAreaRight" fmla="*/ 1113480 w 1113120"/>
                <a:gd name="textAreaTop" fmla="*/ 0 h 777240"/>
                <a:gd name="textAreaBottom" fmla="*/ 777600 h 777240"/>
                <a:gd name="GluePoint1X" fmla="*/ 0 w 2227363"/>
                <a:gd name="GluePoint1Y" fmla="*/ 0 h 1555129"/>
                <a:gd name="GluePoint2X" fmla="*/ 2073597 w 2227363"/>
                <a:gd name="GluePoint2Y" fmla="*/ 0 h 1555129"/>
                <a:gd name="GluePoint3X" fmla="*/ 2227363 w 2227363"/>
                <a:gd name="GluePoint3Y" fmla="*/ 153881 h 1555129"/>
                <a:gd name="GluePoint4X" fmla="*/ 2227363 w 2227363"/>
                <a:gd name="GluePoint4Y" fmla="*/ 1555130 h 15551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24" name="Скругленный прямоугольник 19"/>
            <p:cNvSpPr/>
            <p:nvPr/>
          </p:nvSpPr>
          <p:spPr>
            <a:xfrm>
              <a:off x="9836640" y="609840"/>
              <a:ext cx="1035360" cy="518040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25" name="Полилиния 20"/>
            <p:cNvSpPr/>
            <p:nvPr/>
          </p:nvSpPr>
          <p:spPr>
            <a:xfrm>
              <a:off x="10432440" y="687600"/>
              <a:ext cx="362160" cy="362520"/>
            </a:xfrm>
            <a:custGeom>
              <a:avLst/>
              <a:gdLst>
                <a:gd name="textAreaLeft" fmla="*/ 0 w 362160"/>
                <a:gd name="textAreaRight" fmla="*/ 362520 w 362160"/>
                <a:gd name="textAreaTop" fmla="*/ 0 h 362520"/>
                <a:gd name="textAreaBottom" fmla="*/ 362880 h 362520"/>
                <a:gd name="GluePoint1X" fmla="*/ 725190 w 725189"/>
                <a:gd name="GluePoint1Y" fmla="*/ 362863 h 725726"/>
                <a:gd name="GluePoint2X" fmla="*/ 362595 w 725189"/>
                <a:gd name="GluePoint2Y" fmla="*/ 725727 h 725726"/>
                <a:gd name="GluePoint3X" fmla="*/ 0 w 725189"/>
                <a:gd name="GluePoint3Y" fmla="*/ 362863 h 725726"/>
                <a:gd name="GluePoint4X" fmla="*/ 362595 w 725189"/>
                <a:gd name="GluePoint4Y" fmla="*/ 0 h 725726"/>
                <a:gd name="GluePoint5X" fmla="*/ 725190 w 725189"/>
                <a:gd name="GluePoint5Y" fmla="*/ 362863 h 72572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26" name="Полилиния 21"/>
            <p:cNvSpPr/>
            <p:nvPr/>
          </p:nvSpPr>
          <p:spPr>
            <a:xfrm>
              <a:off x="7435800" y="869040"/>
              <a:ext cx="1812240" cy="1814040"/>
            </a:xfrm>
            <a:custGeom>
              <a:avLst/>
              <a:gdLst>
                <a:gd name="textAreaLeft" fmla="*/ 0 w 1812240"/>
                <a:gd name="textAreaRight" fmla="*/ 1812600 w 1812240"/>
                <a:gd name="textAreaTop" fmla="*/ 0 h 1814040"/>
                <a:gd name="textAreaBottom" fmla="*/ 1814400 h 1814040"/>
                <a:gd name="GluePoint1X" fmla="*/ 1812978 w 3625952"/>
                <a:gd name="GluePoint1Y" fmla="*/ 0 h 3628627"/>
                <a:gd name="GluePoint2X" fmla="*/ 805740 w 3625952"/>
                <a:gd name="GluePoint2Y" fmla="*/ 305766 h 3628627"/>
                <a:gd name="GluePoint3X" fmla="*/ 138005 w 3625952"/>
                <a:gd name="GluePoint3Y" fmla="*/ 1120009 h 3628627"/>
                <a:gd name="GluePoint4X" fmla="*/ 34836 w 3625952"/>
                <a:gd name="GluePoint4Y" fmla="*/ 2168269 h 3628627"/>
                <a:gd name="GluePoint5X" fmla="*/ 531009 w 3625952"/>
                <a:gd name="GluePoint5Y" fmla="*/ 3097234 h 3628627"/>
                <a:gd name="GluePoint6X" fmla="*/ 1459276 w 3625952"/>
                <a:gd name="GluePoint6Y" fmla="*/ 3593768 h 3628627"/>
                <a:gd name="GluePoint7X" fmla="*/ 2506774 w 3625952"/>
                <a:gd name="GluePoint7Y" fmla="*/ 3490527 h 3628627"/>
                <a:gd name="GluePoint8X" fmla="*/ 3320405 w 3625952"/>
                <a:gd name="GluePoint8Y" fmla="*/ 2822287 h 3628627"/>
                <a:gd name="GluePoint9X" fmla="*/ 3625953 w 3625952"/>
                <a:gd name="GluePoint9Y" fmla="*/ 1814318 h 3628627"/>
                <a:gd name="GluePoint10X" fmla="*/ 1812978 w 3625952"/>
                <a:gd name="GluePoint10Y" fmla="*/ 1814318 h 3628627"/>
                <a:gd name="GluePoint11X" fmla="*/ 1812978 w 3625952"/>
                <a:gd name="GluePoint11Y" fmla="*/ 0 h 36286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27" name="Полилиния 22"/>
            <p:cNvSpPr/>
            <p:nvPr/>
          </p:nvSpPr>
          <p:spPr>
            <a:xfrm>
              <a:off x="8471880" y="739440"/>
              <a:ext cx="906120" cy="906840"/>
            </a:xfrm>
            <a:custGeom>
              <a:avLst/>
              <a:gdLst>
                <a:gd name="textAreaLeft" fmla="*/ 0 w 906120"/>
                <a:gd name="textAreaRight" fmla="*/ 906480 w 906120"/>
                <a:gd name="textAreaTop" fmla="*/ 0 h 906840"/>
                <a:gd name="textAreaBottom" fmla="*/ 907200 h 906840"/>
                <a:gd name="GluePoint1X" fmla="*/ 1812975 w 1812975"/>
                <a:gd name="GluePoint1Y" fmla="*/ 1814318 h 1814317"/>
                <a:gd name="GluePoint2X" fmla="*/ 1674969 w 1812975"/>
                <a:gd name="GluePoint2Y" fmla="*/ 1120009 h 1814317"/>
                <a:gd name="GluePoint3X" fmla="*/ 1281967 w 1812975"/>
                <a:gd name="GluePoint3Y" fmla="*/ 531401 h 1814317"/>
                <a:gd name="GluePoint4X" fmla="*/ 693796 w 1812975"/>
                <a:gd name="GluePoint4Y" fmla="*/ 138107 h 1814317"/>
                <a:gd name="GluePoint5X" fmla="*/ 0 w 1812975"/>
                <a:gd name="GluePoint5Y" fmla="*/ 0 h 1814317"/>
                <a:gd name="GluePoint6X" fmla="*/ 0 w 1812975"/>
                <a:gd name="GluePoint6Y" fmla="*/ 1814318 h 1814317"/>
                <a:gd name="GluePoint7X" fmla="*/ 1812975 w 1812975"/>
                <a:gd name="GluePoint7Y" fmla="*/ 1814318 h 18143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28" name="Полилиния 23"/>
            <p:cNvSpPr/>
            <p:nvPr/>
          </p:nvSpPr>
          <p:spPr>
            <a:xfrm>
              <a:off x="9475560" y="1627560"/>
              <a:ext cx="219240" cy="219240"/>
            </a:xfrm>
            <a:custGeom>
              <a:avLst/>
              <a:gdLst>
                <a:gd name="textAreaLeft" fmla="*/ 0 w 219240"/>
                <a:gd name="textAreaRight" fmla="*/ 219600 w 219240"/>
                <a:gd name="textAreaTop" fmla="*/ 0 h 219240"/>
                <a:gd name="textAreaBottom" fmla="*/ 219600 h 219240"/>
                <a:gd name="GluePoint1X" fmla="*/ 219463 w 438927"/>
                <a:gd name="GluePoint1Y" fmla="*/ 439252 h 439252"/>
                <a:gd name="GluePoint2X" fmla="*/ 438927 w 438927"/>
                <a:gd name="GluePoint2Y" fmla="*/ 219626 h 439252"/>
                <a:gd name="GluePoint3X" fmla="*/ 219463 w 438927"/>
                <a:gd name="GluePoint3Y" fmla="*/ 0 h 439252"/>
                <a:gd name="GluePoint4X" fmla="*/ 0 w 438927"/>
                <a:gd name="GluePoint4Y" fmla="*/ 219626 h 439252"/>
                <a:gd name="GluePoint5X" fmla="*/ 219463 w 438927"/>
                <a:gd name="GluePoint5Y" fmla="*/ 439252 h 4392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29" name="Полилиния 24"/>
            <p:cNvSpPr/>
            <p:nvPr/>
          </p:nvSpPr>
          <p:spPr>
            <a:xfrm>
              <a:off x="8562960" y="2644920"/>
              <a:ext cx="2393640" cy="1164600"/>
            </a:xfrm>
            <a:custGeom>
              <a:avLst/>
              <a:gdLst>
                <a:gd name="textAreaLeft" fmla="*/ 0 w 2393640"/>
                <a:gd name="textAreaRight" fmla="*/ 2394000 w 2393640"/>
                <a:gd name="textAreaTop" fmla="*/ 0 h 1164600"/>
                <a:gd name="textAreaBottom" fmla="*/ 1164960 h 1164600"/>
                <a:gd name="GluePoint1X" fmla="*/ 1436067 w 4788708"/>
                <a:gd name="GluePoint1Y" fmla="*/ 905805 h 2329983"/>
                <a:gd name="GluePoint2X" fmla="*/ 1561643 w 4788708"/>
                <a:gd name="GluePoint2Y" fmla="*/ 880300 h 2329983"/>
                <a:gd name="GluePoint3X" fmla="*/ 1592832 w 4788708"/>
                <a:gd name="GluePoint3Y" fmla="*/ 1034039 h 2329983"/>
                <a:gd name="GluePoint4X" fmla="*/ 1436067 w 4788708"/>
                <a:gd name="GluePoint4Y" fmla="*/ 1034039 h 2329983"/>
                <a:gd name="GluePoint5X" fmla="*/ 1436067 w 4788708"/>
                <a:gd name="GluePoint5Y" fmla="*/ 905805 h 2329983"/>
                <a:gd name="GluePoint6X" fmla="*/ 2705143 w 4788708"/>
                <a:gd name="GluePoint6Y" fmla="*/ 1424178 h 2329983"/>
                <a:gd name="GluePoint7X" fmla="*/ 2579566 w 4788708"/>
                <a:gd name="GluePoint7Y" fmla="*/ 1449684 h 2329983"/>
                <a:gd name="GluePoint8X" fmla="*/ 2548377 w 4788708"/>
                <a:gd name="GluePoint8Y" fmla="*/ 1295944 h 2329983"/>
                <a:gd name="GluePoint9X" fmla="*/ 2705143 w 4788708"/>
                <a:gd name="GluePoint9Y" fmla="*/ 1295944 h 2329983"/>
                <a:gd name="GluePoint10X" fmla="*/ 2705143 w 4788708"/>
                <a:gd name="GluePoint10Y" fmla="*/ 1424178 h 2329983"/>
                <a:gd name="GluePoint11X" fmla="*/ 256278 w 4788708"/>
                <a:gd name="GluePoint11Y" fmla="*/ 1553784 h 2329983"/>
                <a:gd name="GluePoint12X" fmla="*/ 775625 w 4788708"/>
                <a:gd name="GluePoint12Y" fmla="*/ 2073516 h 2329983"/>
                <a:gd name="GluePoint13X" fmla="*/ 775625 w 4788708"/>
                <a:gd name="GluePoint13Y" fmla="*/ 2329983 h 2329983"/>
                <a:gd name="GluePoint14X" fmla="*/ 0 w 4788708"/>
                <a:gd name="GluePoint14Y" fmla="*/ 1553784 h 2329983"/>
                <a:gd name="GluePoint15X" fmla="*/ 256278 w 4788708"/>
                <a:gd name="GluePoint15Y" fmla="*/ 1553784 h 2329983"/>
                <a:gd name="GluePoint16X" fmla="*/ 775625 w 4788708"/>
                <a:gd name="GluePoint16Y" fmla="*/ 1034039 h 2329983"/>
                <a:gd name="GluePoint17X" fmla="*/ 256278 w 4788708"/>
                <a:gd name="GluePoint17Y" fmla="*/ 1553784 h 2329983"/>
                <a:gd name="GluePoint18X" fmla="*/ 0 w 4788708"/>
                <a:gd name="GluePoint18Y" fmla="*/ 1553784 h 2329983"/>
                <a:gd name="GluePoint19X" fmla="*/ 775625 w 4788708"/>
                <a:gd name="GluePoint19Y" fmla="*/ 777572 h 2329983"/>
                <a:gd name="GluePoint20X" fmla="*/ 775625 w 4788708"/>
                <a:gd name="GluePoint20Y" fmla="*/ 1034039 h 2329983"/>
                <a:gd name="GluePoint21X" fmla="*/ 1436067 w 4788708"/>
                <a:gd name="GluePoint21Y" fmla="*/ 1034039 h 2329983"/>
                <a:gd name="GluePoint22X" fmla="*/ 775625 w 4788708"/>
                <a:gd name="GluePoint22Y" fmla="*/ 1034039 h 2329983"/>
                <a:gd name="GluePoint23X" fmla="*/ 775625 w 4788708"/>
                <a:gd name="GluePoint23Y" fmla="*/ 777572 h 2329983"/>
                <a:gd name="GluePoint24X" fmla="*/ 1436067 w 4788708"/>
                <a:gd name="GluePoint24Y" fmla="*/ 777572 h 2329983"/>
                <a:gd name="GluePoint25X" fmla="*/ 1436067 w 4788708"/>
                <a:gd name="GluePoint25Y" fmla="*/ 1034039 h 2329983"/>
                <a:gd name="GluePoint26X" fmla="*/ 1551251 w 4788708"/>
                <a:gd name="GluePoint26Y" fmla="*/ 776212 h 2329983"/>
                <a:gd name="GluePoint27X" fmla="*/ 1561643 w 4788708"/>
                <a:gd name="GluePoint27Y" fmla="*/ 880300 h 2329983"/>
                <a:gd name="GluePoint28X" fmla="*/ 1310490 w 4788708"/>
                <a:gd name="GluePoint28Y" fmla="*/ 931324 h 2329983"/>
                <a:gd name="GluePoint29X" fmla="*/ 1294973 w 4788708"/>
                <a:gd name="GluePoint29Y" fmla="*/ 776212 h 2329983"/>
                <a:gd name="GluePoint30X" fmla="*/ 1551251 w 4788708"/>
                <a:gd name="GluePoint30Y" fmla="*/ 776212 h 2329983"/>
                <a:gd name="GluePoint31X" fmla="*/ 2070598 w 4788708"/>
                <a:gd name="GluePoint31Y" fmla="*/ 256468 h 2329983"/>
                <a:gd name="GluePoint32X" fmla="*/ 1551251 w 4788708"/>
                <a:gd name="GluePoint32Y" fmla="*/ 776212 h 2329983"/>
                <a:gd name="GluePoint33X" fmla="*/ 1294973 w 4788708"/>
                <a:gd name="GluePoint33Y" fmla="*/ 776212 h 2329983"/>
                <a:gd name="GluePoint34X" fmla="*/ 2070598 w 4788708"/>
                <a:gd name="GluePoint34Y" fmla="*/ 0 h 2329983"/>
                <a:gd name="GluePoint35X" fmla="*/ 2070598 w 4788708"/>
                <a:gd name="GluePoint35Y" fmla="*/ 256468 h 2329983"/>
                <a:gd name="GluePoint36X" fmla="*/ 4013070 w 4788708"/>
                <a:gd name="GluePoint36Y" fmla="*/ 256468 h 2329983"/>
                <a:gd name="GluePoint37X" fmla="*/ 2070598 w 4788708"/>
                <a:gd name="GluePoint37Y" fmla="*/ 256468 h 2329983"/>
                <a:gd name="GluePoint38X" fmla="*/ 2070598 w 4788708"/>
                <a:gd name="GluePoint38Y" fmla="*/ 0 h 2329983"/>
                <a:gd name="GluePoint39X" fmla="*/ 4013070 w 4788708"/>
                <a:gd name="GluePoint39Y" fmla="*/ 0 h 2329983"/>
                <a:gd name="GluePoint40X" fmla="*/ 4013070 w 4788708"/>
                <a:gd name="GluePoint40Y" fmla="*/ 256468 h 2329983"/>
                <a:gd name="GluePoint41X" fmla="*/ 4532431 w 4788708"/>
                <a:gd name="GluePoint41Y" fmla="*/ 776212 h 2329983"/>
                <a:gd name="GluePoint42X" fmla="*/ 4013070 w 4788708"/>
                <a:gd name="GluePoint42Y" fmla="*/ 256468 h 2329983"/>
                <a:gd name="GluePoint43X" fmla="*/ 4013070 w 4788708"/>
                <a:gd name="GluePoint43Y" fmla="*/ 0 h 2329983"/>
                <a:gd name="GluePoint44X" fmla="*/ 4788709 w 4788708"/>
                <a:gd name="GluePoint44Y" fmla="*/ 776212 h 2329983"/>
                <a:gd name="GluePoint45X" fmla="*/ 4532431 w 4788708"/>
                <a:gd name="GluePoint45Y" fmla="*/ 776212 h 2329983"/>
                <a:gd name="GluePoint46X" fmla="*/ 4013070 w 4788708"/>
                <a:gd name="GluePoint46Y" fmla="*/ 1295944 h 2329983"/>
                <a:gd name="GluePoint47X" fmla="*/ 4532431 w 4788708"/>
                <a:gd name="GluePoint47Y" fmla="*/ 776212 h 2329983"/>
                <a:gd name="GluePoint48X" fmla="*/ 4788709 w 4788708"/>
                <a:gd name="GluePoint48Y" fmla="*/ 776212 h 2329983"/>
                <a:gd name="GluePoint49X" fmla="*/ 4013070 w 4788708"/>
                <a:gd name="GluePoint49Y" fmla="*/ 1552412 h 2329983"/>
                <a:gd name="GluePoint50X" fmla="*/ 4013070 w 4788708"/>
                <a:gd name="GluePoint50Y" fmla="*/ 1295944 h 2329983"/>
                <a:gd name="GluePoint51X" fmla="*/ 2705143 w 4788708"/>
                <a:gd name="GluePoint51Y" fmla="*/ 1295944 h 2329983"/>
                <a:gd name="GluePoint52X" fmla="*/ 4013070 w 4788708"/>
                <a:gd name="GluePoint52Y" fmla="*/ 1295944 h 2329983"/>
                <a:gd name="GluePoint53X" fmla="*/ 4013070 w 4788708"/>
                <a:gd name="GluePoint53Y" fmla="*/ 1552412 h 2329983"/>
                <a:gd name="GluePoint54X" fmla="*/ 2705143 w 4788708"/>
                <a:gd name="GluePoint54Y" fmla="*/ 1552412 h 2329983"/>
                <a:gd name="GluePoint55X" fmla="*/ 2705143 w 4788708"/>
                <a:gd name="GluePoint55Y" fmla="*/ 1295944 h 2329983"/>
                <a:gd name="GluePoint56X" fmla="*/ 2589959 w 4788708"/>
                <a:gd name="GluePoint56Y" fmla="*/ 1553784 h 2329983"/>
                <a:gd name="GluePoint57X" fmla="*/ 2579566 w 4788708"/>
                <a:gd name="GluePoint57Y" fmla="*/ 1449684 h 2329983"/>
                <a:gd name="GluePoint58X" fmla="*/ 2830719 w 4788708"/>
                <a:gd name="GluePoint58Y" fmla="*/ 1398672 h 2329983"/>
                <a:gd name="GluePoint59X" fmla="*/ 2846237 w 4788708"/>
                <a:gd name="GluePoint59Y" fmla="*/ 1553784 h 2329983"/>
                <a:gd name="GluePoint60X" fmla="*/ 2589959 w 4788708"/>
                <a:gd name="GluePoint60Y" fmla="*/ 1553784 h 2329983"/>
                <a:gd name="GluePoint61X" fmla="*/ 2070611 w 4788708"/>
                <a:gd name="GluePoint61Y" fmla="*/ 2073516 h 2329983"/>
                <a:gd name="GluePoint62X" fmla="*/ 2589959 w 4788708"/>
                <a:gd name="GluePoint62Y" fmla="*/ 1553784 h 2329983"/>
                <a:gd name="GluePoint63X" fmla="*/ 2846237 w 4788708"/>
                <a:gd name="GluePoint63Y" fmla="*/ 1553784 h 2329983"/>
                <a:gd name="GluePoint64X" fmla="*/ 2070611 w 4788708"/>
                <a:gd name="GluePoint64Y" fmla="*/ 2329983 h 2329983"/>
                <a:gd name="GluePoint65X" fmla="*/ 2070611 w 4788708"/>
                <a:gd name="GluePoint65Y" fmla="*/ 2073516 h 2329983"/>
                <a:gd name="GluePoint66X" fmla="*/ 775625 w 4788708"/>
                <a:gd name="GluePoint66Y" fmla="*/ 2073516 h 2329983"/>
                <a:gd name="GluePoint67X" fmla="*/ 2070611 w 4788708"/>
                <a:gd name="GluePoint67Y" fmla="*/ 2073516 h 2329983"/>
                <a:gd name="GluePoint68X" fmla="*/ 2070611 w 4788708"/>
                <a:gd name="GluePoint68Y" fmla="*/ 2329983 h 2329983"/>
                <a:gd name="GluePoint69X" fmla="*/ 775625 w 4788708"/>
                <a:gd name="GluePoint69Y" fmla="*/ 2329983 h 2329983"/>
                <a:gd name="GluePoint70X" fmla="*/ 775625 w 4788708"/>
                <a:gd name="GluePoint70Y" fmla="*/ 2073516 h 23299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30" name="Скругленный прямоугольник 25"/>
            <p:cNvSpPr/>
            <p:nvPr/>
          </p:nvSpPr>
          <p:spPr>
            <a:xfrm flipV="1">
              <a:off x="9274320" y="2708640"/>
              <a:ext cx="1618200" cy="64764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8931" name="Скругленный прямоугольник 26"/>
            <p:cNvSpPr/>
            <p:nvPr/>
          </p:nvSpPr>
          <p:spPr>
            <a:xfrm flipV="1">
              <a:off x="8633520" y="3103560"/>
              <a:ext cx="1281600" cy="634680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932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33" name="PlaceHolder 4"/>
          <p:cNvSpPr>
            <a:spLocks noGrp="1"/>
          </p:cNvSpPr>
          <p:nvPr>
            <p:ph type="sldNum" idx="34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1F558DC-EC04-4A38-BAFD-965ACCA020B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4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93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36" name="PlaceHolder 1"/>
          <p:cNvSpPr>
            <a:spLocks noGrp="1"/>
          </p:cNvSpPr>
          <p:nvPr>
            <p:ph type="body"/>
          </p:nvPr>
        </p:nvSpPr>
        <p:spPr>
          <a:xfrm>
            <a:off x="609480" y="261144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Большой 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37" name="PlaceHolder 2"/>
          <p:cNvSpPr>
            <a:spLocks noGrp="1"/>
          </p:cNvSpPr>
          <p:nvPr>
            <p:ph type="body"/>
          </p:nvPr>
        </p:nvSpPr>
        <p:spPr>
          <a:xfrm>
            <a:off x="6000840" y="1725840"/>
            <a:ext cx="510156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38" name="PlaceHolder 3"/>
          <p:cNvSpPr>
            <a:spLocks noGrp="1"/>
          </p:cNvSpPr>
          <p:nvPr>
            <p:ph type="body"/>
          </p:nvPr>
        </p:nvSpPr>
        <p:spPr>
          <a:xfrm>
            <a:off x="6000840" y="3859560"/>
            <a:ext cx="55814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39" name="PlaceHolder 4"/>
          <p:cNvSpPr>
            <a:spLocks noGrp="1"/>
          </p:cNvSpPr>
          <p:nvPr>
            <p:ph type="sldNum" idx="34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0ADEDCD-DB89-4A65-A9C7-73324A82ED0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0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94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42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43" name="PlaceHolder 2"/>
          <p:cNvSpPr>
            <a:spLocks noGrp="1"/>
          </p:cNvSpPr>
          <p:nvPr>
            <p:ph type="body"/>
          </p:nvPr>
        </p:nvSpPr>
        <p:spPr>
          <a:xfrm>
            <a:off x="6883200" y="9406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44" name="PlaceHolder 3"/>
          <p:cNvSpPr>
            <a:spLocks noGrp="1"/>
          </p:cNvSpPr>
          <p:nvPr>
            <p:ph type="body"/>
          </p:nvPr>
        </p:nvSpPr>
        <p:spPr>
          <a:xfrm>
            <a:off x="6883200" y="12456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45" name="PlaceHolder 4"/>
          <p:cNvSpPr>
            <a:spLocks noGrp="1"/>
          </p:cNvSpPr>
          <p:nvPr>
            <p:ph type="body"/>
          </p:nvPr>
        </p:nvSpPr>
        <p:spPr>
          <a:xfrm>
            <a:off x="6883200" y="228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46" name="PlaceHolder 5"/>
          <p:cNvSpPr>
            <a:spLocks noGrp="1"/>
          </p:cNvSpPr>
          <p:nvPr>
            <p:ph type="body"/>
          </p:nvPr>
        </p:nvSpPr>
        <p:spPr>
          <a:xfrm>
            <a:off x="6883200" y="259272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47" name="PlaceHolder 6"/>
          <p:cNvSpPr>
            <a:spLocks noGrp="1"/>
          </p:cNvSpPr>
          <p:nvPr>
            <p:ph type="body"/>
          </p:nvPr>
        </p:nvSpPr>
        <p:spPr>
          <a:xfrm>
            <a:off x="6883200" y="3633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48" name="PlaceHolder 7"/>
          <p:cNvSpPr>
            <a:spLocks noGrp="1"/>
          </p:cNvSpPr>
          <p:nvPr>
            <p:ph type="body"/>
          </p:nvPr>
        </p:nvSpPr>
        <p:spPr>
          <a:xfrm>
            <a:off x="6883200" y="393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49" name="PlaceHolder 8"/>
          <p:cNvSpPr>
            <a:spLocks noGrp="1"/>
          </p:cNvSpPr>
          <p:nvPr>
            <p:ph type="body"/>
          </p:nvPr>
        </p:nvSpPr>
        <p:spPr>
          <a:xfrm>
            <a:off x="6883200" y="497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50" name="PlaceHolder 9"/>
          <p:cNvSpPr>
            <a:spLocks noGrp="1"/>
          </p:cNvSpPr>
          <p:nvPr>
            <p:ph type="body"/>
          </p:nvPr>
        </p:nvSpPr>
        <p:spPr>
          <a:xfrm>
            <a:off x="6883200" y="528264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51" name="PlaceHolder 10"/>
          <p:cNvSpPr>
            <a:spLocks noGrp="1"/>
          </p:cNvSpPr>
          <p:nvPr>
            <p:ph type="sldNum" idx="34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CBA9AE2-4C1B-45EC-9447-7F507C797B1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2" name="PlaceHolder 1"/>
          <p:cNvSpPr>
            <a:spLocks noGrp="1"/>
          </p:cNvSpPr>
          <p:nvPr>
            <p:ph type="body"/>
          </p:nvPr>
        </p:nvSpPr>
        <p:spPr>
          <a:xfrm>
            <a:off x="6883200" y="845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53" name="PlaceHolder 2"/>
          <p:cNvSpPr>
            <a:spLocks noGrp="1"/>
          </p:cNvSpPr>
          <p:nvPr>
            <p:ph type="body"/>
          </p:nvPr>
        </p:nvSpPr>
        <p:spPr>
          <a:xfrm>
            <a:off x="6883200" y="1789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54" name="PlaceHolder 3"/>
          <p:cNvSpPr>
            <a:spLocks noGrp="1"/>
          </p:cNvSpPr>
          <p:nvPr>
            <p:ph type="body"/>
          </p:nvPr>
        </p:nvSpPr>
        <p:spPr>
          <a:xfrm>
            <a:off x="6883200" y="2733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55" name="PlaceHolder 4"/>
          <p:cNvSpPr>
            <a:spLocks noGrp="1"/>
          </p:cNvSpPr>
          <p:nvPr>
            <p:ph type="body"/>
          </p:nvPr>
        </p:nvSpPr>
        <p:spPr>
          <a:xfrm>
            <a:off x="6883200" y="3677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56" name="PlaceHolder 5"/>
          <p:cNvSpPr>
            <a:spLocks noGrp="1"/>
          </p:cNvSpPr>
          <p:nvPr>
            <p:ph type="body"/>
          </p:nvPr>
        </p:nvSpPr>
        <p:spPr>
          <a:xfrm>
            <a:off x="6883200" y="46209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57" name="PlaceHolder 6"/>
          <p:cNvSpPr>
            <a:spLocks noGrp="1"/>
          </p:cNvSpPr>
          <p:nvPr>
            <p:ph type="body"/>
          </p:nvPr>
        </p:nvSpPr>
        <p:spPr>
          <a:xfrm>
            <a:off x="6883200" y="5564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958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59" name="Image 4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60" name="PlaceHolder 7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61" name="PlaceHolder 8"/>
          <p:cNvSpPr>
            <a:spLocks noGrp="1"/>
          </p:cNvSpPr>
          <p:nvPr>
            <p:ph type="sldNum" idx="34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22AC7A5-A149-4088-8DCA-9A4F27D8F85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63" name="Shape 1"/>
          <p:cNvSpPr/>
          <p:nvPr/>
        </p:nvSpPr>
        <p:spPr>
          <a:xfrm>
            <a:off x="609480" y="1879560"/>
            <a:ext cx="5390640" cy="43686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64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65" name="Shape 2"/>
          <p:cNvSpPr/>
          <p:nvPr/>
        </p:nvSpPr>
        <p:spPr>
          <a:xfrm>
            <a:off x="6191280" y="1879560"/>
            <a:ext cx="5390640" cy="43686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66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12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67" name="PlaceHolder 1"/>
          <p:cNvSpPr>
            <a:spLocks noGrp="1"/>
          </p:cNvSpPr>
          <p:nvPr>
            <p:ph type="body"/>
          </p:nvPr>
        </p:nvSpPr>
        <p:spPr>
          <a:xfrm>
            <a:off x="187956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68" name="PlaceHolder 2"/>
          <p:cNvSpPr>
            <a:spLocks noGrp="1"/>
          </p:cNvSpPr>
          <p:nvPr>
            <p:ph type="body"/>
          </p:nvPr>
        </p:nvSpPr>
        <p:spPr>
          <a:xfrm>
            <a:off x="750564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69" name="PlaceHolder 3"/>
          <p:cNvSpPr>
            <a:spLocks noGrp="1"/>
          </p:cNvSpPr>
          <p:nvPr>
            <p:ph type="body"/>
          </p:nvPr>
        </p:nvSpPr>
        <p:spPr>
          <a:xfrm>
            <a:off x="15739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70" name="PlaceHolder 4"/>
          <p:cNvSpPr>
            <a:spLocks noGrp="1"/>
          </p:cNvSpPr>
          <p:nvPr>
            <p:ph type="body"/>
          </p:nvPr>
        </p:nvSpPr>
        <p:spPr>
          <a:xfrm>
            <a:off x="15739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71" name="PlaceHolder 5"/>
          <p:cNvSpPr>
            <a:spLocks noGrp="1"/>
          </p:cNvSpPr>
          <p:nvPr>
            <p:ph type="body"/>
          </p:nvPr>
        </p:nvSpPr>
        <p:spPr>
          <a:xfrm>
            <a:off x="15739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72" name="PlaceHolder 6"/>
          <p:cNvSpPr>
            <a:spLocks noGrp="1"/>
          </p:cNvSpPr>
          <p:nvPr>
            <p:ph type="body"/>
          </p:nvPr>
        </p:nvSpPr>
        <p:spPr>
          <a:xfrm>
            <a:off x="15739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73" name="PlaceHolder 7"/>
          <p:cNvSpPr>
            <a:spLocks noGrp="1"/>
          </p:cNvSpPr>
          <p:nvPr>
            <p:ph type="body"/>
          </p:nvPr>
        </p:nvSpPr>
        <p:spPr>
          <a:xfrm>
            <a:off x="15739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74" name="PlaceHolder 8"/>
          <p:cNvSpPr>
            <a:spLocks noGrp="1"/>
          </p:cNvSpPr>
          <p:nvPr>
            <p:ph type="body"/>
          </p:nvPr>
        </p:nvSpPr>
        <p:spPr>
          <a:xfrm>
            <a:off x="71557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75" name="PlaceHolder 9"/>
          <p:cNvSpPr>
            <a:spLocks noGrp="1"/>
          </p:cNvSpPr>
          <p:nvPr>
            <p:ph type="body"/>
          </p:nvPr>
        </p:nvSpPr>
        <p:spPr>
          <a:xfrm>
            <a:off x="71557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76" name="PlaceHolder 10"/>
          <p:cNvSpPr>
            <a:spLocks noGrp="1"/>
          </p:cNvSpPr>
          <p:nvPr>
            <p:ph type="body"/>
          </p:nvPr>
        </p:nvSpPr>
        <p:spPr>
          <a:xfrm>
            <a:off x="71557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77" name="PlaceHolder 11"/>
          <p:cNvSpPr>
            <a:spLocks noGrp="1"/>
          </p:cNvSpPr>
          <p:nvPr>
            <p:ph type="body"/>
          </p:nvPr>
        </p:nvSpPr>
        <p:spPr>
          <a:xfrm>
            <a:off x="71557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78" name="PlaceHolder 12"/>
          <p:cNvSpPr>
            <a:spLocks noGrp="1"/>
          </p:cNvSpPr>
          <p:nvPr>
            <p:ph type="body"/>
          </p:nvPr>
        </p:nvSpPr>
        <p:spPr>
          <a:xfrm>
            <a:off x="71557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79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80" name="PlaceHolder 14"/>
          <p:cNvSpPr>
            <a:spLocks noGrp="1"/>
          </p:cNvSpPr>
          <p:nvPr>
            <p:ph type="sldNum" idx="34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7CD4E63-4F04-4AA9-8D7F-12EECD50F15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82" name="PlaceHolder 1"/>
          <p:cNvSpPr>
            <a:spLocks noGrp="1"/>
          </p:cNvSpPr>
          <p:nvPr>
            <p:ph type="body"/>
          </p:nvPr>
        </p:nvSpPr>
        <p:spPr>
          <a:xfrm>
            <a:off x="187956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83" name="PlaceHolder 2"/>
          <p:cNvSpPr>
            <a:spLocks noGrp="1"/>
          </p:cNvSpPr>
          <p:nvPr>
            <p:ph type="body"/>
          </p:nvPr>
        </p:nvSpPr>
        <p:spPr>
          <a:xfrm>
            <a:off x="750564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84" name="PlaceHolder 3"/>
          <p:cNvSpPr>
            <a:spLocks noGrp="1"/>
          </p:cNvSpPr>
          <p:nvPr>
            <p:ph type="body"/>
          </p:nvPr>
        </p:nvSpPr>
        <p:spPr>
          <a:xfrm>
            <a:off x="91440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85" name="PlaceHolder 4"/>
          <p:cNvSpPr>
            <a:spLocks noGrp="1"/>
          </p:cNvSpPr>
          <p:nvPr>
            <p:ph type="body"/>
          </p:nvPr>
        </p:nvSpPr>
        <p:spPr>
          <a:xfrm>
            <a:off x="654048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86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87" name="PlaceHolder 6"/>
          <p:cNvSpPr>
            <a:spLocks noGrp="1"/>
          </p:cNvSpPr>
          <p:nvPr>
            <p:ph type="sldNum" idx="34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3D66D29-DA6A-4FCB-B202-104A9351046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89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90" name="PlaceHolder 2"/>
          <p:cNvSpPr>
            <a:spLocks noGrp="1"/>
          </p:cNvSpPr>
          <p:nvPr>
            <p:ph type="body"/>
          </p:nvPr>
        </p:nvSpPr>
        <p:spPr>
          <a:xfrm>
            <a:off x="6883200" y="191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91" name="PlaceHolder 3"/>
          <p:cNvSpPr>
            <a:spLocks noGrp="1"/>
          </p:cNvSpPr>
          <p:nvPr>
            <p:ph type="body"/>
          </p:nvPr>
        </p:nvSpPr>
        <p:spPr>
          <a:xfrm>
            <a:off x="6883200" y="2861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92" name="PlaceHolder 4"/>
          <p:cNvSpPr>
            <a:spLocks noGrp="1"/>
          </p:cNvSpPr>
          <p:nvPr>
            <p:ph type="body"/>
          </p:nvPr>
        </p:nvSpPr>
        <p:spPr>
          <a:xfrm>
            <a:off x="6883200" y="3805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93" name="PlaceHolder 5"/>
          <p:cNvSpPr>
            <a:spLocks noGrp="1"/>
          </p:cNvSpPr>
          <p:nvPr>
            <p:ph type="body"/>
          </p:nvPr>
        </p:nvSpPr>
        <p:spPr>
          <a:xfrm>
            <a:off x="6883200" y="4749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94" name="PlaceHolder 6"/>
          <p:cNvSpPr>
            <a:spLocks noGrp="1"/>
          </p:cNvSpPr>
          <p:nvPr>
            <p:ph type="body"/>
          </p:nvPr>
        </p:nvSpPr>
        <p:spPr>
          <a:xfrm>
            <a:off x="6883200" y="5693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95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96" name="PlaceHolder 8"/>
          <p:cNvSpPr>
            <a:spLocks noGrp="1"/>
          </p:cNvSpPr>
          <p:nvPr>
            <p:ph type="sldNum" idx="34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3EAD150-76C4-4F2E-9091-2D3BA935012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7" name="PlaceHolder 1"/>
          <p:cNvSpPr>
            <a:spLocks noGrp="1"/>
          </p:cNvSpPr>
          <p:nvPr>
            <p:ph type="body"/>
          </p:nvPr>
        </p:nvSpPr>
        <p:spPr>
          <a:xfrm>
            <a:off x="7045560" y="530244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98" name="PlaceHolder 2"/>
          <p:cNvSpPr>
            <a:spLocks noGrp="1"/>
          </p:cNvSpPr>
          <p:nvPr>
            <p:ph type="body"/>
          </p:nvPr>
        </p:nvSpPr>
        <p:spPr>
          <a:xfrm>
            <a:off x="11739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99" name="PlaceHolder 3"/>
          <p:cNvSpPr>
            <a:spLocks noGrp="1"/>
          </p:cNvSpPr>
          <p:nvPr>
            <p:ph type="body"/>
          </p:nvPr>
        </p:nvSpPr>
        <p:spPr>
          <a:xfrm>
            <a:off x="11739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00" name="PlaceHolder 4"/>
          <p:cNvSpPr>
            <a:spLocks noGrp="1"/>
          </p:cNvSpPr>
          <p:nvPr>
            <p:ph type="body"/>
          </p:nvPr>
        </p:nvSpPr>
        <p:spPr>
          <a:xfrm>
            <a:off x="11739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01" name="PlaceHolder 5"/>
          <p:cNvSpPr>
            <a:spLocks noGrp="1"/>
          </p:cNvSpPr>
          <p:nvPr>
            <p:ph type="body"/>
          </p:nvPr>
        </p:nvSpPr>
        <p:spPr>
          <a:xfrm>
            <a:off x="11739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02" name="PlaceHolder 6"/>
          <p:cNvSpPr>
            <a:spLocks noGrp="1"/>
          </p:cNvSpPr>
          <p:nvPr>
            <p:ph type="body"/>
          </p:nvPr>
        </p:nvSpPr>
        <p:spPr>
          <a:xfrm>
            <a:off x="11739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03" name="PlaceHolder 7"/>
          <p:cNvSpPr>
            <a:spLocks noGrp="1"/>
          </p:cNvSpPr>
          <p:nvPr>
            <p:ph type="body"/>
          </p:nvPr>
        </p:nvSpPr>
        <p:spPr>
          <a:xfrm>
            <a:off x="51681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04" name="PlaceHolder 8"/>
          <p:cNvSpPr>
            <a:spLocks noGrp="1"/>
          </p:cNvSpPr>
          <p:nvPr>
            <p:ph type="body"/>
          </p:nvPr>
        </p:nvSpPr>
        <p:spPr>
          <a:xfrm>
            <a:off x="51681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05" name="PlaceHolder 9"/>
          <p:cNvSpPr>
            <a:spLocks noGrp="1"/>
          </p:cNvSpPr>
          <p:nvPr>
            <p:ph type="body"/>
          </p:nvPr>
        </p:nvSpPr>
        <p:spPr>
          <a:xfrm>
            <a:off x="51681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06" name="PlaceHolder 10"/>
          <p:cNvSpPr>
            <a:spLocks noGrp="1"/>
          </p:cNvSpPr>
          <p:nvPr>
            <p:ph type="body"/>
          </p:nvPr>
        </p:nvSpPr>
        <p:spPr>
          <a:xfrm>
            <a:off x="51681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07" name="PlaceHolder 11"/>
          <p:cNvSpPr>
            <a:spLocks noGrp="1"/>
          </p:cNvSpPr>
          <p:nvPr>
            <p:ph type="body"/>
          </p:nvPr>
        </p:nvSpPr>
        <p:spPr>
          <a:xfrm>
            <a:off x="51681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08" name="PlaceHolder 12"/>
          <p:cNvSpPr>
            <a:spLocks noGrp="1"/>
          </p:cNvSpPr>
          <p:nvPr>
            <p:ph type="body"/>
          </p:nvPr>
        </p:nvSpPr>
        <p:spPr>
          <a:xfrm>
            <a:off x="6094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09" name="PlaceHolder 13"/>
          <p:cNvSpPr>
            <a:spLocks noGrp="1"/>
          </p:cNvSpPr>
          <p:nvPr>
            <p:ph type="body"/>
          </p:nvPr>
        </p:nvSpPr>
        <p:spPr>
          <a:xfrm>
            <a:off x="46036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01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11" name="PlaceHolder 14"/>
          <p:cNvSpPr>
            <a:spLocks noGrp="1"/>
          </p:cNvSpPr>
          <p:nvPr>
            <p:ph type="sldNum" idx="34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18F50D7-D045-49EC-86FE-0C07D885A3B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13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9014" name="Группа 1"/>
          <p:cNvGrpSpPr/>
          <p:nvPr/>
        </p:nvGrpSpPr>
        <p:grpSpPr>
          <a:xfrm>
            <a:off x="-1976040" y="3875040"/>
            <a:ext cx="5196240" cy="4759560"/>
            <a:chOff x="-1976040" y="3875040"/>
            <a:chExt cx="5196240" cy="4759560"/>
          </a:xfrm>
        </p:grpSpPr>
        <p:sp>
          <p:nvSpPr>
            <p:cNvPr id="9015" name="Полилиния 9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016" name="Полилиния 14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017" name="Полилиния 15"/>
            <p:cNvSpPr/>
            <p:nvPr/>
          </p:nvSpPr>
          <p:spPr>
            <a:xfrm>
              <a:off x="2349000" y="4221000"/>
              <a:ext cx="320040" cy="320040"/>
            </a:xfrm>
            <a:custGeom>
              <a:avLst/>
              <a:gdLst>
                <a:gd name="textAreaLeft" fmla="*/ 0 w 320040"/>
                <a:gd name="textAreaRight" fmla="*/ 320400 w 320040"/>
                <a:gd name="textAreaTop" fmla="*/ 0 h 320040"/>
                <a:gd name="textAreaBottom" fmla="*/ 320400 h 32004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018" name="Полилиния 16"/>
            <p:cNvSpPr/>
            <p:nvPr/>
          </p:nvSpPr>
          <p:spPr>
            <a:xfrm>
              <a:off x="-1976040" y="6255000"/>
              <a:ext cx="5196240" cy="6120"/>
            </a:xfrm>
            <a:custGeom>
              <a:avLst/>
              <a:gdLst>
                <a:gd name="textAreaLeft" fmla="*/ 0 w 5196240"/>
                <a:gd name="textAreaRight" fmla="*/ 5196600 w 5196240"/>
                <a:gd name="textAreaTop" fmla="*/ 0 h 6120"/>
                <a:gd name="textAreaBottom" fmla="*/ 6480 h 612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019" name="Полилиния 18"/>
            <p:cNvSpPr/>
            <p:nvPr/>
          </p:nvSpPr>
          <p:spPr>
            <a:xfrm>
              <a:off x="622080" y="3875040"/>
              <a:ext cx="6120" cy="47595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759560"/>
                <a:gd name="textAreaBottom" fmla="*/ 4759920 h 47595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020" name="Полилиния 20"/>
            <p:cNvSpPr/>
            <p:nvPr/>
          </p:nvSpPr>
          <p:spPr>
            <a:xfrm>
              <a:off x="1464840" y="7072560"/>
              <a:ext cx="178920" cy="178920"/>
            </a:xfrm>
            <a:custGeom>
              <a:avLst/>
              <a:gdLst>
                <a:gd name="textAreaLeft" fmla="*/ 0 w 178920"/>
                <a:gd name="textAreaRight" fmla="*/ 179280 w 178920"/>
                <a:gd name="textAreaTop" fmla="*/ 0 h 178920"/>
                <a:gd name="textAreaBottom" fmla="*/ 179280 h 1789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021" name="Полилиния 21"/>
            <p:cNvSpPr/>
            <p:nvPr/>
          </p:nvSpPr>
          <p:spPr>
            <a:xfrm>
              <a:off x="-1659960" y="6123600"/>
              <a:ext cx="262440" cy="262440"/>
            </a:xfrm>
            <a:custGeom>
              <a:avLst/>
              <a:gdLst>
                <a:gd name="textAreaLeft" fmla="*/ 0 w 262440"/>
                <a:gd name="textAreaRight" fmla="*/ 262800 w 262440"/>
                <a:gd name="textAreaTop" fmla="*/ 0 h 262440"/>
                <a:gd name="textAreaBottom" fmla="*/ 262800 h 2624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9022" name="PlaceHolder 2"/>
          <p:cNvSpPr>
            <a:spLocks noGrp="1"/>
          </p:cNvSpPr>
          <p:nvPr>
            <p:ph type="body"/>
          </p:nvPr>
        </p:nvSpPr>
        <p:spPr>
          <a:xfrm>
            <a:off x="6540480" y="12952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23" name="PlaceHolder 3"/>
          <p:cNvSpPr>
            <a:spLocks noGrp="1"/>
          </p:cNvSpPr>
          <p:nvPr>
            <p:ph type="body"/>
          </p:nvPr>
        </p:nvSpPr>
        <p:spPr>
          <a:xfrm>
            <a:off x="6540480" y="2365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24" name="PlaceHolder 4"/>
          <p:cNvSpPr>
            <a:spLocks noGrp="1"/>
          </p:cNvSpPr>
          <p:nvPr>
            <p:ph type="body"/>
          </p:nvPr>
        </p:nvSpPr>
        <p:spPr>
          <a:xfrm>
            <a:off x="6540480" y="3433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25" name="PlaceHolder 5"/>
          <p:cNvSpPr>
            <a:spLocks noGrp="1"/>
          </p:cNvSpPr>
          <p:nvPr>
            <p:ph type="body"/>
          </p:nvPr>
        </p:nvSpPr>
        <p:spPr>
          <a:xfrm>
            <a:off x="6540480" y="4501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26" name="PlaceHolder 6"/>
          <p:cNvSpPr>
            <a:spLocks noGrp="1"/>
          </p:cNvSpPr>
          <p:nvPr>
            <p:ph type="body"/>
          </p:nvPr>
        </p:nvSpPr>
        <p:spPr>
          <a:xfrm>
            <a:off x="6540480" y="5569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27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28" name="PlaceHolder 8"/>
          <p:cNvSpPr>
            <a:spLocks noGrp="1"/>
          </p:cNvSpPr>
          <p:nvPr>
            <p:ph type="sldNum" idx="35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70DD37D-774D-4D1C-ABD7-60B9C4585B3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PlaceHolder 1"/>
          <p:cNvSpPr>
            <a:spLocks noGrp="1"/>
          </p:cNvSpPr>
          <p:nvPr>
            <p:ph type="body"/>
          </p:nvPr>
        </p:nvSpPr>
        <p:spPr>
          <a:xfrm>
            <a:off x="7045560" y="530244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63" name="PlaceHolder 2"/>
          <p:cNvSpPr>
            <a:spLocks noGrp="1"/>
          </p:cNvSpPr>
          <p:nvPr>
            <p:ph type="body"/>
          </p:nvPr>
        </p:nvSpPr>
        <p:spPr>
          <a:xfrm>
            <a:off x="11739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64" name="PlaceHolder 3"/>
          <p:cNvSpPr>
            <a:spLocks noGrp="1"/>
          </p:cNvSpPr>
          <p:nvPr>
            <p:ph type="body"/>
          </p:nvPr>
        </p:nvSpPr>
        <p:spPr>
          <a:xfrm>
            <a:off x="11739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65" name="PlaceHolder 4"/>
          <p:cNvSpPr>
            <a:spLocks noGrp="1"/>
          </p:cNvSpPr>
          <p:nvPr>
            <p:ph type="body"/>
          </p:nvPr>
        </p:nvSpPr>
        <p:spPr>
          <a:xfrm>
            <a:off x="11739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66" name="PlaceHolder 5"/>
          <p:cNvSpPr>
            <a:spLocks noGrp="1"/>
          </p:cNvSpPr>
          <p:nvPr>
            <p:ph type="body"/>
          </p:nvPr>
        </p:nvSpPr>
        <p:spPr>
          <a:xfrm>
            <a:off x="11739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67" name="PlaceHolder 6"/>
          <p:cNvSpPr>
            <a:spLocks noGrp="1"/>
          </p:cNvSpPr>
          <p:nvPr>
            <p:ph type="body"/>
          </p:nvPr>
        </p:nvSpPr>
        <p:spPr>
          <a:xfrm>
            <a:off x="11739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68" name="PlaceHolder 7"/>
          <p:cNvSpPr>
            <a:spLocks noGrp="1"/>
          </p:cNvSpPr>
          <p:nvPr>
            <p:ph type="body"/>
          </p:nvPr>
        </p:nvSpPr>
        <p:spPr>
          <a:xfrm>
            <a:off x="51681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69" name="PlaceHolder 8"/>
          <p:cNvSpPr>
            <a:spLocks noGrp="1"/>
          </p:cNvSpPr>
          <p:nvPr>
            <p:ph type="body"/>
          </p:nvPr>
        </p:nvSpPr>
        <p:spPr>
          <a:xfrm>
            <a:off x="51681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0" name="PlaceHolder 9"/>
          <p:cNvSpPr>
            <a:spLocks noGrp="1"/>
          </p:cNvSpPr>
          <p:nvPr>
            <p:ph type="body"/>
          </p:nvPr>
        </p:nvSpPr>
        <p:spPr>
          <a:xfrm>
            <a:off x="51681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1" name="PlaceHolder 10"/>
          <p:cNvSpPr>
            <a:spLocks noGrp="1"/>
          </p:cNvSpPr>
          <p:nvPr>
            <p:ph type="body"/>
          </p:nvPr>
        </p:nvSpPr>
        <p:spPr>
          <a:xfrm>
            <a:off x="51681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2" name="PlaceHolder 11"/>
          <p:cNvSpPr>
            <a:spLocks noGrp="1"/>
          </p:cNvSpPr>
          <p:nvPr>
            <p:ph type="body"/>
          </p:nvPr>
        </p:nvSpPr>
        <p:spPr>
          <a:xfrm>
            <a:off x="51681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3" name="PlaceHolder 12"/>
          <p:cNvSpPr>
            <a:spLocks noGrp="1"/>
          </p:cNvSpPr>
          <p:nvPr>
            <p:ph type="body"/>
          </p:nvPr>
        </p:nvSpPr>
        <p:spPr>
          <a:xfrm>
            <a:off x="6094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4" name="PlaceHolder 13"/>
          <p:cNvSpPr>
            <a:spLocks noGrp="1"/>
          </p:cNvSpPr>
          <p:nvPr>
            <p:ph type="body"/>
          </p:nvPr>
        </p:nvSpPr>
        <p:spPr>
          <a:xfrm>
            <a:off x="46036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7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6" name="PlaceHolder 14"/>
          <p:cNvSpPr>
            <a:spLocks noGrp="1"/>
          </p:cNvSpPr>
          <p:nvPr>
            <p:ph type="sldNum" idx="2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A322D9E-0764-416A-91AF-0591154CA96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30" name="PlaceHolder 1"/>
          <p:cNvSpPr>
            <a:spLocks noGrp="1"/>
          </p:cNvSpPr>
          <p:nvPr>
            <p:ph type="sldNum" idx="35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362A394-60A0-4953-A70E-01A81677C4A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1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32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33" name="PlaceHolder 2"/>
          <p:cNvSpPr>
            <a:spLocks noGrp="1"/>
          </p:cNvSpPr>
          <p:nvPr>
            <p:ph type="body"/>
          </p:nvPr>
        </p:nvSpPr>
        <p:spPr>
          <a:xfrm>
            <a:off x="114948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034" name="Рисунок 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8950320" y="609840"/>
            <a:ext cx="2631600" cy="573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35" name="PlaceHolder 3"/>
          <p:cNvSpPr>
            <a:spLocks noGrp="1"/>
          </p:cNvSpPr>
          <p:nvPr>
            <p:ph type="body"/>
          </p:nvPr>
        </p:nvSpPr>
        <p:spPr>
          <a:xfrm>
            <a:off x="1149480" y="3865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36" name="PlaceHolder 4"/>
          <p:cNvSpPr>
            <a:spLocks noGrp="1"/>
          </p:cNvSpPr>
          <p:nvPr>
            <p:ph type="body"/>
          </p:nvPr>
        </p:nvSpPr>
        <p:spPr>
          <a:xfrm>
            <a:off x="1149480" y="4932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37" name="PlaceHolder 5"/>
          <p:cNvSpPr>
            <a:spLocks noGrp="1"/>
          </p:cNvSpPr>
          <p:nvPr>
            <p:ph type="sldNum" idx="35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442AC80-2148-450A-B0E3-7098C0DA993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39" name="PlaceHolder 1"/>
          <p:cNvSpPr>
            <a:spLocks noGrp="1"/>
          </p:cNvSpPr>
          <p:nvPr>
            <p:ph type="body"/>
          </p:nvPr>
        </p:nvSpPr>
        <p:spPr>
          <a:xfrm>
            <a:off x="114948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40" name="PlaceHolder 2"/>
          <p:cNvSpPr>
            <a:spLocks noGrp="1"/>
          </p:cNvSpPr>
          <p:nvPr>
            <p:ph type="body"/>
          </p:nvPr>
        </p:nvSpPr>
        <p:spPr>
          <a:xfrm>
            <a:off x="114948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41" name="PlaceHolder 3"/>
          <p:cNvSpPr>
            <a:spLocks noGrp="1"/>
          </p:cNvSpPr>
          <p:nvPr>
            <p:ph type="body"/>
          </p:nvPr>
        </p:nvSpPr>
        <p:spPr>
          <a:xfrm>
            <a:off x="114948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42" name="PlaceHolder 4"/>
          <p:cNvSpPr>
            <a:spLocks noGrp="1"/>
          </p:cNvSpPr>
          <p:nvPr>
            <p:ph type="body"/>
          </p:nvPr>
        </p:nvSpPr>
        <p:spPr>
          <a:xfrm>
            <a:off x="114948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43" name="PlaceHolder 5"/>
          <p:cNvSpPr>
            <a:spLocks noGrp="1"/>
          </p:cNvSpPr>
          <p:nvPr>
            <p:ph type="body"/>
          </p:nvPr>
        </p:nvSpPr>
        <p:spPr>
          <a:xfrm>
            <a:off x="713880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44" name="PlaceHolder 6"/>
          <p:cNvSpPr>
            <a:spLocks noGrp="1"/>
          </p:cNvSpPr>
          <p:nvPr>
            <p:ph type="body"/>
          </p:nvPr>
        </p:nvSpPr>
        <p:spPr>
          <a:xfrm>
            <a:off x="713880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45" name="PlaceHolder 7"/>
          <p:cNvSpPr>
            <a:spLocks noGrp="1"/>
          </p:cNvSpPr>
          <p:nvPr>
            <p:ph type="body"/>
          </p:nvPr>
        </p:nvSpPr>
        <p:spPr>
          <a:xfrm>
            <a:off x="713880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46" name="PlaceHolder 8"/>
          <p:cNvSpPr>
            <a:spLocks noGrp="1"/>
          </p:cNvSpPr>
          <p:nvPr>
            <p:ph type="body"/>
          </p:nvPr>
        </p:nvSpPr>
        <p:spPr>
          <a:xfrm>
            <a:off x="713880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47" name="PlaceHolder 9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48" name="PlaceHolder 10"/>
          <p:cNvSpPr>
            <a:spLocks noGrp="1"/>
          </p:cNvSpPr>
          <p:nvPr>
            <p:ph type="sldNum" idx="35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B34416F-8A48-49B0-932B-E940515E5E5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50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51" name="PlaceHolder 2"/>
          <p:cNvSpPr>
            <a:spLocks noGrp="1"/>
          </p:cNvSpPr>
          <p:nvPr>
            <p:ph type="body"/>
          </p:nvPr>
        </p:nvSpPr>
        <p:spPr>
          <a:xfrm>
            <a:off x="149220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9052" name="Группа 2"/>
          <p:cNvGrpSpPr/>
          <p:nvPr/>
        </p:nvGrpSpPr>
        <p:grpSpPr>
          <a:xfrm>
            <a:off x="7116480" y="2781360"/>
            <a:ext cx="4465440" cy="3493080"/>
            <a:chOff x="7116480" y="2781360"/>
            <a:chExt cx="4465440" cy="3493080"/>
          </a:xfrm>
        </p:grpSpPr>
        <p:pic>
          <p:nvPicPr>
            <p:cNvPr id="9053" name="Image 0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9445320" y="402480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54" name="Image 1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932320" y="6069960"/>
              <a:ext cx="231408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55" name="Image 2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7776360" y="6069960"/>
              <a:ext cx="232020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56" name="Image 3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926200" y="4360320"/>
              <a:ext cx="2320200" cy="172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57" name="Image 4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9018000" y="445248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58" name="Image 5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105051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59" name="Image 6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069344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60" name="Image 7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108813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61" name="Image 8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9530640" y="2841120"/>
              <a:ext cx="1343880" cy="642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62" name="Image 9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10817280" y="2781360"/>
              <a:ext cx="101880" cy="10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63" name="Image 10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7130880" y="3471480"/>
              <a:ext cx="1715760" cy="16365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064" name="Shape 1"/>
            <p:cNvSpPr/>
            <p:nvPr/>
          </p:nvSpPr>
          <p:spPr>
            <a:xfrm>
              <a:off x="8419680" y="3221280"/>
              <a:ext cx="1025280" cy="512640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9065" name="Image 11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8594640" y="3473640"/>
              <a:ext cx="67932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66" name="Image 12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9138960" y="3343320"/>
              <a:ext cx="146160" cy="274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67" name="Image 13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8133120" y="4320000"/>
              <a:ext cx="512640" cy="512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68" name="Image 14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8249400" y="4467240"/>
              <a:ext cx="280440" cy="249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69" name="Image 15" descr=" "/>
            <p:cNvPicPr/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/>
          </p:blipFill>
          <p:spPr>
            <a:xfrm>
              <a:off x="7180200" y="5847840"/>
              <a:ext cx="1281960" cy="362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70" name="Image 16" descr=" "/>
            <p:cNvPicPr/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/>
          </p:blipFill>
          <p:spPr>
            <a:xfrm>
              <a:off x="7116480" y="5784480"/>
              <a:ext cx="1473480" cy="4899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9071" name="PlaceHolder 3"/>
          <p:cNvSpPr>
            <a:spLocks noGrp="1"/>
          </p:cNvSpPr>
          <p:nvPr>
            <p:ph type="body"/>
          </p:nvPr>
        </p:nvSpPr>
        <p:spPr>
          <a:xfrm>
            <a:off x="1492200" y="3645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72" name="PlaceHolder 4"/>
          <p:cNvSpPr>
            <a:spLocks noGrp="1"/>
          </p:cNvSpPr>
          <p:nvPr>
            <p:ph type="body"/>
          </p:nvPr>
        </p:nvSpPr>
        <p:spPr>
          <a:xfrm>
            <a:off x="1492200" y="448380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73" name="PlaceHolder 5"/>
          <p:cNvSpPr>
            <a:spLocks noGrp="1"/>
          </p:cNvSpPr>
          <p:nvPr>
            <p:ph type="sldNum" idx="35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52A7E6D-6E57-4DE0-A9F4-B1D174B7D26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4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75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76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77" name="PlaceHolder 2"/>
          <p:cNvSpPr>
            <a:spLocks noGrp="1"/>
          </p:cNvSpPr>
          <p:nvPr>
            <p:ph type="body"/>
          </p:nvPr>
        </p:nvSpPr>
        <p:spPr>
          <a:xfrm>
            <a:off x="5308560" y="9133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78" name="PlaceHolder 3"/>
          <p:cNvSpPr>
            <a:spLocks noGrp="1"/>
          </p:cNvSpPr>
          <p:nvPr>
            <p:ph type="body"/>
          </p:nvPr>
        </p:nvSpPr>
        <p:spPr>
          <a:xfrm>
            <a:off x="5731920" y="2042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79" name="PlaceHolder 4"/>
          <p:cNvSpPr>
            <a:spLocks noGrp="1"/>
          </p:cNvSpPr>
          <p:nvPr>
            <p:ph type="body"/>
          </p:nvPr>
        </p:nvSpPr>
        <p:spPr>
          <a:xfrm>
            <a:off x="6138360" y="3171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80" name="PlaceHolder 5"/>
          <p:cNvSpPr>
            <a:spLocks noGrp="1"/>
          </p:cNvSpPr>
          <p:nvPr>
            <p:ph type="body"/>
          </p:nvPr>
        </p:nvSpPr>
        <p:spPr>
          <a:xfrm>
            <a:off x="5731920" y="43005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81" name="PlaceHolder 6"/>
          <p:cNvSpPr>
            <a:spLocks noGrp="1"/>
          </p:cNvSpPr>
          <p:nvPr>
            <p:ph type="body"/>
          </p:nvPr>
        </p:nvSpPr>
        <p:spPr>
          <a:xfrm>
            <a:off x="5308560" y="5429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82" name="PlaceHolder 7"/>
          <p:cNvSpPr>
            <a:spLocks noGrp="1"/>
          </p:cNvSpPr>
          <p:nvPr>
            <p:ph type="sldNum" idx="35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E1AB0E0-D2D0-44FC-9381-5F55B88FB1C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8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6472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Слайд с пуктами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85" name="PlaceHolder 2"/>
          <p:cNvSpPr>
            <a:spLocks noGrp="1"/>
          </p:cNvSpPr>
          <p:nvPr>
            <p:ph type="body"/>
          </p:nvPr>
        </p:nvSpPr>
        <p:spPr>
          <a:xfrm>
            <a:off x="6094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86" name="PlaceHolder 3"/>
          <p:cNvSpPr>
            <a:spLocks noGrp="1"/>
          </p:cNvSpPr>
          <p:nvPr>
            <p:ph type="body"/>
          </p:nvPr>
        </p:nvSpPr>
        <p:spPr>
          <a:xfrm>
            <a:off x="6094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87" name="PlaceHolder 4"/>
          <p:cNvSpPr>
            <a:spLocks noGrp="1"/>
          </p:cNvSpPr>
          <p:nvPr>
            <p:ph type="body"/>
          </p:nvPr>
        </p:nvSpPr>
        <p:spPr>
          <a:xfrm>
            <a:off x="6094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88" name="PlaceHolder 5"/>
          <p:cNvSpPr>
            <a:spLocks noGrp="1"/>
          </p:cNvSpPr>
          <p:nvPr>
            <p:ph type="body"/>
          </p:nvPr>
        </p:nvSpPr>
        <p:spPr>
          <a:xfrm>
            <a:off x="61912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04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89" name="PlaceHolder 6"/>
          <p:cNvSpPr>
            <a:spLocks noGrp="1"/>
          </p:cNvSpPr>
          <p:nvPr>
            <p:ph type="body"/>
          </p:nvPr>
        </p:nvSpPr>
        <p:spPr>
          <a:xfrm>
            <a:off x="61912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05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90" name="PlaceHolder 7"/>
          <p:cNvSpPr>
            <a:spLocks noGrp="1"/>
          </p:cNvSpPr>
          <p:nvPr>
            <p:ph type="body"/>
          </p:nvPr>
        </p:nvSpPr>
        <p:spPr>
          <a:xfrm>
            <a:off x="61912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06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91" name="PlaceHolder 8"/>
          <p:cNvSpPr>
            <a:spLocks noGrp="1"/>
          </p:cNvSpPr>
          <p:nvPr>
            <p:ph type="body"/>
          </p:nvPr>
        </p:nvSpPr>
        <p:spPr>
          <a:xfrm>
            <a:off x="174636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92" name="PlaceHolder 9"/>
          <p:cNvSpPr>
            <a:spLocks noGrp="1"/>
          </p:cNvSpPr>
          <p:nvPr>
            <p:ph type="body"/>
          </p:nvPr>
        </p:nvSpPr>
        <p:spPr>
          <a:xfrm>
            <a:off x="174636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93" name="PlaceHolder 10"/>
          <p:cNvSpPr>
            <a:spLocks noGrp="1"/>
          </p:cNvSpPr>
          <p:nvPr>
            <p:ph type="body"/>
          </p:nvPr>
        </p:nvSpPr>
        <p:spPr>
          <a:xfrm>
            <a:off x="174636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94" name="PlaceHolder 11"/>
          <p:cNvSpPr>
            <a:spLocks noGrp="1"/>
          </p:cNvSpPr>
          <p:nvPr>
            <p:ph type="body"/>
          </p:nvPr>
        </p:nvSpPr>
        <p:spPr>
          <a:xfrm>
            <a:off x="732780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95" name="PlaceHolder 12"/>
          <p:cNvSpPr>
            <a:spLocks noGrp="1"/>
          </p:cNvSpPr>
          <p:nvPr>
            <p:ph type="body"/>
          </p:nvPr>
        </p:nvSpPr>
        <p:spPr>
          <a:xfrm>
            <a:off x="732780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96" name="PlaceHolder 13"/>
          <p:cNvSpPr>
            <a:spLocks noGrp="1"/>
          </p:cNvSpPr>
          <p:nvPr>
            <p:ph type="body"/>
          </p:nvPr>
        </p:nvSpPr>
        <p:spPr>
          <a:xfrm>
            <a:off x="732780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97" name="PlaceHolder 14"/>
          <p:cNvSpPr>
            <a:spLocks noGrp="1"/>
          </p:cNvSpPr>
          <p:nvPr>
            <p:ph type="body"/>
          </p:nvPr>
        </p:nvSpPr>
        <p:spPr>
          <a:xfrm>
            <a:off x="174636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98" name="PlaceHolder 15"/>
          <p:cNvSpPr>
            <a:spLocks noGrp="1"/>
          </p:cNvSpPr>
          <p:nvPr>
            <p:ph type="body"/>
          </p:nvPr>
        </p:nvSpPr>
        <p:spPr>
          <a:xfrm>
            <a:off x="174636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099" name="PlaceHolder 16"/>
          <p:cNvSpPr>
            <a:spLocks noGrp="1"/>
          </p:cNvSpPr>
          <p:nvPr>
            <p:ph type="body"/>
          </p:nvPr>
        </p:nvSpPr>
        <p:spPr>
          <a:xfrm>
            <a:off x="174636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00" name="PlaceHolder 17"/>
          <p:cNvSpPr>
            <a:spLocks noGrp="1"/>
          </p:cNvSpPr>
          <p:nvPr>
            <p:ph type="body"/>
          </p:nvPr>
        </p:nvSpPr>
        <p:spPr>
          <a:xfrm>
            <a:off x="732780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01" name="PlaceHolder 18"/>
          <p:cNvSpPr>
            <a:spLocks noGrp="1"/>
          </p:cNvSpPr>
          <p:nvPr>
            <p:ph type="body"/>
          </p:nvPr>
        </p:nvSpPr>
        <p:spPr>
          <a:xfrm>
            <a:off x="732780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02" name="PlaceHolder 19"/>
          <p:cNvSpPr>
            <a:spLocks noGrp="1"/>
          </p:cNvSpPr>
          <p:nvPr>
            <p:ph type="body"/>
          </p:nvPr>
        </p:nvSpPr>
        <p:spPr>
          <a:xfrm>
            <a:off x="732780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03" name="PlaceHolder 20"/>
          <p:cNvSpPr>
            <a:spLocks noGrp="1"/>
          </p:cNvSpPr>
          <p:nvPr>
            <p:ph type="sldNum" idx="35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95ACAE6-87DD-4CA8-9FC0-34DF3DB7AD3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105" name="Прямая соединительная линия 37"/>
          <p:cNvCxnSpPr/>
          <p:nvPr/>
        </p:nvCxnSpPr>
        <p:spPr>
          <a:xfrm>
            <a:off x="609480" y="13014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9106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56548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07" name="PlaceHolder 2"/>
          <p:cNvSpPr>
            <a:spLocks noGrp="1"/>
          </p:cNvSpPr>
          <p:nvPr>
            <p:ph type="body"/>
          </p:nvPr>
        </p:nvSpPr>
        <p:spPr>
          <a:xfrm>
            <a:off x="609480" y="1752480"/>
            <a:ext cx="1919520" cy="2320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08" name="PlaceHolder 3"/>
          <p:cNvSpPr>
            <a:spLocks noGrp="1"/>
          </p:cNvSpPr>
          <p:nvPr>
            <p:ph type="body"/>
          </p:nvPr>
        </p:nvSpPr>
        <p:spPr>
          <a:xfrm>
            <a:off x="6375240" y="2057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09" name="PlaceHolder 4"/>
          <p:cNvSpPr>
            <a:spLocks noGrp="1"/>
          </p:cNvSpPr>
          <p:nvPr>
            <p:ph type="body"/>
          </p:nvPr>
        </p:nvSpPr>
        <p:spPr>
          <a:xfrm>
            <a:off x="6375240" y="1752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10" name="PlaceHolder 5"/>
          <p:cNvSpPr>
            <a:spLocks noGrp="1"/>
          </p:cNvSpPr>
          <p:nvPr>
            <p:ph type="body"/>
          </p:nvPr>
        </p:nvSpPr>
        <p:spPr>
          <a:xfrm>
            <a:off x="6375240" y="5662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11" name="PlaceHolder 6"/>
          <p:cNvSpPr>
            <a:spLocks noGrp="1"/>
          </p:cNvSpPr>
          <p:nvPr>
            <p:ph type="body"/>
          </p:nvPr>
        </p:nvSpPr>
        <p:spPr>
          <a:xfrm>
            <a:off x="6375240" y="5357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12" name="PlaceHolder 7"/>
          <p:cNvSpPr>
            <a:spLocks noGrp="1"/>
          </p:cNvSpPr>
          <p:nvPr>
            <p:ph type="body"/>
          </p:nvPr>
        </p:nvSpPr>
        <p:spPr>
          <a:xfrm>
            <a:off x="6375240" y="4460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13" name="PlaceHolder 8"/>
          <p:cNvSpPr>
            <a:spLocks noGrp="1"/>
          </p:cNvSpPr>
          <p:nvPr>
            <p:ph type="body"/>
          </p:nvPr>
        </p:nvSpPr>
        <p:spPr>
          <a:xfrm>
            <a:off x="6375240" y="41558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14" name="PlaceHolder 9"/>
          <p:cNvSpPr>
            <a:spLocks noGrp="1"/>
          </p:cNvSpPr>
          <p:nvPr>
            <p:ph type="body"/>
          </p:nvPr>
        </p:nvSpPr>
        <p:spPr>
          <a:xfrm>
            <a:off x="6375240" y="3259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15" name="PlaceHolder 10"/>
          <p:cNvSpPr>
            <a:spLocks noGrp="1"/>
          </p:cNvSpPr>
          <p:nvPr>
            <p:ph type="body"/>
          </p:nvPr>
        </p:nvSpPr>
        <p:spPr>
          <a:xfrm>
            <a:off x="6375240" y="2954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16" name="PlaceHolder 11"/>
          <p:cNvSpPr>
            <a:spLocks noGrp="1"/>
          </p:cNvSpPr>
          <p:nvPr>
            <p:ph type="sldNum" idx="35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215A25C-6A78-4965-BAC9-CEA72621F4F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18" name="PlaceHolder 1"/>
          <p:cNvSpPr>
            <a:spLocks noGrp="1"/>
          </p:cNvSpPr>
          <p:nvPr>
            <p:ph type="body"/>
          </p:nvPr>
        </p:nvSpPr>
        <p:spPr>
          <a:xfrm>
            <a:off x="6375240" y="1143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19" name="PlaceHolder 2"/>
          <p:cNvSpPr>
            <a:spLocks noGrp="1"/>
          </p:cNvSpPr>
          <p:nvPr>
            <p:ph type="body"/>
          </p:nvPr>
        </p:nvSpPr>
        <p:spPr>
          <a:xfrm>
            <a:off x="6375240" y="838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20" name="PlaceHolder 3"/>
          <p:cNvSpPr>
            <a:spLocks noGrp="1"/>
          </p:cNvSpPr>
          <p:nvPr>
            <p:ph type="body"/>
          </p:nvPr>
        </p:nvSpPr>
        <p:spPr>
          <a:xfrm>
            <a:off x="6375240" y="53722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21" name="PlaceHolder 4"/>
          <p:cNvSpPr>
            <a:spLocks noGrp="1"/>
          </p:cNvSpPr>
          <p:nvPr>
            <p:ph type="body"/>
          </p:nvPr>
        </p:nvSpPr>
        <p:spPr>
          <a:xfrm>
            <a:off x="6375240" y="50673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22" name="PlaceHolder 5"/>
          <p:cNvSpPr>
            <a:spLocks noGrp="1"/>
          </p:cNvSpPr>
          <p:nvPr>
            <p:ph type="body"/>
          </p:nvPr>
        </p:nvSpPr>
        <p:spPr>
          <a:xfrm>
            <a:off x="6375240" y="3962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23" name="PlaceHolder 6"/>
          <p:cNvSpPr>
            <a:spLocks noGrp="1"/>
          </p:cNvSpPr>
          <p:nvPr>
            <p:ph type="body"/>
          </p:nvPr>
        </p:nvSpPr>
        <p:spPr>
          <a:xfrm>
            <a:off x="6375240" y="3657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24" name="PlaceHolder 7"/>
          <p:cNvSpPr>
            <a:spLocks noGrp="1"/>
          </p:cNvSpPr>
          <p:nvPr>
            <p:ph type="body"/>
          </p:nvPr>
        </p:nvSpPr>
        <p:spPr>
          <a:xfrm>
            <a:off x="6375240" y="25527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25" name="PlaceHolder 8"/>
          <p:cNvSpPr>
            <a:spLocks noGrp="1"/>
          </p:cNvSpPr>
          <p:nvPr>
            <p:ph type="body"/>
          </p:nvPr>
        </p:nvSpPr>
        <p:spPr>
          <a:xfrm>
            <a:off x="6375240" y="2248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9126" name="Прямая соединительная линия 25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9127" name="Прямая соединительная линия 26"/>
          <p:cNvCxnSpPr/>
          <p:nvPr/>
        </p:nvCxnSpPr>
        <p:spPr>
          <a:xfrm>
            <a:off x="5499720" y="201204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9128" name="Прямая соединительная линия 27"/>
          <p:cNvCxnSpPr/>
          <p:nvPr/>
        </p:nvCxnSpPr>
        <p:spPr>
          <a:xfrm>
            <a:off x="5499720" y="34218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9129" name="Прямая соединительная линия 28"/>
          <p:cNvCxnSpPr/>
          <p:nvPr/>
        </p:nvCxnSpPr>
        <p:spPr>
          <a:xfrm>
            <a:off x="5499720" y="48312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9130" name="Прямая соединительная линия 29"/>
          <p:cNvCxnSpPr/>
          <p:nvPr/>
        </p:nvCxnSpPr>
        <p:spPr>
          <a:xfrm>
            <a:off x="5499720" y="624096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9131" name="PlaceHolder 9"/>
          <p:cNvSpPr>
            <a:spLocks noGrp="1"/>
          </p:cNvSpPr>
          <p:nvPr>
            <p:ph type="body"/>
          </p:nvPr>
        </p:nvSpPr>
        <p:spPr>
          <a:xfrm>
            <a:off x="609480" y="83844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32" name="PlaceHolder 10"/>
          <p:cNvSpPr>
            <a:spLocks noGrp="1"/>
          </p:cNvSpPr>
          <p:nvPr>
            <p:ph type="sldNum" idx="35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79250B6-360B-47F7-8294-9107197C567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34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135" name="Группа 33"/>
          <p:cNvGrpSpPr/>
          <p:nvPr/>
        </p:nvGrpSpPr>
        <p:grpSpPr>
          <a:xfrm>
            <a:off x="711360" y="876240"/>
            <a:ext cx="3879360" cy="5108760"/>
            <a:chOff x="711360" y="876240"/>
            <a:chExt cx="3879360" cy="5108760"/>
          </a:xfrm>
        </p:grpSpPr>
        <p:pic>
          <p:nvPicPr>
            <p:cNvPr id="9136" name="Image 2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11360" y="3424680"/>
              <a:ext cx="2126880" cy="1828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37" name="Image 2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2791800" y="1889640"/>
              <a:ext cx="1798920" cy="118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38" name="Image 2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1362240" y="4426920"/>
              <a:ext cx="2694960" cy="1558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39" name="Image 2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1654920" y="4426920"/>
              <a:ext cx="37476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40" name="Image 25" descr=" "/>
            <p:cNvPicPr/>
            <p:nvPr/>
          </p:nvPicPr>
          <p:blipFill>
            <a:blip r:embed="rId12"/>
            <a:stretch/>
          </p:blipFill>
          <p:spPr>
            <a:xfrm>
              <a:off x="3201840" y="5118480"/>
              <a:ext cx="702720" cy="702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41" name="Image 26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166560" y="4303440"/>
              <a:ext cx="1013760" cy="709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42" name="Image 27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248640" y="876240"/>
              <a:ext cx="937080" cy="468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43" name="Image 28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3787920" y="946440"/>
              <a:ext cx="327600" cy="327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44" name="Image 29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834840" y="1110600"/>
              <a:ext cx="1640160" cy="1640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45" name="Image 30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1772280" y="993600"/>
              <a:ext cx="82008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46" name="Image 31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2646360" y="1761840"/>
              <a:ext cx="267120" cy="2671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147" name="Image 32" descr=" "/>
            <p:cNvSpPr/>
            <p:nvPr/>
          </p:nvSpPr>
          <p:spPr>
            <a:xfrm>
              <a:off x="1850760" y="2717280"/>
              <a:ext cx="2170800" cy="1055520"/>
            </a:xfrm>
            <a:custGeom>
              <a:avLst/>
              <a:gdLst>
                <a:gd name="textAreaLeft" fmla="*/ 0 w 2170800"/>
                <a:gd name="textAreaRight" fmla="*/ 2171160 w 2170800"/>
                <a:gd name="textAreaTop" fmla="*/ 0 h 1055520"/>
                <a:gd name="textAreaBottom" fmla="*/ 1055880 h 1055520"/>
                <a:gd name="GluePoint1X" fmla="*/ 1306766 w 4342831"/>
                <a:gd name="GluePoint1Y" fmla="*/ 823422 h 2111804"/>
                <a:gd name="GluePoint2X" fmla="*/ 1430863 w 4342831"/>
                <a:gd name="GluePoint2Y" fmla="*/ 798361 h 2111804"/>
                <a:gd name="GluePoint3X" fmla="*/ 1461685 w 4342831"/>
                <a:gd name="GluePoint3Y" fmla="*/ 949398 h 2111804"/>
                <a:gd name="GluePoint4X" fmla="*/ 1306766 w 4342831"/>
                <a:gd name="GluePoint4Y" fmla="*/ 949398 h 2111804"/>
                <a:gd name="GluePoint5X" fmla="*/ 1306766 w 4342831"/>
                <a:gd name="GluePoint5Y" fmla="*/ 823422 h 2111804"/>
                <a:gd name="GluePoint6X" fmla="*/ 2451842 w 4342831"/>
                <a:gd name="GluePoint6Y" fmla="*/ 1288380 h 2111804"/>
                <a:gd name="GluePoint7X" fmla="*/ 2327745 w 4342831"/>
                <a:gd name="GluePoint7Y" fmla="*/ 1313449 h 2111804"/>
                <a:gd name="GluePoint8X" fmla="*/ 2296923 w 4342831"/>
                <a:gd name="GluePoint8Y" fmla="*/ 1162408 h 2111804"/>
                <a:gd name="GluePoint9X" fmla="*/ 2451842 w 4342831"/>
                <a:gd name="GluePoint9Y" fmla="*/ 1162408 h 2111804"/>
                <a:gd name="GluePoint10X" fmla="*/ 2451842 w 4342831"/>
                <a:gd name="GluePoint10Y" fmla="*/ 1288380 h 2111804"/>
                <a:gd name="GluePoint11X" fmla="*/ 253259 w 4342831"/>
                <a:gd name="GluePoint11Y" fmla="*/ 1404630 h 2111804"/>
                <a:gd name="GluePoint12X" fmla="*/ 710854 w 4342831"/>
                <a:gd name="GluePoint12Y" fmla="*/ 1859854 h 2111804"/>
                <a:gd name="GluePoint13X" fmla="*/ 710854 w 4342831"/>
                <a:gd name="GluePoint13Y" fmla="*/ 2111805 h 2111804"/>
                <a:gd name="GluePoint14X" fmla="*/ 0 w 4342831"/>
                <a:gd name="GluePoint14Y" fmla="*/ 1404630 h 2111804"/>
                <a:gd name="GluePoint15X" fmla="*/ 253259 w 4342831"/>
                <a:gd name="GluePoint15Y" fmla="*/ 1404630 h 2111804"/>
                <a:gd name="GluePoint16X" fmla="*/ 710854 w 4342831"/>
                <a:gd name="GluePoint16Y" fmla="*/ 949398 h 2111804"/>
                <a:gd name="GluePoint17X" fmla="*/ 253259 w 4342831"/>
                <a:gd name="GluePoint17Y" fmla="*/ 1404630 h 2111804"/>
                <a:gd name="GluePoint18X" fmla="*/ 0 w 4342831"/>
                <a:gd name="GluePoint18Y" fmla="*/ 1404630 h 2111804"/>
                <a:gd name="GluePoint19X" fmla="*/ 710854 w 4342831"/>
                <a:gd name="GluePoint19Y" fmla="*/ 697447 h 2111804"/>
                <a:gd name="GluePoint20X" fmla="*/ 710854 w 4342831"/>
                <a:gd name="GluePoint20Y" fmla="*/ 949398 h 2111804"/>
                <a:gd name="GluePoint21X" fmla="*/ 1306766 w 4342831"/>
                <a:gd name="GluePoint21Y" fmla="*/ 949398 h 2111804"/>
                <a:gd name="GluePoint22X" fmla="*/ 710854 w 4342831"/>
                <a:gd name="GluePoint22Y" fmla="*/ 949398 h 2111804"/>
                <a:gd name="GluePoint23X" fmla="*/ 710854 w 4342831"/>
                <a:gd name="GluePoint23Y" fmla="*/ 697447 h 2111804"/>
                <a:gd name="GluePoint24X" fmla="*/ 1306766 w 4342831"/>
                <a:gd name="GluePoint24Y" fmla="*/ 697447 h 2111804"/>
                <a:gd name="GluePoint25X" fmla="*/ 1306766 w 4342831"/>
                <a:gd name="GluePoint25Y" fmla="*/ 949398 h 2111804"/>
                <a:gd name="GluePoint26X" fmla="*/ 1421708 w 4342831"/>
                <a:gd name="GluePoint26Y" fmla="*/ 707180 h 2111804"/>
                <a:gd name="GluePoint27X" fmla="*/ 1430863 w 4342831"/>
                <a:gd name="GluePoint27Y" fmla="*/ 798361 h 2111804"/>
                <a:gd name="GluePoint28X" fmla="*/ 1182667 w 4342831"/>
                <a:gd name="GluePoint28Y" fmla="*/ 848483 h 2111804"/>
                <a:gd name="GluePoint29X" fmla="*/ 1168449 w 4342831"/>
                <a:gd name="GluePoint29Y" fmla="*/ 707180 h 2111804"/>
                <a:gd name="GluePoint30X" fmla="*/ 1421708 w 4342831"/>
                <a:gd name="GluePoint30Y" fmla="*/ 707180 h 2111804"/>
                <a:gd name="GluePoint31X" fmla="*/ 1879297 w 4342831"/>
                <a:gd name="GluePoint31Y" fmla="*/ 251950 h 2111804"/>
                <a:gd name="GluePoint32X" fmla="*/ 1421708 w 4342831"/>
                <a:gd name="GluePoint32Y" fmla="*/ 707180 h 2111804"/>
                <a:gd name="GluePoint33X" fmla="*/ 1168449 w 4342831"/>
                <a:gd name="GluePoint33Y" fmla="*/ 707180 h 2111804"/>
                <a:gd name="GluePoint34X" fmla="*/ 1879297 w 4342831"/>
                <a:gd name="GluePoint34Y" fmla="*/ 0 h 2111804"/>
                <a:gd name="GluePoint35X" fmla="*/ 1879297 w 4342831"/>
                <a:gd name="GluePoint35Y" fmla="*/ 251950 h 2111804"/>
                <a:gd name="GluePoint36X" fmla="*/ 3631982 w 4342831"/>
                <a:gd name="GluePoint36Y" fmla="*/ 251950 h 2111804"/>
                <a:gd name="GluePoint37X" fmla="*/ 1879297 w 4342831"/>
                <a:gd name="GluePoint37Y" fmla="*/ 251950 h 2111804"/>
                <a:gd name="GluePoint38X" fmla="*/ 1879297 w 4342831"/>
                <a:gd name="GluePoint38Y" fmla="*/ 0 h 2111804"/>
                <a:gd name="GluePoint39X" fmla="*/ 3631982 w 4342831"/>
                <a:gd name="GluePoint39Y" fmla="*/ 0 h 2111804"/>
                <a:gd name="GluePoint40X" fmla="*/ 3631982 w 4342831"/>
                <a:gd name="GluePoint40Y" fmla="*/ 251950 h 2111804"/>
                <a:gd name="GluePoint41X" fmla="*/ 4089572 w 4342831"/>
                <a:gd name="GluePoint41Y" fmla="*/ 707180 h 2111804"/>
                <a:gd name="GluePoint42X" fmla="*/ 3631982 w 4342831"/>
                <a:gd name="GluePoint42Y" fmla="*/ 251950 h 2111804"/>
                <a:gd name="GluePoint43X" fmla="*/ 3631982 w 4342831"/>
                <a:gd name="GluePoint43Y" fmla="*/ 0 h 2111804"/>
                <a:gd name="GluePoint44X" fmla="*/ 4342831 w 4342831"/>
                <a:gd name="GluePoint44Y" fmla="*/ 707180 h 2111804"/>
                <a:gd name="GluePoint45X" fmla="*/ 4089572 w 4342831"/>
                <a:gd name="GluePoint45Y" fmla="*/ 707180 h 2111804"/>
                <a:gd name="GluePoint46X" fmla="*/ 3631982 w 4342831"/>
                <a:gd name="GluePoint46Y" fmla="*/ 1162408 h 2111804"/>
                <a:gd name="GluePoint47X" fmla="*/ 4089572 w 4342831"/>
                <a:gd name="GluePoint47Y" fmla="*/ 707180 h 2111804"/>
                <a:gd name="GluePoint48X" fmla="*/ 4342831 w 4342831"/>
                <a:gd name="GluePoint48Y" fmla="*/ 707180 h 2111804"/>
                <a:gd name="GluePoint49X" fmla="*/ 3631982 w 4342831"/>
                <a:gd name="GluePoint49Y" fmla="*/ 1414355 h 2111804"/>
                <a:gd name="GluePoint50X" fmla="*/ 3631982 w 4342831"/>
                <a:gd name="GluePoint50Y" fmla="*/ 1162408 h 2111804"/>
                <a:gd name="GluePoint51X" fmla="*/ 2451842 w 4342831"/>
                <a:gd name="GluePoint51Y" fmla="*/ 1162408 h 2111804"/>
                <a:gd name="GluePoint52X" fmla="*/ 3631982 w 4342831"/>
                <a:gd name="GluePoint52Y" fmla="*/ 1162408 h 2111804"/>
                <a:gd name="GluePoint53X" fmla="*/ 3631982 w 4342831"/>
                <a:gd name="GluePoint53Y" fmla="*/ 1414355 h 2111804"/>
                <a:gd name="GluePoint54X" fmla="*/ 2451842 w 4342831"/>
                <a:gd name="GluePoint54Y" fmla="*/ 1414355 h 2111804"/>
                <a:gd name="GluePoint55X" fmla="*/ 2451842 w 4342831"/>
                <a:gd name="GluePoint55Y" fmla="*/ 1162408 h 2111804"/>
                <a:gd name="GluePoint56X" fmla="*/ 2336900 w 4342831"/>
                <a:gd name="GluePoint56Y" fmla="*/ 1404630 h 2111804"/>
                <a:gd name="GluePoint57X" fmla="*/ 2327745 w 4342831"/>
                <a:gd name="GluePoint57Y" fmla="*/ 1313449 h 2111804"/>
                <a:gd name="GluePoint58X" fmla="*/ 2575939 w 4342831"/>
                <a:gd name="GluePoint58Y" fmla="*/ 1263323 h 2111804"/>
                <a:gd name="GluePoint59X" fmla="*/ 2590160 w 4342831"/>
                <a:gd name="GluePoint59Y" fmla="*/ 1404630 h 2111804"/>
                <a:gd name="GluePoint60X" fmla="*/ 2336900 w 4342831"/>
                <a:gd name="GluePoint60Y" fmla="*/ 1404630 h 2111804"/>
                <a:gd name="GluePoint61X" fmla="*/ 1879297 w 4342831"/>
                <a:gd name="GluePoint61Y" fmla="*/ 1859854 h 2111804"/>
                <a:gd name="GluePoint62X" fmla="*/ 2336900 w 4342831"/>
                <a:gd name="GluePoint62Y" fmla="*/ 1404630 h 2111804"/>
                <a:gd name="GluePoint63X" fmla="*/ 2590160 w 4342831"/>
                <a:gd name="GluePoint63Y" fmla="*/ 1404630 h 2111804"/>
                <a:gd name="GluePoint64X" fmla="*/ 1879297 w 4342831"/>
                <a:gd name="GluePoint64Y" fmla="*/ 2111805 h 2111804"/>
                <a:gd name="GluePoint65X" fmla="*/ 1879297 w 4342831"/>
                <a:gd name="GluePoint65Y" fmla="*/ 1859854 h 2111804"/>
                <a:gd name="GluePoint66X" fmla="*/ 710854 w 4342831"/>
                <a:gd name="GluePoint66Y" fmla="*/ 1859854 h 2111804"/>
                <a:gd name="GluePoint67X" fmla="*/ 1879297 w 4342831"/>
                <a:gd name="GluePoint67Y" fmla="*/ 1859854 h 2111804"/>
                <a:gd name="GluePoint68X" fmla="*/ 1879297 w 4342831"/>
                <a:gd name="GluePoint68Y" fmla="*/ 2111805 h 2111804"/>
                <a:gd name="GluePoint69X" fmla="*/ 710854 w 4342831"/>
                <a:gd name="GluePoint69Y" fmla="*/ 2111805 h 2111804"/>
                <a:gd name="GluePoint70X" fmla="*/ 710854 w 4342831"/>
                <a:gd name="GluePoint70Y" fmla="*/ 1859854 h 211180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9148" name="Image 33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2498760" y="2774880"/>
              <a:ext cx="1464480" cy="5857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149" name="Shape 23"/>
            <p:cNvSpPr/>
            <p:nvPr/>
          </p:nvSpPr>
          <p:spPr>
            <a:xfrm>
              <a:off x="1912680" y="3133080"/>
              <a:ext cx="1171440" cy="585720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9150" name="PlaceHolder 1"/>
          <p:cNvSpPr>
            <a:spLocks noGrp="1"/>
          </p:cNvSpPr>
          <p:nvPr>
            <p:ph type="body"/>
          </p:nvPr>
        </p:nvSpPr>
        <p:spPr>
          <a:xfrm>
            <a:off x="600444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51" name="PlaceHolder 2"/>
          <p:cNvSpPr>
            <a:spLocks noGrp="1"/>
          </p:cNvSpPr>
          <p:nvPr>
            <p:ph type="body"/>
          </p:nvPr>
        </p:nvSpPr>
        <p:spPr>
          <a:xfrm>
            <a:off x="6883200" y="1810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52" name="PlaceHolder 3"/>
          <p:cNvSpPr>
            <a:spLocks noGrp="1"/>
          </p:cNvSpPr>
          <p:nvPr>
            <p:ph type="body"/>
          </p:nvPr>
        </p:nvSpPr>
        <p:spPr>
          <a:xfrm>
            <a:off x="6883200" y="1505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53" name="PlaceHolder 4"/>
          <p:cNvSpPr>
            <a:spLocks noGrp="1"/>
          </p:cNvSpPr>
          <p:nvPr>
            <p:ph type="body"/>
          </p:nvPr>
        </p:nvSpPr>
        <p:spPr>
          <a:xfrm>
            <a:off x="6883200" y="30888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54" name="PlaceHolder 5"/>
          <p:cNvSpPr>
            <a:spLocks noGrp="1"/>
          </p:cNvSpPr>
          <p:nvPr>
            <p:ph type="body"/>
          </p:nvPr>
        </p:nvSpPr>
        <p:spPr>
          <a:xfrm>
            <a:off x="6883200" y="2790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55" name="PlaceHolder 6"/>
          <p:cNvSpPr>
            <a:spLocks noGrp="1"/>
          </p:cNvSpPr>
          <p:nvPr>
            <p:ph type="body"/>
          </p:nvPr>
        </p:nvSpPr>
        <p:spPr>
          <a:xfrm>
            <a:off x="6883200" y="4367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56" name="PlaceHolder 7"/>
          <p:cNvSpPr>
            <a:spLocks noGrp="1"/>
          </p:cNvSpPr>
          <p:nvPr>
            <p:ph type="body"/>
          </p:nvPr>
        </p:nvSpPr>
        <p:spPr>
          <a:xfrm>
            <a:off x="6883200" y="4069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57" name="PlaceHolder 8"/>
          <p:cNvSpPr>
            <a:spLocks noGrp="1"/>
          </p:cNvSpPr>
          <p:nvPr>
            <p:ph type="body"/>
          </p:nvPr>
        </p:nvSpPr>
        <p:spPr>
          <a:xfrm>
            <a:off x="6883200" y="56458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58" name="PlaceHolder 9"/>
          <p:cNvSpPr>
            <a:spLocks noGrp="1"/>
          </p:cNvSpPr>
          <p:nvPr>
            <p:ph type="body"/>
          </p:nvPr>
        </p:nvSpPr>
        <p:spPr>
          <a:xfrm>
            <a:off x="6883200" y="534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59" name="PlaceHolder 10"/>
          <p:cNvSpPr>
            <a:spLocks noGrp="1"/>
          </p:cNvSpPr>
          <p:nvPr>
            <p:ph type="sldNum" idx="35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98421CF-835E-40E4-98C5-BB65CC46D84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61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9162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9163" name="PlaceHolder 1"/>
          <p:cNvSpPr>
            <a:spLocks noGrp="1"/>
          </p:cNvSpPr>
          <p:nvPr>
            <p:ph type="body"/>
          </p:nvPr>
        </p:nvSpPr>
        <p:spPr>
          <a:xfrm>
            <a:off x="1308240" y="157896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64" name="PlaceHolder 2"/>
          <p:cNvSpPr>
            <a:spLocks noGrp="1"/>
          </p:cNvSpPr>
          <p:nvPr>
            <p:ph type="body"/>
          </p:nvPr>
        </p:nvSpPr>
        <p:spPr>
          <a:xfrm>
            <a:off x="1308240" y="2709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65" name="PlaceHolder 3"/>
          <p:cNvSpPr>
            <a:spLocks noGrp="1"/>
          </p:cNvSpPr>
          <p:nvPr>
            <p:ph type="body"/>
          </p:nvPr>
        </p:nvSpPr>
        <p:spPr>
          <a:xfrm>
            <a:off x="1308240" y="41889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66" name="PlaceHolder 4"/>
          <p:cNvSpPr>
            <a:spLocks noGrp="1"/>
          </p:cNvSpPr>
          <p:nvPr>
            <p:ph type="body"/>
          </p:nvPr>
        </p:nvSpPr>
        <p:spPr>
          <a:xfrm>
            <a:off x="7237080" y="27090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67" name="PlaceHolder 5"/>
          <p:cNvSpPr>
            <a:spLocks noGrp="1"/>
          </p:cNvSpPr>
          <p:nvPr>
            <p:ph type="body"/>
          </p:nvPr>
        </p:nvSpPr>
        <p:spPr>
          <a:xfrm>
            <a:off x="7237080" y="318384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68" name="PlaceHolder 6"/>
          <p:cNvSpPr>
            <a:spLocks noGrp="1"/>
          </p:cNvSpPr>
          <p:nvPr>
            <p:ph type="body"/>
          </p:nvPr>
        </p:nvSpPr>
        <p:spPr>
          <a:xfrm>
            <a:off x="7237080" y="36583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69" name="PlaceHolder 7"/>
          <p:cNvSpPr>
            <a:spLocks noGrp="1"/>
          </p:cNvSpPr>
          <p:nvPr>
            <p:ph type="body"/>
          </p:nvPr>
        </p:nvSpPr>
        <p:spPr>
          <a:xfrm>
            <a:off x="7237080" y="41328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70" name="PlaceHolder 8"/>
          <p:cNvSpPr>
            <a:spLocks noGrp="1"/>
          </p:cNvSpPr>
          <p:nvPr>
            <p:ph type="body"/>
          </p:nvPr>
        </p:nvSpPr>
        <p:spPr>
          <a:xfrm>
            <a:off x="7237080" y="460188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71" name="PlaceHolder 9"/>
          <p:cNvSpPr>
            <a:spLocks noGrp="1"/>
          </p:cNvSpPr>
          <p:nvPr>
            <p:ph type="body"/>
          </p:nvPr>
        </p:nvSpPr>
        <p:spPr>
          <a:xfrm>
            <a:off x="7237080" y="50821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72" name="PlaceHolder 10"/>
          <p:cNvSpPr>
            <a:spLocks noGrp="1"/>
          </p:cNvSpPr>
          <p:nvPr>
            <p:ph type="sldNum" idx="36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4ECE342-DCF4-46BB-BEFB-C64EA46283F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9 (подпункты на 2-3 строки + иконки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8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1079" name="Группа 1"/>
          <p:cNvGrpSpPr/>
          <p:nvPr/>
        </p:nvGrpSpPr>
        <p:grpSpPr>
          <a:xfrm>
            <a:off x="-1976040" y="3875040"/>
            <a:ext cx="5196240" cy="4759560"/>
            <a:chOff x="-1976040" y="3875040"/>
            <a:chExt cx="5196240" cy="4759560"/>
          </a:xfrm>
        </p:grpSpPr>
        <p:sp>
          <p:nvSpPr>
            <p:cNvPr id="1080" name="Полилиния 9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81" name="Полилиния 14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82" name="Полилиния 15"/>
            <p:cNvSpPr/>
            <p:nvPr/>
          </p:nvSpPr>
          <p:spPr>
            <a:xfrm>
              <a:off x="2349000" y="4221000"/>
              <a:ext cx="320040" cy="320040"/>
            </a:xfrm>
            <a:custGeom>
              <a:avLst/>
              <a:gdLst>
                <a:gd name="textAreaLeft" fmla="*/ 0 w 320040"/>
                <a:gd name="textAreaRight" fmla="*/ 320400 w 320040"/>
                <a:gd name="textAreaTop" fmla="*/ 0 h 320040"/>
                <a:gd name="textAreaBottom" fmla="*/ 320400 h 32004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83" name="Полилиния 16"/>
            <p:cNvSpPr/>
            <p:nvPr/>
          </p:nvSpPr>
          <p:spPr>
            <a:xfrm>
              <a:off x="-1976040" y="6255000"/>
              <a:ext cx="5196240" cy="6120"/>
            </a:xfrm>
            <a:custGeom>
              <a:avLst/>
              <a:gdLst>
                <a:gd name="textAreaLeft" fmla="*/ 0 w 5196240"/>
                <a:gd name="textAreaRight" fmla="*/ 5196600 w 5196240"/>
                <a:gd name="textAreaTop" fmla="*/ 0 h 6120"/>
                <a:gd name="textAreaBottom" fmla="*/ 6480 h 612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84" name="Полилиния 18"/>
            <p:cNvSpPr/>
            <p:nvPr/>
          </p:nvSpPr>
          <p:spPr>
            <a:xfrm>
              <a:off x="622080" y="3875040"/>
              <a:ext cx="6120" cy="47595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759560"/>
                <a:gd name="textAreaBottom" fmla="*/ 4759920 h 47595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85" name="Полилиния 20"/>
            <p:cNvSpPr/>
            <p:nvPr/>
          </p:nvSpPr>
          <p:spPr>
            <a:xfrm>
              <a:off x="1464840" y="7072560"/>
              <a:ext cx="178920" cy="178920"/>
            </a:xfrm>
            <a:custGeom>
              <a:avLst/>
              <a:gdLst>
                <a:gd name="textAreaLeft" fmla="*/ 0 w 178920"/>
                <a:gd name="textAreaRight" fmla="*/ 179280 w 178920"/>
                <a:gd name="textAreaTop" fmla="*/ 0 h 178920"/>
                <a:gd name="textAreaBottom" fmla="*/ 179280 h 1789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86" name="Полилиния 21"/>
            <p:cNvSpPr/>
            <p:nvPr/>
          </p:nvSpPr>
          <p:spPr>
            <a:xfrm>
              <a:off x="-1659960" y="6123600"/>
              <a:ext cx="262440" cy="262440"/>
            </a:xfrm>
            <a:custGeom>
              <a:avLst/>
              <a:gdLst>
                <a:gd name="textAreaLeft" fmla="*/ 0 w 262440"/>
                <a:gd name="textAreaRight" fmla="*/ 262800 w 262440"/>
                <a:gd name="textAreaTop" fmla="*/ 0 h 262440"/>
                <a:gd name="textAreaBottom" fmla="*/ 262800 h 2624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087" name="PlaceHolder 2"/>
          <p:cNvSpPr>
            <a:spLocks noGrp="1"/>
          </p:cNvSpPr>
          <p:nvPr>
            <p:ph type="body"/>
          </p:nvPr>
        </p:nvSpPr>
        <p:spPr>
          <a:xfrm>
            <a:off x="6540480" y="12952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8" name="PlaceHolder 3"/>
          <p:cNvSpPr>
            <a:spLocks noGrp="1"/>
          </p:cNvSpPr>
          <p:nvPr>
            <p:ph type="body"/>
          </p:nvPr>
        </p:nvSpPr>
        <p:spPr>
          <a:xfrm>
            <a:off x="6540480" y="2365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9" name="PlaceHolder 4"/>
          <p:cNvSpPr>
            <a:spLocks noGrp="1"/>
          </p:cNvSpPr>
          <p:nvPr>
            <p:ph type="body"/>
          </p:nvPr>
        </p:nvSpPr>
        <p:spPr>
          <a:xfrm>
            <a:off x="6540480" y="3433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0" name="PlaceHolder 5"/>
          <p:cNvSpPr>
            <a:spLocks noGrp="1"/>
          </p:cNvSpPr>
          <p:nvPr>
            <p:ph type="body"/>
          </p:nvPr>
        </p:nvSpPr>
        <p:spPr>
          <a:xfrm>
            <a:off x="6540480" y="4501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1" name="PlaceHolder 6"/>
          <p:cNvSpPr>
            <a:spLocks noGrp="1"/>
          </p:cNvSpPr>
          <p:nvPr>
            <p:ph type="body"/>
          </p:nvPr>
        </p:nvSpPr>
        <p:spPr>
          <a:xfrm>
            <a:off x="6540480" y="5569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2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3" name="PlaceHolder 8"/>
          <p:cNvSpPr>
            <a:spLocks noGrp="1"/>
          </p:cNvSpPr>
          <p:nvPr>
            <p:ph type="sldNum" idx="2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9B7102C-E341-4306-A66B-37B3D6ADBB2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74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9175" name="PlaceHolder 1"/>
          <p:cNvSpPr>
            <a:spLocks noGrp="1"/>
          </p:cNvSpPr>
          <p:nvPr>
            <p:ph type="body"/>
          </p:nvPr>
        </p:nvSpPr>
        <p:spPr>
          <a:xfrm>
            <a:off x="60948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76" name="PlaceHolder 2"/>
          <p:cNvSpPr>
            <a:spLocks noGrp="1"/>
          </p:cNvSpPr>
          <p:nvPr>
            <p:ph type="body"/>
          </p:nvPr>
        </p:nvSpPr>
        <p:spPr>
          <a:xfrm>
            <a:off x="34034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77" name="PlaceHolder 3"/>
          <p:cNvSpPr>
            <a:spLocks noGrp="1"/>
          </p:cNvSpPr>
          <p:nvPr>
            <p:ph type="body"/>
          </p:nvPr>
        </p:nvSpPr>
        <p:spPr>
          <a:xfrm>
            <a:off x="619740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78" name="PlaceHolder 4"/>
          <p:cNvSpPr>
            <a:spLocks noGrp="1"/>
          </p:cNvSpPr>
          <p:nvPr>
            <p:ph type="body"/>
          </p:nvPr>
        </p:nvSpPr>
        <p:spPr>
          <a:xfrm>
            <a:off x="89852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79" name="PlaceHolder 5"/>
          <p:cNvSpPr>
            <a:spLocks noGrp="1"/>
          </p:cNvSpPr>
          <p:nvPr>
            <p:ph type="body"/>
          </p:nvPr>
        </p:nvSpPr>
        <p:spPr>
          <a:xfrm>
            <a:off x="60948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80" name="PlaceHolder 6"/>
          <p:cNvSpPr>
            <a:spLocks noGrp="1"/>
          </p:cNvSpPr>
          <p:nvPr>
            <p:ph type="body"/>
          </p:nvPr>
        </p:nvSpPr>
        <p:spPr>
          <a:xfrm>
            <a:off x="34034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81" name="PlaceHolder 7"/>
          <p:cNvSpPr>
            <a:spLocks noGrp="1"/>
          </p:cNvSpPr>
          <p:nvPr>
            <p:ph type="body"/>
          </p:nvPr>
        </p:nvSpPr>
        <p:spPr>
          <a:xfrm>
            <a:off x="619740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82" name="PlaceHolder 8"/>
          <p:cNvSpPr>
            <a:spLocks noGrp="1"/>
          </p:cNvSpPr>
          <p:nvPr>
            <p:ph type="body"/>
          </p:nvPr>
        </p:nvSpPr>
        <p:spPr>
          <a:xfrm>
            <a:off x="89852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83" name="PlaceHolder 9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84" name="PlaceHolder 10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85" name="PlaceHolder 1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86" name="PlaceHolder 12"/>
          <p:cNvSpPr>
            <a:spLocks noGrp="1"/>
          </p:cNvSpPr>
          <p:nvPr>
            <p:ph type="sldNum" idx="36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A9E8BEB-8715-4ACB-B573-19C4834EFDB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2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88" name="PlaceHolder 1"/>
          <p:cNvSpPr>
            <a:spLocks noGrp="1"/>
          </p:cNvSpPr>
          <p:nvPr>
            <p:ph type="sldNum" idx="36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1E3CF7D-3020-4633-A56F-F18C5AD0F76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190" name="Прямая соединительная линия 1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9191" name="Прямая соединительная линия 5"/>
          <p:cNvCxnSpPr/>
          <p:nvPr/>
        </p:nvCxnSpPr>
        <p:spPr>
          <a:xfrm>
            <a:off x="606240" y="172548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9192" name="Прямая соединительная линия 6"/>
          <p:cNvCxnSpPr/>
          <p:nvPr/>
        </p:nvCxnSpPr>
        <p:spPr>
          <a:xfrm>
            <a:off x="606240" y="285444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9193" name="Прямая соединительная линия 7"/>
          <p:cNvCxnSpPr/>
          <p:nvPr/>
        </p:nvCxnSpPr>
        <p:spPr>
          <a:xfrm>
            <a:off x="606240" y="51123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9194" name="Прямая соединительная линия 8"/>
          <p:cNvCxnSpPr/>
          <p:nvPr/>
        </p:nvCxnSpPr>
        <p:spPr>
          <a:xfrm>
            <a:off x="606240" y="62409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9195" name="Прямая соединительная линия 28"/>
          <p:cNvCxnSpPr/>
          <p:nvPr/>
        </p:nvCxnSpPr>
        <p:spPr>
          <a:xfrm>
            <a:off x="606240" y="398340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9196" name="PlaceHolder 1"/>
          <p:cNvSpPr>
            <a:spLocks noGrp="1"/>
          </p:cNvSpPr>
          <p:nvPr>
            <p:ph type="body"/>
          </p:nvPr>
        </p:nvSpPr>
        <p:spPr>
          <a:xfrm>
            <a:off x="1492200" y="9208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97" name="PlaceHolder 2"/>
          <p:cNvSpPr>
            <a:spLocks noGrp="1"/>
          </p:cNvSpPr>
          <p:nvPr>
            <p:ph type="body"/>
          </p:nvPr>
        </p:nvSpPr>
        <p:spPr>
          <a:xfrm>
            <a:off x="1492200" y="20487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98" name="PlaceHolder 3"/>
          <p:cNvSpPr>
            <a:spLocks noGrp="1"/>
          </p:cNvSpPr>
          <p:nvPr>
            <p:ph type="body"/>
          </p:nvPr>
        </p:nvSpPr>
        <p:spPr>
          <a:xfrm>
            <a:off x="1492200" y="31762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199" name="PlaceHolder 4"/>
          <p:cNvSpPr>
            <a:spLocks noGrp="1"/>
          </p:cNvSpPr>
          <p:nvPr>
            <p:ph type="body"/>
          </p:nvPr>
        </p:nvSpPr>
        <p:spPr>
          <a:xfrm>
            <a:off x="1492200" y="43041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00" name="PlaceHolder 5"/>
          <p:cNvSpPr>
            <a:spLocks noGrp="1"/>
          </p:cNvSpPr>
          <p:nvPr>
            <p:ph type="body"/>
          </p:nvPr>
        </p:nvSpPr>
        <p:spPr>
          <a:xfrm>
            <a:off x="1492200" y="543204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01" name="PlaceHolder 6"/>
          <p:cNvSpPr>
            <a:spLocks noGrp="1"/>
          </p:cNvSpPr>
          <p:nvPr>
            <p:ph type="body"/>
          </p:nvPr>
        </p:nvSpPr>
        <p:spPr>
          <a:xfrm>
            <a:off x="5492880" y="84744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02" name="PlaceHolder 7"/>
          <p:cNvSpPr>
            <a:spLocks noGrp="1"/>
          </p:cNvSpPr>
          <p:nvPr>
            <p:ph type="body"/>
          </p:nvPr>
        </p:nvSpPr>
        <p:spPr>
          <a:xfrm>
            <a:off x="5492880" y="1976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03" name="PlaceHolder 8"/>
          <p:cNvSpPr>
            <a:spLocks noGrp="1"/>
          </p:cNvSpPr>
          <p:nvPr>
            <p:ph type="body"/>
          </p:nvPr>
        </p:nvSpPr>
        <p:spPr>
          <a:xfrm>
            <a:off x="5492880" y="3105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04" name="PlaceHolder 9"/>
          <p:cNvSpPr>
            <a:spLocks noGrp="1"/>
          </p:cNvSpPr>
          <p:nvPr>
            <p:ph type="body"/>
          </p:nvPr>
        </p:nvSpPr>
        <p:spPr>
          <a:xfrm>
            <a:off x="5492880" y="4234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05" name="PlaceHolder 10"/>
          <p:cNvSpPr>
            <a:spLocks noGrp="1"/>
          </p:cNvSpPr>
          <p:nvPr>
            <p:ph type="body"/>
          </p:nvPr>
        </p:nvSpPr>
        <p:spPr>
          <a:xfrm>
            <a:off x="5492880" y="53629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06" name="PlaceHolder 11"/>
          <p:cNvSpPr>
            <a:spLocks noGrp="1"/>
          </p:cNvSpPr>
          <p:nvPr>
            <p:ph type="sldNum" idx="36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E87ECC5-2400-4D8D-91C2-1E6107887A4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208" name="Прямая соединительная линия 4"/>
          <p:cNvCxnSpPr/>
          <p:nvPr/>
        </p:nvCxnSpPr>
        <p:spPr>
          <a:xfrm>
            <a:off x="609480" y="61704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9209" name="Прямая соединительная линия 9"/>
          <p:cNvCxnSpPr/>
          <p:nvPr/>
        </p:nvCxnSpPr>
        <p:spPr>
          <a:xfrm>
            <a:off x="609480" y="624852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9210" name="Прямая соединительная линия 10"/>
          <p:cNvCxnSpPr/>
          <p:nvPr/>
        </p:nvCxnSpPr>
        <p:spPr>
          <a:xfrm>
            <a:off x="5625360" y="6248520"/>
            <a:ext cx="59605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9211" name="Прямая соединительная линия 11"/>
          <p:cNvCxnSpPr/>
          <p:nvPr/>
        </p:nvCxnSpPr>
        <p:spPr>
          <a:xfrm>
            <a:off x="5625360" y="617040"/>
            <a:ext cx="52866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9212" name="Прямая соединительная линия 12"/>
          <p:cNvCxnSpPr/>
          <p:nvPr/>
        </p:nvCxnSpPr>
        <p:spPr>
          <a:xfrm>
            <a:off x="530532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9213" name="PlaceHolder 1"/>
          <p:cNvSpPr>
            <a:spLocks noGrp="1"/>
          </p:cNvSpPr>
          <p:nvPr>
            <p:ph type="body"/>
          </p:nvPr>
        </p:nvSpPr>
        <p:spPr>
          <a:xfrm>
            <a:off x="6684120" y="1462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14" name="PlaceHolder 2"/>
          <p:cNvSpPr>
            <a:spLocks noGrp="1"/>
          </p:cNvSpPr>
          <p:nvPr>
            <p:ph type="body"/>
          </p:nvPr>
        </p:nvSpPr>
        <p:spPr>
          <a:xfrm>
            <a:off x="6684120" y="1157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15" name="PlaceHolder 3"/>
          <p:cNvSpPr>
            <a:spLocks noGrp="1"/>
          </p:cNvSpPr>
          <p:nvPr>
            <p:ph type="body"/>
          </p:nvPr>
        </p:nvSpPr>
        <p:spPr>
          <a:xfrm>
            <a:off x="6684120" y="5067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16" name="PlaceHolder 4"/>
          <p:cNvSpPr>
            <a:spLocks noGrp="1"/>
          </p:cNvSpPr>
          <p:nvPr>
            <p:ph type="body"/>
          </p:nvPr>
        </p:nvSpPr>
        <p:spPr>
          <a:xfrm>
            <a:off x="6684120" y="4762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17" name="PlaceHolder 5"/>
          <p:cNvSpPr>
            <a:spLocks noGrp="1"/>
          </p:cNvSpPr>
          <p:nvPr>
            <p:ph type="body"/>
          </p:nvPr>
        </p:nvSpPr>
        <p:spPr>
          <a:xfrm>
            <a:off x="6684120" y="38656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18" name="PlaceHolder 6"/>
          <p:cNvSpPr>
            <a:spLocks noGrp="1"/>
          </p:cNvSpPr>
          <p:nvPr>
            <p:ph type="body"/>
          </p:nvPr>
        </p:nvSpPr>
        <p:spPr>
          <a:xfrm>
            <a:off x="6684120" y="356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19" name="PlaceHolder 7"/>
          <p:cNvSpPr>
            <a:spLocks noGrp="1"/>
          </p:cNvSpPr>
          <p:nvPr>
            <p:ph type="body"/>
          </p:nvPr>
        </p:nvSpPr>
        <p:spPr>
          <a:xfrm>
            <a:off x="6684120" y="2664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20" name="PlaceHolder 8"/>
          <p:cNvSpPr>
            <a:spLocks noGrp="1"/>
          </p:cNvSpPr>
          <p:nvPr>
            <p:ph type="body"/>
          </p:nvPr>
        </p:nvSpPr>
        <p:spPr>
          <a:xfrm>
            <a:off x="6684120" y="2359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21" name="PlaceHolder 9"/>
          <p:cNvSpPr>
            <a:spLocks noGrp="1"/>
          </p:cNvSpPr>
          <p:nvPr>
            <p:ph type="body"/>
          </p:nvPr>
        </p:nvSpPr>
        <p:spPr>
          <a:xfrm>
            <a:off x="609480" y="-13457160"/>
            <a:ext cx="440568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22" name="PlaceHolder 10"/>
          <p:cNvSpPr>
            <a:spLocks noGrp="1"/>
          </p:cNvSpPr>
          <p:nvPr>
            <p:ph type="sldNum" idx="36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137BCCA-0733-4F27-B40F-A17C06F4356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224" name="Группа 1"/>
          <p:cNvGrpSpPr/>
          <p:nvPr/>
        </p:nvGrpSpPr>
        <p:grpSpPr>
          <a:xfrm>
            <a:off x="637920" y="4664880"/>
            <a:ext cx="10915920" cy="3394080"/>
            <a:chOff x="637920" y="4664880"/>
            <a:chExt cx="10915920" cy="3394080"/>
          </a:xfrm>
        </p:grpSpPr>
        <p:sp>
          <p:nvSpPr>
            <p:cNvPr id="9225" name="Полилиния 3"/>
            <p:cNvSpPr/>
            <p:nvPr/>
          </p:nvSpPr>
          <p:spPr>
            <a:xfrm>
              <a:off x="6095880" y="4664880"/>
              <a:ext cx="5760" cy="33940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394080"/>
                <a:gd name="textAreaBottom" fmla="*/ 3394440 h 3394080"/>
                <a:gd name="GluePoint1X" fmla="*/ 0 w 12563"/>
                <a:gd name="GluePoint1Y" fmla="*/ 0 h 6788607"/>
                <a:gd name="GluePoint2X" fmla="*/ 0 w 12563"/>
                <a:gd name="GluePoint2Y" fmla="*/ 6788607 h 67886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cap="sq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226" name="Полилиния 4"/>
            <p:cNvSpPr/>
            <p:nvPr/>
          </p:nvSpPr>
          <p:spPr>
            <a:xfrm>
              <a:off x="816840" y="6256080"/>
              <a:ext cx="10643040" cy="5760"/>
            </a:xfrm>
            <a:custGeom>
              <a:avLst/>
              <a:gdLst>
                <a:gd name="textAreaLeft" fmla="*/ 0 w 10643040"/>
                <a:gd name="textAreaRight" fmla="*/ 10643400 w 10643040"/>
                <a:gd name="textAreaTop" fmla="*/ 0 h 5760"/>
                <a:gd name="textAreaBottom" fmla="*/ 6120 h 5760"/>
                <a:gd name="GluePoint1X" fmla="*/ 21289472 w 21289472"/>
                <a:gd name="GluePoint1Y" fmla="*/ 0 h 12556"/>
                <a:gd name="GluePoint2X" fmla="*/ 0 w 21289472"/>
                <a:gd name="GluePoint2Y" fmla="*/ 0 h 125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880" bIns="-388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227" name="Полилиния 5"/>
            <p:cNvSpPr/>
            <p:nvPr/>
          </p:nvSpPr>
          <p:spPr>
            <a:xfrm>
              <a:off x="13683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9461982 w 9461982"/>
                <a:gd name="GluePoint1Y" fmla="*/ 3101167 h 6553646"/>
                <a:gd name="GluePoint2X" fmla="*/ 1577787 w 9461982"/>
                <a:gd name="GluePoint2Y" fmla="*/ 343370 h 6553646"/>
                <a:gd name="GluePoint3X" fmla="*/ 1577787 w 9461982"/>
                <a:gd name="GluePoint3Y" fmla="*/ 6283512 h 6553646"/>
                <a:gd name="GluePoint4X" fmla="*/ 9461982 w 9461982"/>
                <a:gd name="GluePoint4Y" fmla="*/ 3101380 h 6553646"/>
                <a:gd name="GluePoint5X" fmla="*/ 9461982 w 9461982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228" name="Полилиния 6"/>
            <p:cNvSpPr/>
            <p:nvPr/>
          </p:nvSpPr>
          <p:spPr>
            <a:xfrm>
              <a:off x="27273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6743618 w 6743617"/>
                <a:gd name="GluePoint1Y" fmla="*/ 3178306 h 6575756"/>
                <a:gd name="GluePoint2X" fmla="*/ 1520631 w 6743617"/>
                <a:gd name="GluePoint2Y" fmla="*/ 59168 h 6575756"/>
                <a:gd name="GluePoint3X" fmla="*/ 1520631 w 6743617"/>
                <a:gd name="GluePoint3Y" fmla="*/ 6523993 h 6575756"/>
                <a:gd name="GluePoint4X" fmla="*/ 6743618 w 6743617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229" name="Полилиния 7"/>
            <p:cNvSpPr/>
            <p:nvPr/>
          </p:nvSpPr>
          <p:spPr>
            <a:xfrm>
              <a:off x="435168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3494601 w 3494600"/>
                <a:gd name="GluePoint1Y" fmla="*/ 3181752 h 6576567"/>
                <a:gd name="GluePoint2X" fmla="*/ 932835 w 3494600"/>
                <a:gd name="GluePoint2Y" fmla="*/ 5460 h 6576567"/>
                <a:gd name="GluePoint3X" fmla="*/ 932835 w 3494600"/>
                <a:gd name="GluePoint3Y" fmla="*/ 6571887 h 6576567"/>
                <a:gd name="GluePoint4X" fmla="*/ 3494601 w 349460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230" name="Полилиния 8"/>
            <p:cNvSpPr/>
            <p:nvPr/>
          </p:nvSpPr>
          <p:spPr>
            <a:xfrm>
              <a:off x="60987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0 w 9462017"/>
                <a:gd name="GluePoint1Y" fmla="*/ 3101167 h 6553646"/>
                <a:gd name="GluePoint2X" fmla="*/ 7884157 w 9462017"/>
                <a:gd name="GluePoint2Y" fmla="*/ 343370 h 6553646"/>
                <a:gd name="GluePoint3X" fmla="*/ 7884157 w 9462017"/>
                <a:gd name="GluePoint3Y" fmla="*/ 6283512 h 6553646"/>
                <a:gd name="GluePoint4X" fmla="*/ 0 w 9462017"/>
                <a:gd name="GluePoint4Y" fmla="*/ 3101380 h 6553646"/>
                <a:gd name="GluePoint5X" fmla="*/ 0 w 9462017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231" name="Полилиния 9"/>
            <p:cNvSpPr/>
            <p:nvPr/>
          </p:nvSpPr>
          <p:spPr>
            <a:xfrm>
              <a:off x="60987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0 w 6743655"/>
                <a:gd name="GluePoint1Y" fmla="*/ 3178306 h 6575756"/>
                <a:gd name="GluePoint2X" fmla="*/ 5223025 w 6743655"/>
                <a:gd name="GluePoint2Y" fmla="*/ 59168 h 6575756"/>
                <a:gd name="GluePoint3X" fmla="*/ 5223025 w 6743655"/>
                <a:gd name="GluePoint3Y" fmla="*/ 6523993 h 6575756"/>
                <a:gd name="GluePoint4X" fmla="*/ 0 w 6743655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232" name="Полилиния 10"/>
            <p:cNvSpPr/>
            <p:nvPr/>
          </p:nvSpPr>
          <p:spPr>
            <a:xfrm>
              <a:off x="609876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0 w 3494590"/>
                <a:gd name="GluePoint1Y" fmla="*/ 3181752 h 6576567"/>
                <a:gd name="GluePoint2X" fmla="*/ 2561765 w 3494590"/>
                <a:gd name="GluePoint2Y" fmla="*/ 5460 h 6576567"/>
                <a:gd name="GluePoint3X" fmla="*/ 2561765 w 3494590"/>
                <a:gd name="GluePoint3Y" fmla="*/ 6571887 h 6576567"/>
                <a:gd name="GluePoint4X" fmla="*/ 0 w 349459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233" name="Полилиния 11"/>
            <p:cNvSpPr/>
            <p:nvPr/>
          </p:nvSpPr>
          <p:spPr>
            <a:xfrm>
              <a:off x="63792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234" name="Полилиния 12"/>
            <p:cNvSpPr/>
            <p:nvPr/>
          </p:nvSpPr>
          <p:spPr>
            <a:xfrm>
              <a:off x="1699200" y="512316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8 h 276233"/>
                <a:gd name="GluePoint2X" fmla="*/ 138202 w 276403"/>
                <a:gd name="GluePoint2Y" fmla="*/ 276233 h 276233"/>
                <a:gd name="GluePoint3X" fmla="*/ 0 w 276403"/>
                <a:gd name="GluePoint3Y" fmla="*/ 138118 h 276233"/>
                <a:gd name="GluePoint4X" fmla="*/ 138202 w 276403"/>
                <a:gd name="GluePoint4Y" fmla="*/ 0 h 276233"/>
                <a:gd name="GluePoint5X" fmla="*/ 276403 w 276403"/>
                <a:gd name="GluePoint5Y" fmla="*/ 138118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235" name="Полилиния 13"/>
            <p:cNvSpPr/>
            <p:nvPr/>
          </p:nvSpPr>
          <p:spPr>
            <a:xfrm>
              <a:off x="9186120" y="730800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7 h 276233"/>
                <a:gd name="GluePoint2X" fmla="*/ 138202 w 276403"/>
                <a:gd name="GluePoint2Y" fmla="*/ 276233 h 276233"/>
                <a:gd name="GluePoint3X" fmla="*/ 0 w 276403"/>
                <a:gd name="GluePoint3Y" fmla="*/ 138117 h 276233"/>
                <a:gd name="GluePoint4X" fmla="*/ 138202 w 276403"/>
                <a:gd name="GluePoint4Y" fmla="*/ 0 h 276233"/>
                <a:gd name="GluePoint5X" fmla="*/ 276403 w 276403"/>
                <a:gd name="GluePoint5Y" fmla="*/ 138117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236" name="Полилиния 14"/>
            <p:cNvSpPr/>
            <p:nvPr/>
          </p:nvSpPr>
          <p:spPr>
            <a:xfrm>
              <a:off x="1141596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9237" name="Shape 11"/>
          <p:cNvSpPr/>
          <p:nvPr/>
        </p:nvSpPr>
        <p:spPr>
          <a:xfrm>
            <a:off x="60948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38" name="Shape 11"/>
          <p:cNvSpPr/>
          <p:nvPr/>
        </p:nvSpPr>
        <p:spPr>
          <a:xfrm>
            <a:off x="619272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39" name="PlaceHolder 1"/>
          <p:cNvSpPr>
            <a:spLocks noGrp="1"/>
          </p:cNvSpPr>
          <p:nvPr>
            <p:ph type="body"/>
          </p:nvPr>
        </p:nvSpPr>
        <p:spPr>
          <a:xfrm>
            <a:off x="87696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40" name="PlaceHolder 2"/>
          <p:cNvSpPr>
            <a:spLocks noGrp="1"/>
          </p:cNvSpPr>
          <p:nvPr>
            <p:ph type="body"/>
          </p:nvPr>
        </p:nvSpPr>
        <p:spPr>
          <a:xfrm>
            <a:off x="646020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41" name="PlaceHolder 3"/>
          <p:cNvSpPr>
            <a:spLocks noGrp="1"/>
          </p:cNvSpPr>
          <p:nvPr>
            <p:ph type="body"/>
          </p:nvPr>
        </p:nvSpPr>
        <p:spPr>
          <a:xfrm>
            <a:off x="87696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42" name="PlaceHolder 4"/>
          <p:cNvSpPr>
            <a:spLocks noGrp="1"/>
          </p:cNvSpPr>
          <p:nvPr>
            <p:ph type="body"/>
          </p:nvPr>
        </p:nvSpPr>
        <p:spPr>
          <a:xfrm>
            <a:off x="646020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43" name="PlaceHolder 5"/>
          <p:cNvSpPr>
            <a:spLocks noGrp="1"/>
          </p:cNvSpPr>
          <p:nvPr>
            <p:ph type="sldNum" idx="36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FD403E4-7DFA-4EB7-B998-5D5C0E094BA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45" name="Shape 0"/>
          <p:cNvSpPr/>
          <p:nvPr/>
        </p:nvSpPr>
        <p:spPr>
          <a:xfrm>
            <a:off x="805176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46" name="Shape 4"/>
          <p:cNvSpPr/>
          <p:nvPr/>
        </p:nvSpPr>
        <p:spPr>
          <a:xfrm>
            <a:off x="433080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47" name="Shape 8"/>
          <p:cNvSpPr/>
          <p:nvPr/>
        </p:nvSpPr>
        <p:spPr>
          <a:xfrm>
            <a:off x="60948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48" name="PlaceHolder 1"/>
          <p:cNvSpPr>
            <a:spLocks noGrp="1"/>
          </p:cNvSpPr>
          <p:nvPr>
            <p:ph type="body"/>
          </p:nvPr>
        </p:nvSpPr>
        <p:spPr>
          <a:xfrm>
            <a:off x="86364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49" name="PlaceHolder 2"/>
          <p:cNvSpPr>
            <a:spLocks noGrp="1"/>
          </p:cNvSpPr>
          <p:nvPr>
            <p:ph type="body"/>
          </p:nvPr>
        </p:nvSpPr>
        <p:spPr>
          <a:xfrm>
            <a:off x="458460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50" name="PlaceHolder 3"/>
          <p:cNvSpPr>
            <a:spLocks noGrp="1"/>
          </p:cNvSpPr>
          <p:nvPr>
            <p:ph type="body"/>
          </p:nvPr>
        </p:nvSpPr>
        <p:spPr>
          <a:xfrm>
            <a:off x="830592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51" name="PlaceHolder 4"/>
          <p:cNvSpPr>
            <a:spLocks noGrp="1"/>
          </p:cNvSpPr>
          <p:nvPr>
            <p:ph type="body"/>
          </p:nvPr>
        </p:nvSpPr>
        <p:spPr>
          <a:xfrm>
            <a:off x="86364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52" name="PlaceHolder 5"/>
          <p:cNvSpPr>
            <a:spLocks noGrp="1"/>
          </p:cNvSpPr>
          <p:nvPr>
            <p:ph type="body"/>
          </p:nvPr>
        </p:nvSpPr>
        <p:spPr>
          <a:xfrm>
            <a:off x="458460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53" name="PlaceHolder 6"/>
          <p:cNvSpPr>
            <a:spLocks noGrp="1"/>
          </p:cNvSpPr>
          <p:nvPr>
            <p:ph type="body"/>
          </p:nvPr>
        </p:nvSpPr>
        <p:spPr>
          <a:xfrm>
            <a:off x="830592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54" name="PlaceHolder 7"/>
          <p:cNvSpPr>
            <a:spLocks noGrp="1"/>
          </p:cNvSpPr>
          <p:nvPr>
            <p:ph type="body"/>
          </p:nvPr>
        </p:nvSpPr>
        <p:spPr>
          <a:xfrm>
            <a:off x="609480" y="1445040"/>
            <a:ext cx="89226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55" name="PlaceHolder 8"/>
          <p:cNvSpPr>
            <a:spLocks noGrp="1"/>
          </p:cNvSpPr>
          <p:nvPr>
            <p:ph type="sldNum" idx="36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8A1ADC7-4333-48D8-8FAE-1FDFB7F654D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57" name="Shape 3"/>
          <p:cNvSpPr/>
          <p:nvPr/>
        </p:nvSpPr>
        <p:spPr>
          <a:xfrm>
            <a:off x="805176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58" name="Shape 7"/>
          <p:cNvSpPr/>
          <p:nvPr/>
        </p:nvSpPr>
        <p:spPr>
          <a:xfrm>
            <a:off x="433080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59" name="Shape 11"/>
          <p:cNvSpPr/>
          <p:nvPr/>
        </p:nvSpPr>
        <p:spPr>
          <a:xfrm>
            <a:off x="60948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60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61" name="PlaceHolder 2"/>
          <p:cNvSpPr>
            <a:spLocks noGrp="1"/>
          </p:cNvSpPr>
          <p:nvPr>
            <p:ph type="body"/>
          </p:nvPr>
        </p:nvSpPr>
        <p:spPr>
          <a:xfrm>
            <a:off x="86364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62" name="PlaceHolder 3"/>
          <p:cNvSpPr>
            <a:spLocks noGrp="1"/>
          </p:cNvSpPr>
          <p:nvPr>
            <p:ph type="body"/>
          </p:nvPr>
        </p:nvSpPr>
        <p:spPr>
          <a:xfrm>
            <a:off x="86364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63" name="PlaceHolder 4"/>
          <p:cNvSpPr>
            <a:spLocks noGrp="1"/>
          </p:cNvSpPr>
          <p:nvPr>
            <p:ph type="body"/>
          </p:nvPr>
        </p:nvSpPr>
        <p:spPr>
          <a:xfrm>
            <a:off x="458460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64" name="PlaceHolder 5"/>
          <p:cNvSpPr>
            <a:spLocks noGrp="1"/>
          </p:cNvSpPr>
          <p:nvPr>
            <p:ph type="body"/>
          </p:nvPr>
        </p:nvSpPr>
        <p:spPr>
          <a:xfrm>
            <a:off x="830592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65" name="PlaceHolder 6"/>
          <p:cNvSpPr>
            <a:spLocks noGrp="1"/>
          </p:cNvSpPr>
          <p:nvPr>
            <p:ph type="body"/>
          </p:nvPr>
        </p:nvSpPr>
        <p:spPr>
          <a:xfrm>
            <a:off x="458460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66" name="PlaceHolder 7"/>
          <p:cNvSpPr>
            <a:spLocks noGrp="1"/>
          </p:cNvSpPr>
          <p:nvPr>
            <p:ph type="body"/>
          </p:nvPr>
        </p:nvSpPr>
        <p:spPr>
          <a:xfrm>
            <a:off x="830592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67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68" name="PlaceHolder 9"/>
          <p:cNvSpPr>
            <a:spLocks noGrp="1"/>
          </p:cNvSpPr>
          <p:nvPr>
            <p:ph type="sldNum" idx="36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50556A2-DE27-45B7-BF0A-02EF5B1AB1D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70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9271" name="Прямая соединительная линия 8"/>
          <p:cNvCxnSpPr/>
          <p:nvPr/>
        </p:nvCxnSpPr>
        <p:spPr>
          <a:xfrm>
            <a:off x="60948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9272" name="Прямая соединительная линия 9"/>
          <p:cNvCxnSpPr/>
          <p:nvPr/>
        </p:nvCxnSpPr>
        <p:spPr>
          <a:xfrm>
            <a:off x="60948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9273" name="Прямая соединительная линия 10"/>
          <p:cNvCxnSpPr/>
          <p:nvPr/>
        </p:nvCxnSpPr>
        <p:spPr>
          <a:xfrm>
            <a:off x="441936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9274" name="Прямая соединительная линия 11"/>
          <p:cNvCxnSpPr/>
          <p:nvPr/>
        </p:nvCxnSpPr>
        <p:spPr>
          <a:xfrm>
            <a:off x="441936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9275" name="Прямая соединительная линия 12"/>
          <p:cNvCxnSpPr/>
          <p:nvPr/>
        </p:nvCxnSpPr>
        <p:spPr>
          <a:xfrm>
            <a:off x="8229240" y="205092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9276" name="Прямая соединительная линия 13"/>
          <p:cNvCxnSpPr/>
          <p:nvPr/>
        </p:nvCxnSpPr>
        <p:spPr>
          <a:xfrm>
            <a:off x="8229240" y="625536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9277" name="Прямая соединительная линия 14"/>
          <p:cNvCxnSpPr/>
          <p:nvPr/>
        </p:nvCxnSpPr>
        <p:spPr>
          <a:xfrm>
            <a:off x="418932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9278" name="PlaceHolder 2"/>
          <p:cNvSpPr>
            <a:spLocks noGrp="1"/>
          </p:cNvSpPr>
          <p:nvPr>
            <p:ph type="body"/>
          </p:nvPr>
        </p:nvSpPr>
        <p:spPr>
          <a:xfrm>
            <a:off x="60948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79" name="PlaceHolder 3"/>
          <p:cNvSpPr>
            <a:spLocks noGrp="1"/>
          </p:cNvSpPr>
          <p:nvPr>
            <p:ph type="body"/>
          </p:nvPr>
        </p:nvSpPr>
        <p:spPr>
          <a:xfrm>
            <a:off x="60948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80" name="PlaceHolder 4"/>
          <p:cNvSpPr>
            <a:spLocks noGrp="1"/>
          </p:cNvSpPr>
          <p:nvPr>
            <p:ph type="body"/>
          </p:nvPr>
        </p:nvSpPr>
        <p:spPr>
          <a:xfrm>
            <a:off x="441972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81" name="PlaceHolder 5"/>
          <p:cNvSpPr>
            <a:spLocks noGrp="1"/>
          </p:cNvSpPr>
          <p:nvPr>
            <p:ph type="body"/>
          </p:nvPr>
        </p:nvSpPr>
        <p:spPr>
          <a:xfrm>
            <a:off x="822960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82" name="PlaceHolder 6"/>
          <p:cNvSpPr>
            <a:spLocks noGrp="1"/>
          </p:cNvSpPr>
          <p:nvPr>
            <p:ph type="body"/>
          </p:nvPr>
        </p:nvSpPr>
        <p:spPr>
          <a:xfrm>
            <a:off x="441972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83" name="PlaceHolder 7"/>
          <p:cNvSpPr>
            <a:spLocks noGrp="1"/>
          </p:cNvSpPr>
          <p:nvPr>
            <p:ph type="body"/>
          </p:nvPr>
        </p:nvSpPr>
        <p:spPr>
          <a:xfrm>
            <a:off x="822960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9284" name="Прямая соединительная линия 23"/>
          <p:cNvCxnSpPr/>
          <p:nvPr/>
        </p:nvCxnSpPr>
        <p:spPr>
          <a:xfrm>
            <a:off x="800064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9285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86" name="PlaceHolder 9"/>
          <p:cNvSpPr>
            <a:spLocks noGrp="1"/>
          </p:cNvSpPr>
          <p:nvPr>
            <p:ph type="sldNum" idx="36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B98D469-7E14-422D-A783-3B20C0B7C10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88" name="Shape 0"/>
          <p:cNvSpPr/>
          <p:nvPr/>
        </p:nvSpPr>
        <p:spPr>
          <a:xfrm>
            <a:off x="897876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89" name="Shape 6"/>
          <p:cNvSpPr/>
          <p:nvPr/>
        </p:nvSpPr>
        <p:spPr>
          <a:xfrm>
            <a:off x="618480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90" name="Shape 12"/>
          <p:cNvSpPr/>
          <p:nvPr/>
        </p:nvSpPr>
        <p:spPr>
          <a:xfrm>
            <a:off x="339732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91" name="Shape 18"/>
          <p:cNvSpPr/>
          <p:nvPr/>
        </p:nvSpPr>
        <p:spPr>
          <a:xfrm>
            <a:off x="60948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92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93" name="PlaceHolder 2"/>
          <p:cNvSpPr>
            <a:spLocks noGrp="1"/>
          </p:cNvSpPr>
          <p:nvPr>
            <p:ph type="body"/>
          </p:nvPr>
        </p:nvSpPr>
        <p:spPr>
          <a:xfrm>
            <a:off x="86364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94" name="PlaceHolder 3"/>
          <p:cNvSpPr>
            <a:spLocks noGrp="1"/>
          </p:cNvSpPr>
          <p:nvPr>
            <p:ph type="body"/>
          </p:nvPr>
        </p:nvSpPr>
        <p:spPr>
          <a:xfrm>
            <a:off x="86364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95" name="PlaceHolder 4"/>
          <p:cNvSpPr>
            <a:spLocks noGrp="1"/>
          </p:cNvSpPr>
          <p:nvPr>
            <p:ph type="body"/>
          </p:nvPr>
        </p:nvSpPr>
        <p:spPr>
          <a:xfrm>
            <a:off x="36511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96" name="PlaceHolder 5"/>
          <p:cNvSpPr>
            <a:spLocks noGrp="1"/>
          </p:cNvSpPr>
          <p:nvPr>
            <p:ph type="body"/>
          </p:nvPr>
        </p:nvSpPr>
        <p:spPr>
          <a:xfrm>
            <a:off x="643896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97" name="PlaceHolder 6"/>
          <p:cNvSpPr>
            <a:spLocks noGrp="1"/>
          </p:cNvSpPr>
          <p:nvPr>
            <p:ph type="body"/>
          </p:nvPr>
        </p:nvSpPr>
        <p:spPr>
          <a:xfrm>
            <a:off x="92329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98" name="PlaceHolder 7"/>
          <p:cNvSpPr>
            <a:spLocks noGrp="1"/>
          </p:cNvSpPr>
          <p:nvPr>
            <p:ph type="body"/>
          </p:nvPr>
        </p:nvSpPr>
        <p:spPr>
          <a:xfrm>
            <a:off x="36511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299" name="PlaceHolder 8"/>
          <p:cNvSpPr>
            <a:spLocks noGrp="1"/>
          </p:cNvSpPr>
          <p:nvPr>
            <p:ph type="body"/>
          </p:nvPr>
        </p:nvSpPr>
        <p:spPr>
          <a:xfrm>
            <a:off x="643896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00" name="PlaceHolder 9"/>
          <p:cNvSpPr>
            <a:spLocks noGrp="1"/>
          </p:cNvSpPr>
          <p:nvPr>
            <p:ph type="body"/>
          </p:nvPr>
        </p:nvSpPr>
        <p:spPr>
          <a:xfrm>
            <a:off x="92329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01" name="PlaceHolder 10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02" name="PlaceHolder 11"/>
          <p:cNvSpPr>
            <a:spLocks noGrp="1"/>
          </p:cNvSpPr>
          <p:nvPr>
            <p:ph type="sldNum" idx="36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CA448DA-9C59-48C2-AA35-40D6784CE17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3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5363280" cy="564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04" name="Shape 0"/>
          <p:cNvSpPr/>
          <p:nvPr/>
        </p:nvSpPr>
        <p:spPr>
          <a:xfrm>
            <a:off x="897876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05" name="Shape 6"/>
          <p:cNvSpPr/>
          <p:nvPr/>
        </p:nvSpPr>
        <p:spPr>
          <a:xfrm>
            <a:off x="618480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06" name="Shape 12"/>
          <p:cNvSpPr/>
          <p:nvPr/>
        </p:nvSpPr>
        <p:spPr>
          <a:xfrm>
            <a:off x="897876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07" name="Shape 18"/>
          <p:cNvSpPr/>
          <p:nvPr/>
        </p:nvSpPr>
        <p:spPr>
          <a:xfrm>
            <a:off x="618480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308" name="Группа 39"/>
          <p:cNvGrpSpPr/>
          <p:nvPr/>
        </p:nvGrpSpPr>
        <p:grpSpPr>
          <a:xfrm>
            <a:off x="609480" y="5638680"/>
            <a:ext cx="736200" cy="609120"/>
            <a:chOff x="609480" y="5638680"/>
            <a:chExt cx="736200" cy="609120"/>
          </a:xfrm>
        </p:grpSpPr>
        <p:sp>
          <p:nvSpPr>
            <p:cNvPr id="9309" name="Shape 24"/>
            <p:cNvSpPr/>
            <p:nvPr/>
          </p:nvSpPr>
          <p:spPr>
            <a:xfrm>
              <a:off x="609480" y="5638680"/>
              <a:ext cx="736200" cy="6091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9310" name="Image 2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736560" y="5784840"/>
              <a:ext cx="482400" cy="317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9311" name="PlaceHolder 2"/>
          <p:cNvSpPr>
            <a:spLocks noGrp="1"/>
          </p:cNvSpPr>
          <p:nvPr>
            <p:ph type="body"/>
          </p:nvPr>
        </p:nvSpPr>
        <p:spPr>
          <a:xfrm>
            <a:off x="643896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12" name="PlaceHolder 3"/>
          <p:cNvSpPr>
            <a:spLocks noGrp="1"/>
          </p:cNvSpPr>
          <p:nvPr>
            <p:ph type="body"/>
          </p:nvPr>
        </p:nvSpPr>
        <p:spPr>
          <a:xfrm>
            <a:off x="923292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13" name="PlaceHolder 4"/>
          <p:cNvSpPr>
            <a:spLocks noGrp="1"/>
          </p:cNvSpPr>
          <p:nvPr>
            <p:ph type="body"/>
          </p:nvPr>
        </p:nvSpPr>
        <p:spPr>
          <a:xfrm>
            <a:off x="923292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14" name="PlaceHolder 5"/>
          <p:cNvSpPr>
            <a:spLocks noGrp="1"/>
          </p:cNvSpPr>
          <p:nvPr>
            <p:ph type="body"/>
          </p:nvPr>
        </p:nvSpPr>
        <p:spPr>
          <a:xfrm>
            <a:off x="643896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15" name="PlaceHolder 6"/>
          <p:cNvSpPr>
            <a:spLocks noGrp="1"/>
          </p:cNvSpPr>
          <p:nvPr>
            <p:ph type="body"/>
          </p:nvPr>
        </p:nvSpPr>
        <p:spPr>
          <a:xfrm>
            <a:off x="643896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16" name="PlaceHolder 7"/>
          <p:cNvSpPr>
            <a:spLocks noGrp="1"/>
          </p:cNvSpPr>
          <p:nvPr>
            <p:ph type="body"/>
          </p:nvPr>
        </p:nvSpPr>
        <p:spPr>
          <a:xfrm>
            <a:off x="923292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17" name="PlaceHolder 8"/>
          <p:cNvSpPr>
            <a:spLocks noGrp="1"/>
          </p:cNvSpPr>
          <p:nvPr>
            <p:ph type="body"/>
          </p:nvPr>
        </p:nvSpPr>
        <p:spPr>
          <a:xfrm>
            <a:off x="923292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18" name="PlaceHolder 9"/>
          <p:cNvSpPr>
            <a:spLocks noGrp="1"/>
          </p:cNvSpPr>
          <p:nvPr>
            <p:ph type="body"/>
          </p:nvPr>
        </p:nvSpPr>
        <p:spPr>
          <a:xfrm>
            <a:off x="643896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19" name="PlaceHolder 10"/>
          <p:cNvSpPr>
            <a:spLocks noGrp="1"/>
          </p:cNvSpPr>
          <p:nvPr>
            <p:ph type="body"/>
          </p:nvPr>
        </p:nvSpPr>
        <p:spPr>
          <a:xfrm>
            <a:off x="643896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20" name="PlaceHolder 11"/>
          <p:cNvSpPr>
            <a:spLocks noGrp="1"/>
          </p:cNvSpPr>
          <p:nvPr>
            <p:ph type="body"/>
          </p:nvPr>
        </p:nvSpPr>
        <p:spPr>
          <a:xfrm>
            <a:off x="923292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21" name="PlaceHolder 12"/>
          <p:cNvSpPr>
            <a:spLocks noGrp="1"/>
          </p:cNvSpPr>
          <p:nvPr>
            <p:ph type="body"/>
          </p:nvPr>
        </p:nvSpPr>
        <p:spPr>
          <a:xfrm>
            <a:off x="923292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22" name="PlaceHolder 13"/>
          <p:cNvSpPr>
            <a:spLocks noGrp="1"/>
          </p:cNvSpPr>
          <p:nvPr>
            <p:ph type="body"/>
          </p:nvPr>
        </p:nvSpPr>
        <p:spPr>
          <a:xfrm>
            <a:off x="643896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23" name="PlaceHolder 14"/>
          <p:cNvSpPr>
            <a:spLocks noGrp="1"/>
          </p:cNvSpPr>
          <p:nvPr>
            <p:ph type="sldNum" idx="37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788F498-EF23-4275-992A-C3E5CC304B4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верстка слайда с левой плашкой (светлый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5" name="PlaceHolder 1"/>
          <p:cNvSpPr>
            <a:spLocks noGrp="1"/>
          </p:cNvSpPr>
          <p:nvPr>
            <p:ph type="sldNum" idx="2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5C00843-C798-4537-B3FD-F6BF6835FB6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4" name="Shape 0"/>
          <p:cNvSpPr/>
          <p:nvPr/>
        </p:nvSpPr>
        <p:spPr>
          <a:xfrm>
            <a:off x="433080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25" name="Shape 6"/>
          <p:cNvSpPr/>
          <p:nvPr/>
        </p:nvSpPr>
        <p:spPr>
          <a:xfrm>
            <a:off x="433080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26" name="Shape 12"/>
          <p:cNvSpPr/>
          <p:nvPr/>
        </p:nvSpPr>
        <p:spPr>
          <a:xfrm>
            <a:off x="805176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27" name="Shape 18"/>
          <p:cNvSpPr/>
          <p:nvPr/>
        </p:nvSpPr>
        <p:spPr>
          <a:xfrm>
            <a:off x="805176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28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29" name="PlaceHolder 1"/>
          <p:cNvSpPr>
            <a:spLocks noGrp="1"/>
          </p:cNvSpPr>
          <p:nvPr>
            <p:ph type="body"/>
          </p:nvPr>
        </p:nvSpPr>
        <p:spPr>
          <a:xfrm>
            <a:off x="609480" y="2298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30" name="PlaceHolder 2"/>
          <p:cNvSpPr>
            <a:spLocks noGrp="1"/>
          </p:cNvSpPr>
          <p:nvPr>
            <p:ph type="body"/>
          </p:nvPr>
        </p:nvSpPr>
        <p:spPr>
          <a:xfrm>
            <a:off x="458460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31" name="PlaceHolder 3"/>
          <p:cNvSpPr>
            <a:spLocks noGrp="1"/>
          </p:cNvSpPr>
          <p:nvPr>
            <p:ph type="body"/>
          </p:nvPr>
        </p:nvSpPr>
        <p:spPr>
          <a:xfrm>
            <a:off x="458460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32" name="PlaceHolder 4"/>
          <p:cNvSpPr>
            <a:spLocks noGrp="1"/>
          </p:cNvSpPr>
          <p:nvPr>
            <p:ph type="body"/>
          </p:nvPr>
        </p:nvSpPr>
        <p:spPr>
          <a:xfrm>
            <a:off x="827064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33" name="PlaceHolder 5"/>
          <p:cNvSpPr>
            <a:spLocks noGrp="1"/>
          </p:cNvSpPr>
          <p:nvPr>
            <p:ph type="body"/>
          </p:nvPr>
        </p:nvSpPr>
        <p:spPr>
          <a:xfrm>
            <a:off x="827064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34" name="PlaceHolder 6"/>
          <p:cNvSpPr>
            <a:spLocks noGrp="1"/>
          </p:cNvSpPr>
          <p:nvPr>
            <p:ph type="body"/>
          </p:nvPr>
        </p:nvSpPr>
        <p:spPr>
          <a:xfrm>
            <a:off x="458460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35" name="PlaceHolder 7"/>
          <p:cNvSpPr>
            <a:spLocks noGrp="1"/>
          </p:cNvSpPr>
          <p:nvPr>
            <p:ph type="body"/>
          </p:nvPr>
        </p:nvSpPr>
        <p:spPr>
          <a:xfrm>
            <a:off x="458460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36" name="PlaceHolder 8"/>
          <p:cNvSpPr>
            <a:spLocks noGrp="1"/>
          </p:cNvSpPr>
          <p:nvPr>
            <p:ph type="body"/>
          </p:nvPr>
        </p:nvSpPr>
        <p:spPr>
          <a:xfrm>
            <a:off x="827064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37" name="PlaceHolder 9"/>
          <p:cNvSpPr>
            <a:spLocks noGrp="1"/>
          </p:cNvSpPr>
          <p:nvPr>
            <p:ph type="body"/>
          </p:nvPr>
        </p:nvSpPr>
        <p:spPr>
          <a:xfrm>
            <a:off x="827064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38" name="PlaceHolder 10"/>
          <p:cNvSpPr>
            <a:spLocks noGrp="1"/>
          </p:cNvSpPr>
          <p:nvPr>
            <p:ph type="body"/>
          </p:nvPr>
        </p:nvSpPr>
        <p:spPr>
          <a:xfrm>
            <a:off x="454968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39" name="PlaceHolder 11"/>
          <p:cNvSpPr>
            <a:spLocks noGrp="1"/>
          </p:cNvSpPr>
          <p:nvPr>
            <p:ph type="body"/>
          </p:nvPr>
        </p:nvSpPr>
        <p:spPr>
          <a:xfrm>
            <a:off x="827064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40" name="PlaceHolder 12"/>
          <p:cNvSpPr>
            <a:spLocks noGrp="1"/>
          </p:cNvSpPr>
          <p:nvPr>
            <p:ph type="body"/>
          </p:nvPr>
        </p:nvSpPr>
        <p:spPr>
          <a:xfrm>
            <a:off x="827064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41" name="PlaceHolder 13"/>
          <p:cNvSpPr>
            <a:spLocks noGrp="1"/>
          </p:cNvSpPr>
          <p:nvPr>
            <p:ph type="body"/>
          </p:nvPr>
        </p:nvSpPr>
        <p:spPr>
          <a:xfrm>
            <a:off x="454968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42" name="PlaceHolder 14"/>
          <p:cNvSpPr>
            <a:spLocks noGrp="1"/>
          </p:cNvSpPr>
          <p:nvPr>
            <p:ph type="body"/>
          </p:nvPr>
        </p:nvSpPr>
        <p:spPr>
          <a:xfrm>
            <a:off x="609480" y="868680"/>
            <a:ext cx="3482280" cy="1929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43" name="PlaceHolder 15"/>
          <p:cNvSpPr>
            <a:spLocks noGrp="1"/>
          </p:cNvSpPr>
          <p:nvPr>
            <p:ph type="sldNum" idx="37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D3C09DB-6508-4181-817F-9659D825CAD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4" name="Shape 0"/>
          <p:cNvSpPr/>
          <p:nvPr/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45" name="Shape 3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46" name="Shape 5"/>
          <p:cNvSpPr/>
          <p:nvPr/>
        </p:nvSpPr>
        <p:spPr>
          <a:xfrm>
            <a:off x="433080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47" name="Shape 7"/>
          <p:cNvSpPr/>
          <p:nvPr/>
        </p:nvSpPr>
        <p:spPr>
          <a:xfrm>
            <a:off x="60948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48" name="Shape 9"/>
          <p:cNvSpPr/>
          <p:nvPr/>
        </p:nvSpPr>
        <p:spPr>
          <a:xfrm>
            <a:off x="805176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49" name="Shape 11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50" name="Shape 13"/>
          <p:cNvSpPr/>
          <p:nvPr/>
        </p:nvSpPr>
        <p:spPr>
          <a:xfrm>
            <a:off x="10960200" y="343080"/>
            <a:ext cx="761760" cy="50760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51" name="Image 5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352" name="Группа 34"/>
          <p:cNvGrpSpPr/>
          <p:nvPr/>
        </p:nvGrpSpPr>
        <p:grpSpPr>
          <a:xfrm>
            <a:off x="3376080" y="2577240"/>
            <a:ext cx="449640" cy="449640"/>
            <a:chOff x="3376080" y="2577240"/>
            <a:chExt cx="449640" cy="449640"/>
          </a:xfrm>
        </p:grpSpPr>
        <p:sp>
          <p:nvSpPr>
            <p:cNvPr id="9353" name="Овал 35"/>
            <p:cNvSpPr/>
            <p:nvPr/>
          </p:nvSpPr>
          <p:spPr>
            <a:xfrm>
              <a:off x="3376080" y="2577240"/>
              <a:ext cx="449640" cy="44964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9354" name="Рисунок 3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480120" y="27104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9355" name="PlaceHolder 1"/>
          <p:cNvSpPr>
            <a:spLocks noGrp="1"/>
          </p:cNvSpPr>
          <p:nvPr>
            <p:ph type="body"/>
          </p:nvPr>
        </p:nvSpPr>
        <p:spPr>
          <a:xfrm>
            <a:off x="863640" y="863640"/>
            <a:ext cx="2962080" cy="2192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000"/>
            </a:b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карточке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56" name="PlaceHolder 2"/>
          <p:cNvSpPr>
            <a:spLocks noGrp="1"/>
          </p:cNvSpPr>
          <p:nvPr>
            <p:ph type="body"/>
          </p:nvPr>
        </p:nvSpPr>
        <p:spPr>
          <a:xfrm>
            <a:off x="458460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57" name="PlaceHolder 3"/>
          <p:cNvSpPr>
            <a:spLocks noGrp="1"/>
          </p:cNvSpPr>
          <p:nvPr>
            <p:ph type="body"/>
          </p:nvPr>
        </p:nvSpPr>
        <p:spPr>
          <a:xfrm>
            <a:off x="830592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58" name="PlaceHolder 4"/>
          <p:cNvSpPr>
            <a:spLocks noGrp="1"/>
          </p:cNvSpPr>
          <p:nvPr>
            <p:ph type="body"/>
          </p:nvPr>
        </p:nvSpPr>
        <p:spPr>
          <a:xfrm>
            <a:off x="458460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59" name="PlaceHolder 5"/>
          <p:cNvSpPr>
            <a:spLocks noGrp="1"/>
          </p:cNvSpPr>
          <p:nvPr>
            <p:ph type="body"/>
          </p:nvPr>
        </p:nvSpPr>
        <p:spPr>
          <a:xfrm>
            <a:off x="830592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60" name="PlaceHolder 6"/>
          <p:cNvSpPr>
            <a:spLocks noGrp="1"/>
          </p:cNvSpPr>
          <p:nvPr>
            <p:ph type="body"/>
          </p:nvPr>
        </p:nvSpPr>
        <p:spPr>
          <a:xfrm>
            <a:off x="86364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61" name="PlaceHolder 7"/>
          <p:cNvSpPr>
            <a:spLocks noGrp="1"/>
          </p:cNvSpPr>
          <p:nvPr>
            <p:ph type="sldNum" idx="37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9A15BBA-BAE4-414D-BFE1-32F503F53F4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2" name="Прямая соединительная линия 25"/>
          <p:cNvCxnSpPr/>
          <p:nvPr/>
        </p:nvCxnSpPr>
        <p:spPr>
          <a:xfrm>
            <a:off x="609480" y="1546920"/>
            <a:ext cx="859176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9363" name="Прямая соединительная линия 26"/>
          <p:cNvCxnSpPr/>
          <p:nvPr/>
        </p:nvCxnSpPr>
        <p:spPr>
          <a:xfrm>
            <a:off x="94906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9364" name="Прямая соединительная линия 27"/>
          <p:cNvCxnSpPr/>
          <p:nvPr/>
        </p:nvCxnSpPr>
        <p:spPr>
          <a:xfrm>
            <a:off x="94906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9365" name="Прямая соединительная линия 28"/>
          <p:cNvCxnSpPr/>
          <p:nvPr/>
        </p:nvCxnSpPr>
        <p:spPr>
          <a:xfrm>
            <a:off x="9806400" y="1546920"/>
            <a:ext cx="17794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9366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67" name="PlaceHolder 1"/>
          <p:cNvSpPr>
            <a:spLocks noGrp="1"/>
          </p:cNvSpPr>
          <p:nvPr>
            <p:ph type="body"/>
          </p:nvPr>
        </p:nvSpPr>
        <p:spPr>
          <a:xfrm>
            <a:off x="609480" y="-298944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68" name="PlaceHolder 2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69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Shape 0"/>
          <p:cNvSpPr/>
          <p:nvPr/>
        </p:nvSpPr>
        <p:spPr>
          <a:xfrm>
            <a:off x="60948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71" name="Shape 4"/>
          <p:cNvSpPr/>
          <p:nvPr/>
        </p:nvSpPr>
        <p:spPr>
          <a:xfrm>
            <a:off x="433080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72" name="Shape 8"/>
          <p:cNvSpPr/>
          <p:nvPr/>
        </p:nvSpPr>
        <p:spPr>
          <a:xfrm>
            <a:off x="805176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73" name="Shape 12"/>
          <p:cNvSpPr/>
          <p:nvPr/>
        </p:nvSpPr>
        <p:spPr>
          <a:xfrm>
            <a:off x="60948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74" name="Shape 16"/>
          <p:cNvSpPr/>
          <p:nvPr/>
        </p:nvSpPr>
        <p:spPr>
          <a:xfrm>
            <a:off x="433080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75" name="Shape 20"/>
          <p:cNvSpPr/>
          <p:nvPr/>
        </p:nvSpPr>
        <p:spPr>
          <a:xfrm>
            <a:off x="805176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37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77" name="PlaceHolder 1"/>
          <p:cNvSpPr>
            <a:spLocks noGrp="1"/>
          </p:cNvSpPr>
          <p:nvPr>
            <p:ph type="body"/>
          </p:nvPr>
        </p:nvSpPr>
        <p:spPr>
          <a:xfrm>
            <a:off x="86364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78" name="PlaceHolder 2"/>
          <p:cNvSpPr>
            <a:spLocks noGrp="1"/>
          </p:cNvSpPr>
          <p:nvPr>
            <p:ph type="body"/>
          </p:nvPr>
        </p:nvSpPr>
        <p:spPr>
          <a:xfrm>
            <a:off x="86364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79" name="PlaceHolder 3"/>
          <p:cNvSpPr>
            <a:spLocks noGrp="1"/>
          </p:cNvSpPr>
          <p:nvPr>
            <p:ph type="body"/>
          </p:nvPr>
        </p:nvSpPr>
        <p:spPr>
          <a:xfrm>
            <a:off x="458460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80" name="PlaceHolder 4"/>
          <p:cNvSpPr>
            <a:spLocks noGrp="1"/>
          </p:cNvSpPr>
          <p:nvPr>
            <p:ph type="body"/>
          </p:nvPr>
        </p:nvSpPr>
        <p:spPr>
          <a:xfrm>
            <a:off x="458460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81" name="PlaceHolder 5"/>
          <p:cNvSpPr>
            <a:spLocks noGrp="1"/>
          </p:cNvSpPr>
          <p:nvPr>
            <p:ph type="body"/>
          </p:nvPr>
        </p:nvSpPr>
        <p:spPr>
          <a:xfrm>
            <a:off x="830592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82" name="PlaceHolder 6"/>
          <p:cNvSpPr>
            <a:spLocks noGrp="1"/>
          </p:cNvSpPr>
          <p:nvPr>
            <p:ph type="body"/>
          </p:nvPr>
        </p:nvSpPr>
        <p:spPr>
          <a:xfrm>
            <a:off x="830592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83" name="PlaceHolder 7"/>
          <p:cNvSpPr>
            <a:spLocks noGrp="1"/>
          </p:cNvSpPr>
          <p:nvPr>
            <p:ph type="body"/>
          </p:nvPr>
        </p:nvSpPr>
        <p:spPr>
          <a:xfrm>
            <a:off x="458460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84" name="PlaceHolder 8"/>
          <p:cNvSpPr>
            <a:spLocks noGrp="1"/>
          </p:cNvSpPr>
          <p:nvPr>
            <p:ph type="body"/>
          </p:nvPr>
        </p:nvSpPr>
        <p:spPr>
          <a:xfrm>
            <a:off x="458460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85" name="PlaceHolder 9"/>
          <p:cNvSpPr>
            <a:spLocks noGrp="1"/>
          </p:cNvSpPr>
          <p:nvPr>
            <p:ph type="body"/>
          </p:nvPr>
        </p:nvSpPr>
        <p:spPr>
          <a:xfrm>
            <a:off x="830592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86" name="PlaceHolder 10"/>
          <p:cNvSpPr>
            <a:spLocks noGrp="1"/>
          </p:cNvSpPr>
          <p:nvPr>
            <p:ph type="body"/>
          </p:nvPr>
        </p:nvSpPr>
        <p:spPr>
          <a:xfrm>
            <a:off x="830592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87" name="PlaceHolder 11"/>
          <p:cNvSpPr>
            <a:spLocks noGrp="1"/>
          </p:cNvSpPr>
          <p:nvPr>
            <p:ph type="body"/>
          </p:nvPr>
        </p:nvSpPr>
        <p:spPr>
          <a:xfrm>
            <a:off x="86364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88" name="PlaceHolder 12"/>
          <p:cNvSpPr>
            <a:spLocks noGrp="1"/>
          </p:cNvSpPr>
          <p:nvPr>
            <p:ph type="body"/>
          </p:nvPr>
        </p:nvSpPr>
        <p:spPr>
          <a:xfrm>
            <a:off x="86364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89" name="PlaceHolder 13"/>
          <p:cNvSpPr>
            <a:spLocks noGrp="1"/>
          </p:cNvSpPr>
          <p:nvPr>
            <p:ph type="sldNum" idx="37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750872E-820C-4E33-A8E2-90A7E6D4E34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91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392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93" name="PlaceHolder 2"/>
          <p:cNvSpPr>
            <a:spLocks noGrp="1"/>
          </p:cNvSpPr>
          <p:nvPr>
            <p:ph type="body"/>
          </p:nvPr>
        </p:nvSpPr>
        <p:spPr>
          <a:xfrm>
            <a:off x="6000840" y="558000"/>
            <a:ext cx="558468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94" name="PlaceHolder 3"/>
          <p:cNvSpPr>
            <a:spLocks noGrp="1"/>
          </p:cNvSpPr>
          <p:nvPr>
            <p:ph type="body"/>
          </p:nvPr>
        </p:nvSpPr>
        <p:spPr>
          <a:xfrm>
            <a:off x="5997600" y="1508400"/>
            <a:ext cx="5584680" cy="18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121"/>
              </a:lnSpc>
              <a:spcBef>
                <a:spcPts val="261"/>
              </a:spcBef>
              <a:buNone/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𝑓(𝑧)=𝑎𝑛𝑧𝑛 +𝑎𝑛−1𝑧𝑛−1 +...+𝑎1𝑧 + 𝑎0, 𝑎𝑛 ≠ 0.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95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44924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396" name="PlaceHolder 5"/>
          <p:cNvSpPr>
            <a:spLocks noGrp="1"/>
          </p:cNvSpPr>
          <p:nvPr>
            <p:ph type="sldNum" idx="37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E359359-85C6-48CC-B34B-CEBEF5931A3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98" name="PlaceHolder 1"/>
          <p:cNvSpPr>
            <a:spLocks noGrp="1"/>
          </p:cNvSpPr>
          <p:nvPr>
            <p:ph type="body"/>
          </p:nvPr>
        </p:nvSpPr>
        <p:spPr>
          <a:xfrm>
            <a:off x="609480" y="283860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Тезис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(и более)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399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00" name="PlaceHolder 2"/>
          <p:cNvSpPr>
            <a:spLocks noGrp="1"/>
          </p:cNvSpPr>
          <p:nvPr>
            <p:ph type="body"/>
          </p:nvPr>
        </p:nvSpPr>
        <p:spPr>
          <a:xfrm>
            <a:off x="6191280" y="1175400"/>
            <a:ext cx="53942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399"/>
              </a:lnSpc>
              <a:spcBef>
                <a:spcPts val="24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Давайте рассмотрим уравнение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121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𝑥2 = −1.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399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действительных числах </a:t>
            </a: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(𝑥 ∈ ℝ)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у этого уравнения нет решения, </a:t>
            </a:r>
            <a:br>
              <a:rPr sz="1200"/>
            </a:b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расширить множество действительных чисел.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01" name="Shape 4"/>
          <p:cNvSpPr/>
          <p:nvPr/>
        </p:nvSpPr>
        <p:spPr>
          <a:xfrm>
            <a:off x="6000840" y="648360"/>
            <a:ext cx="1206000" cy="37440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02" name="Shape 6"/>
          <p:cNvSpPr/>
          <p:nvPr/>
        </p:nvSpPr>
        <p:spPr>
          <a:xfrm>
            <a:off x="6051600" y="597240"/>
            <a:ext cx="380520" cy="1141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403" name="Image 3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74640" y="608400"/>
            <a:ext cx="8028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04" name="Image 5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5960" y="608400"/>
            <a:ext cx="9180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05" name="Image 7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325200" y="608400"/>
            <a:ext cx="87480" cy="91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406" name="Прямая соединительная линия 16"/>
          <p:cNvCxnSpPr/>
          <p:nvPr/>
        </p:nvCxnSpPr>
        <p:spPr>
          <a:xfrm>
            <a:off x="6000480" y="904680"/>
            <a:ext cx="360" cy="184968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9407" name="PlaceHolder 3"/>
          <p:cNvSpPr>
            <a:spLocks noGrp="1"/>
          </p:cNvSpPr>
          <p:nvPr>
            <p:ph type="body"/>
          </p:nvPr>
        </p:nvSpPr>
        <p:spPr>
          <a:xfrm>
            <a:off x="6078240" y="766440"/>
            <a:ext cx="1050840" cy="1514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ct val="10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1" lang="ru-RU" sz="9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ПРИМЕР</a:t>
            </a:r>
            <a:endParaRPr b="0" lang="ru-RU" sz="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08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184280" cy="11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09" name="PlaceHolder 5"/>
          <p:cNvSpPr>
            <a:spLocks noGrp="1"/>
          </p:cNvSpPr>
          <p:nvPr>
            <p:ph type="sldNum" idx="37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C96F84F-86A1-4AFE-959A-6AE1912849E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4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11" name="PlaceHolder 1"/>
          <p:cNvSpPr>
            <a:spLocks noGrp="1"/>
          </p:cNvSpPr>
          <p:nvPr>
            <p:ph type="body"/>
          </p:nvPr>
        </p:nvSpPr>
        <p:spPr>
          <a:xfrm>
            <a:off x="609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12" name="PlaceHolder 2"/>
          <p:cNvSpPr>
            <a:spLocks noGrp="1"/>
          </p:cNvSpPr>
          <p:nvPr>
            <p:ph type="body"/>
          </p:nvPr>
        </p:nvSpPr>
        <p:spPr>
          <a:xfrm>
            <a:off x="609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13" name="PlaceHolder 3"/>
          <p:cNvSpPr>
            <a:spLocks noGrp="1"/>
          </p:cNvSpPr>
          <p:nvPr>
            <p:ph type="body"/>
          </p:nvPr>
        </p:nvSpPr>
        <p:spPr>
          <a:xfrm>
            <a:off x="609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14" name="PlaceHolder 4"/>
          <p:cNvSpPr>
            <a:spLocks noGrp="1"/>
          </p:cNvSpPr>
          <p:nvPr>
            <p:ph type="body"/>
          </p:nvPr>
        </p:nvSpPr>
        <p:spPr>
          <a:xfrm>
            <a:off x="6621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15" name="PlaceHolder 5"/>
          <p:cNvSpPr>
            <a:spLocks noGrp="1"/>
          </p:cNvSpPr>
          <p:nvPr>
            <p:ph type="body"/>
          </p:nvPr>
        </p:nvSpPr>
        <p:spPr>
          <a:xfrm>
            <a:off x="6621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16" name="PlaceHolder 6"/>
          <p:cNvSpPr>
            <a:spLocks noGrp="1"/>
          </p:cNvSpPr>
          <p:nvPr>
            <p:ph type="body"/>
          </p:nvPr>
        </p:nvSpPr>
        <p:spPr>
          <a:xfrm>
            <a:off x="6621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17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18" name="PlaceHolder 8"/>
          <p:cNvSpPr>
            <a:spLocks noGrp="1"/>
          </p:cNvSpPr>
          <p:nvPr>
            <p:ph type="sldNum" idx="37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8629B77-94DF-4733-9757-0B04838AAE6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5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9" name="PlaceHolder 1"/>
          <p:cNvSpPr>
            <a:spLocks noGrp="1"/>
          </p:cNvSpPr>
          <p:nvPr>
            <p:ph type="body"/>
          </p:nvPr>
        </p:nvSpPr>
        <p:spPr>
          <a:xfrm>
            <a:off x="34333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9420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9421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9422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9423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942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25" name="PlaceHolder 2"/>
          <p:cNvSpPr>
            <a:spLocks noGrp="1"/>
          </p:cNvSpPr>
          <p:nvPr>
            <p:ph type="body"/>
          </p:nvPr>
        </p:nvSpPr>
        <p:spPr>
          <a:xfrm>
            <a:off x="34333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26" name="PlaceHolder 3"/>
          <p:cNvSpPr>
            <a:spLocks noGrp="1"/>
          </p:cNvSpPr>
          <p:nvPr>
            <p:ph type="body"/>
          </p:nvPr>
        </p:nvSpPr>
        <p:spPr>
          <a:xfrm>
            <a:off x="91609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27" name="PlaceHolder 4"/>
          <p:cNvSpPr>
            <a:spLocks noGrp="1"/>
          </p:cNvSpPr>
          <p:nvPr>
            <p:ph type="body"/>
          </p:nvPr>
        </p:nvSpPr>
        <p:spPr>
          <a:xfrm>
            <a:off x="91609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28" name="PlaceHolder 5"/>
          <p:cNvSpPr>
            <a:spLocks noGrp="1"/>
          </p:cNvSpPr>
          <p:nvPr>
            <p:ph type="body"/>
          </p:nvPr>
        </p:nvSpPr>
        <p:spPr>
          <a:xfrm>
            <a:off x="609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29" name="PlaceHolder 6"/>
          <p:cNvSpPr>
            <a:spLocks noGrp="1"/>
          </p:cNvSpPr>
          <p:nvPr>
            <p:ph type="body"/>
          </p:nvPr>
        </p:nvSpPr>
        <p:spPr>
          <a:xfrm>
            <a:off x="609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30" name="PlaceHolder 7"/>
          <p:cNvSpPr>
            <a:spLocks noGrp="1"/>
          </p:cNvSpPr>
          <p:nvPr>
            <p:ph type="body"/>
          </p:nvPr>
        </p:nvSpPr>
        <p:spPr>
          <a:xfrm>
            <a:off x="6324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31" name="PlaceHolder 8"/>
          <p:cNvSpPr>
            <a:spLocks noGrp="1"/>
          </p:cNvSpPr>
          <p:nvPr>
            <p:ph type="body"/>
          </p:nvPr>
        </p:nvSpPr>
        <p:spPr>
          <a:xfrm>
            <a:off x="6324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32" name="PlaceHolder 9"/>
          <p:cNvSpPr>
            <a:spLocks noGrp="1"/>
          </p:cNvSpPr>
          <p:nvPr>
            <p:ph type="body"/>
          </p:nvPr>
        </p:nvSpPr>
        <p:spPr>
          <a:xfrm>
            <a:off x="609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33" name="PlaceHolder 10"/>
          <p:cNvSpPr>
            <a:spLocks noGrp="1"/>
          </p:cNvSpPr>
          <p:nvPr>
            <p:ph type="body"/>
          </p:nvPr>
        </p:nvSpPr>
        <p:spPr>
          <a:xfrm>
            <a:off x="609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34" name="PlaceHolder 11"/>
          <p:cNvSpPr>
            <a:spLocks noGrp="1"/>
          </p:cNvSpPr>
          <p:nvPr>
            <p:ph type="body"/>
          </p:nvPr>
        </p:nvSpPr>
        <p:spPr>
          <a:xfrm>
            <a:off x="6324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35" name="PlaceHolder 12"/>
          <p:cNvSpPr>
            <a:spLocks noGrp="1"/>
          </p:cNvSpPr>
          <p:nvPr>
            <p:ph type="body"/>
          </p:nvPr>
        </p:nvSpPr>
        <p:spPr>
          <a:xfrm>
            <a:off x="6324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36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37" name="PlaceHolder 14"/>
          <p:cNvSpPr>
            <a:spLocks noGrp="1"/>
          </p:cNvSpPr>
          <p:nvPr>
            <p:ph type="sldNum" idx="37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FD175B6-9327-41E0-8F71-291B2E193E2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8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43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40" name="PlaceHolder 2"/>
          <p:cNvSpPr>
            <a:spLocks noGrp="1"/>
          </p:cNvSpPr>
          <p:nvPr>
            <p:ph type="body"/>
          </p:nvPr>
        </p:nvSpPr>
        <p:spPr>
          <a:xfrm>
            <a:off x="5994360" y="156528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41" name="PlaceHolder 3"/>
          <p:cNvSpPr>
            <a:spLocks noGrp="1"/>
          </p:cNvSpPr>
          <p:nvPr>
            <p:ph type="body"/>
          </p:nvPr>
        </p:nvSpPr>
        <p:spPr>
          <a:xfrm>
            <a:off x="5994360" y="3425760"/>
            <a:ext cx="5590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42" name="PlaceHolder 4"/>
          <p:cNvSpPr>
            <a:spLocks noGrp="1"/>
          </p:cNvSpPr>
          <p:nvPr>
            <p:ph type="body"/>
          </p:nvPr>
        </p:nvSpPr>
        <p:spPr>
          <a:xfrm>
            <a:off x="5994360" y="4358520"/>
            <a:ext cx="48510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43" name="PlaceHolder 5"/>
          <p:cNvSpPr>
            <a:spLocks noGrp="1"/>
          </p:cNvSpPr>
          <p:nvPr>
            <p:ph type="sldNum" idx="37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1423656-1CD0-49F2-9979-515C11C04D2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4" name="PlaceHolder 1"/>
          <p:cNvSpPr>
            <a:spLocks noGrp="1"/>
          </p:cNvSpPr>
          <p:nvPr>
            <p:ph type="body"/>
          </p:nvPr>
        </p:nvSpPr>
        <p:spPr>
          <a:xfrm>
            <a:off x="60948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44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46" name="PlaceHolder 2"/>
          <p:cNvSpPr>
            <a:spLocks noGrp="1"/>
          </p:cNvSpPr>
          <p:nvPr>
            <p:ph type="body"/>
          </p:nvPr>
        </p:nvSpPr>
        <p:spPr>
          <a:xfrm>
            <a:off x="433080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47" name="PlaceHolder 3"/>
          <p:cNvSpPr>
            <a:spLocks noGrp="1"/>
          </p:cNvSpPr>
          <p:nvPr>
            <p:ph type="body"/>
          </p:nvPr>
        </p:nvSpPr>
        <p:spPr>
          <a:xfrm>
            <a:off x="805176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48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49" name="PlaceHolder 5"/>
          <p:cNvSpPr>
            <a:spLocks noGrp="1"/>
          </p:cNvSpPr>
          <p:nvPr>
            <p:ph type="body"/>
          </p:nvPr>
        </p:nvSpPr>
        <p:spPr>
          <a:xfrm>
            <a:off x="60948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50" name="PlaceHolder 6"/>
          <p:cNvSpPr>
            <a:spLocks noGrp="1"/>
          </p:cNvSpPr>
          <p:nvPr>
            <p:ph type="body"/>
          </p:nvPr>
        </p:nvSpPr>
        <p:spPr>
          <a:xfrm>
            <a:off x="433080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51" name="PlaceHolder 7"/>
          <p:cNvSpPr>
            <a:spLocks noGrp="1"/>
          </p:cNvSpPr>
          <p:nvPr>
            <p:ph type="body"/>
          </p:nvPr>
        </p:nvSpPr>
        <p:spPr>
          <a:xfrm>
            <a:off x="805176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52" name="PlaceHolder 8"/>
          <p:cNvSpPr>
            <a:spLocks noGrp="1"/>
          </p:cNvSpPr>
          <p:nvPr>
            <p:ph type="sldNum" idx="37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748C8E2-5FD3-4AE2-8655-3D0CCCB367D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10 (текстовые пункты + маленькие иконки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7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8" name="PlaceHolder 2"/>
          <p:cNvSpPr>
            <a:spLocks noGrp="1"/>
          </p:cNvSpPr>
          <p:nvPr>
            <p:ph type="body"/>
          </p:nvPr>
        </p:nvSpPr>
        <p:spPr>
          <a:xfrm>
            <a:off x="114948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99" name="Рисунок 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8950320" y="609840"/>
            <a:ext cx="2631600" cy="573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0" name="PlaceHolder 3"/>
          <p:cNvSpPr>
            <a:spLocks noGrp="1"/>
          </p:cNvSpPr>
          <p:nvPr>
            <p:ph type="body"/>
          </p:nvPr>
        </p:nvSpPr>
        <p:spPr>
          <a:xfrm>
            <a:off x="1149480" y="3865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1" name="PlaceHolder 4"/>
          <p:cNvSpPr>
            <a:spLocks noGrp="1"/>
          </p:cNvSpPr>
          <p:nvPr>
            <p:ph type="body"/>
          </p:nvPr>
        </p:nvSpPr>
        <p:spPr>
          <a:xfrm>
            <a:off x="1149480" y="4932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2" name="PlaceHolder 5"/>
          <p:cNvSpPr>
            <a:spLocks noGrp="1"/>
          </p:cNvSpPr>
          <p:nvPr>
            <p:ph type="sldNum" idx="2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62502F7-83DC-4B94-A8D2-27034271326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3" name="PlaceHolder 1"/>
          <p:cNvSpPr>
            <a:spLocks noGrp="1"/>
          </p:cNvSpPr>
          <p:nvPr>
            <p:ph type="body"/>
          </p:nvPr>
        </p:nvSpPr>
        <p:spPr>
          <a:xfrm rot="10800000">
            <a:off x="7588080" y="207072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54" name="PlaceHolder 2"/>
          <p:cNvSpPr>
            <a:spLocks noGrp="1"/>
          </p:cNvSpPr>
          <p:nvPr>
            <p:ph type="body"/>
          </p:nvPr>
        </p:nvSpPr>
        <p:spPr>
          <a:xfrm>
            <a:off x="3403800" y="207000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45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456" name="Группа 4"/>
          <p:cNvGrpSpPr/>
          <p:nvPr/>
        </p:nvGrpSpPr>
        <p:grpSpPr>
          <a:xfrm>
            <a:off x="-1317240" y="4155120"/>
            <a:ext cx="3846960" cy="4201200"/>
            <a:chOff x="-1317240" y="4155120"/>
            <a:chExt cx="3846960" cy="4201200"/>
          </a:xfrm>
        </p:grpSpPr>
        <p:sp>
          <p:nvSpPr>
            <p:cNvPr id="9457" name="Полилиния 5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458" name="Полилиния 6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459" name="Полилиния 7"/>
            <p:cNvSpPr/>
            <p:nvPr/>
          </p:nvSpPr>
          <p:spPr>
            <a:xfrm rot="16200000">
              <a:off x="-1037520" y="4600440"/>
              <a:ext cx="258840" cy="258480"/>
            </a:xfrm>
            <a:custGeom>
              <a:avLst/>
              <a:gdLst>
                <a:gd name="textAreaLeft" fmla="*/ 0 w 258840"/>
                <a:gd name="textAreaRight" fmla="*/ 259200 w 258840"/>
                <a:gd name="textAreaTop" fmla="*/ 0 h 258480"/>
                <a:gd name="textAreaBottom" fmla="*/ 258840 h 25848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460" name="Полилиния 14"/>
            <p:cNvSpPr/>
            <p:nvPr/>
          </p:nvSpPr>
          <p:spPr>
            <a:xfrm rot="16200000">
              <a:off x="-1491840" y="6253200"/>
              <a:ext cx="4201200" cy="4680"/>
            </a:xfrm>
            <a:custGeom>
              <a:avLst/>
              <a:gdLst>
                <a:gd name="textAreaLeft" fmla="*/ 0 w 4201200"/>
                <a:gd name="textAreaRight" fmla="*/ 4201560 w 4201200"/>
                <a:gd name="textAreaTop" fmla="*/ 0 h 4680"/>
                <a:gd name="textAreaBottom" fmla="*/ 5040 h 468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960" bIns="-399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461" name="Полилиния 15"/>
            <p:cNvSpPr/>
            <p:nvPr/>
          </p:nvSpPr>
          <p:spPr>
            <a:xfrm rot="16200000">
              <a:off x="603720" y="4329360"/>
              <a:ext cx="4680" cy="384696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3846960"/>
                <a:gd name="textAreaBottom" fmla="*/ 3847320 h 38469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462" name="Полилиния 16"/>
            <p:cNvSpPr/>
            <p:nvPr/>
          </p:nvSpPr>
          <p:spPr>
            <a:xfrm rot="16200000">
              <a:off x="1267200" y="5429520"/>
              <a:ext cx="144720" cy="144720"/>
            </a:xfrm>
            <a:custGeom>
              <a:avLst/>
              <a:gdLst>
                <a:gd name="textAreaLeft" fmla="*/ 0 w 144720"/>
                <a:gd name="textAreaRight" fmla="*/ 145080 w 144720"/>
                <a:gd name="textAreaTop" fmla="*/ 0 h 144720"/>
                <a:gd name="textAreaBottom" fmla="*/ 145080 h 1447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463" name="Полилиния 17"/>
            <p:cNvSpPr/>
            <p:nvPr/>
          </p:nvSpPr>
          <p:spPr>
            <a:xfrm rot="16200000">
              <a:off x="500040" y="7888680"/>
              <a:ext cx="212040" cy="212040"/>
            </a:xfrm>
            <a:custGeom>
              <a:avLst/>
              <a:gdLst>
                <a:gd name="textAreaLeft" fmla="*/ 0 w 212040"/>
                <a:gd name="textAreaRight" fmla="*/ 212400 w 212040"/>
                <a:gd name="textAreaTop" fmla="*/ 0 h 212040"/>
                <a:gd name="textAreaBottom" fmla="*/ 212400 h 2120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9464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65" name="PlaceHolder 4"/>
          <p:cNvSpPr>
            <a:spLocks noGrp="1"/>
          </p:cNvSpPr>
          <p:nvPr>
            <p:ph type="sldNum" idx="38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9DEF39D-5BA3-4589-AD6B-93DCE8CF1DC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6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67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68" name="Shape 22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469" name="Image 2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70" name="Image 2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71" name="PlaceHolder 3"/>
          <p:cNvSpPr>
            <a:spLocks noGrp="1"/>
          </p:cNvSpPr>
          <p:nvPr>
            <p:ph type="body"/>
          </p:nvPr>
        </p:nvSpPr>
        <p:spPr>
          <a:xfrm>
            <a:off x="1495440" y="1613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72" name="PlaceHolder 4"/>
          <p:cNvSpPr>
            <a:spLocks noGrp="1"/>
          </p:cNvSpPr>
          <p:nvPr>
            <p:ph type="body"/>
          </p:nvPr>
        </p:nvSpPr>
        <p:spPr>
          <a:xfrm>
            <a:off x="1495440" y="19180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73" name="PlaceHolder 5"/>
          <p:cNvSpPr>
            <a:spLocks noGrp="1"/>
          </p:cNvSpPr>
          <p:nvPr>
            <p:ph type="body"/>
          </p:nvPr>
        </p:nvSpPr>
        <p:spPr>
          <a:xfrm>
            <a:off x="1495440" y="2853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74" name="PlaceHolder 6"/>
          <p:cNvSpPr>
            <a:spLocks noGrp="1"/>
          </p:cNvSpPr>
          <p:nvPr>
            <p:ph type="body"/>
          </p:nvPr>
        </p:nvSpPr>
        <p:spPr>
          <a:xfrm>
            <a:off x="1495440" y="31582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75" name="PlaceHolder 7"/>
          <p:cNvSpPr>
            <a:spLocks noGrp="1"/>
          </p:cNvSpPr>
          <p:nvPr>
            <p:ph type="body"/>
          </p:nvPr>
        </p:nvSpPr>
        <p:spPr>
          <a:xfrm>
            <a:off x="1495440" y="4119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76" name="PlaceHolder 8"/>
          <p:cNvSpPr>
            <a:spLocks noGrp="1"/>
          </p:cNvSpPr>
          <p:nvPr>
            <p:ph type="body"/>
          </p:nvPr>
        </p:nvSpPr>
        <p:spPr>
          <a:xfrm>
            <a:off x="1495440" y="4424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77" name="PlaceHolder 9"/>
          <p:cNvSpPr>
            <a:spLocks noGrp="1"/>
          </p:cNvSpPr>
          <p:nvPr>
            <p:ph type="body"/>
          </p:nvPr>
        </p:nvSpPr>
        <p:spPr>
          <a:xfrm>
            <a:off x="1495440" y="5365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78" name="PlaceHolder 10"/>
          <p:cNvSpPr>
            <a:spLocks noGrp="1"/>
          </p:cNvSpPr>
          <p:nvPr>
            <p:ph type="body"/>
          </p:nvPr>
        </p:nvSpPr>
        <p:spPr>
          <a:xfrm>
            <a:off x="1495440" y="56700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9" name="PlaceHolder 1"/>
          <p:cNvSpPr>
            <a:spLocks noGrp="1"/>
          </p:cNvSpPr>
          <p:nvPr>
            <p:ph type="body"/>
          </p:nvPr>
        </p:nvSpPr>
        <p:spPr>
          <a:xfrm>
            <a:off x="3206880" y="0"/>
            <a:ext cx="350064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80" name="Shape 0"/>
          <p:cNvSpPr/>
          <p:nvPr/>
        </p:nvSpPr>
        <p:spPr>
          <a:xfrm>
            <a:off x="0" y="0"/>
            <a:ext cx="32065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948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82" name="PlaceHolder 2"/>
          <p:cNvSpPr>
            <a:spLocks noGrp="1"/>
          </p:cNvSpPr>
          <p:nvPr>
            <p:ph type="body"/>
          </p:nvPr>
        </p:nvSpPr>
        <p:spPr>
          <a:xfrm>
            <a:off x="7257960" y="80748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83" name="PlaceHolder 3"/>
          <p:cNvSpPr>
            <a:spLocks noGrp="1"/>
          </p:cNvSpPr>
          <p:nvPr>
            <p:ph type="body"/>
          </p:nvPr>
        </p:nvSpPr>
        <p:spPr>
          <a:xfrm>
            <a:off x="7836840" y="250992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84" name="PlaceHolder 4"/>
          <p:cNvSpPr>
            <a:spLocks noGrp="1"/>
          </p:cNvSpPr>
          <p:nvPr>
            <p:ph type="body"/>
          </p:nvPr>
        </p:nvSpPr>
        <p:spPr>
          <a:xfrm>
            <a:off x="7836840" y="340128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85" name="PlaceHolder 5"/>
          <p:cNvSpPr>
            <a:spLocks noGrp="1"/>
          </p:cNvSpPr>
          <p:nvPr>
            <p:ph type="body"/>
          </p:nvPr>
        </p:nvSpPr>
        <p:spPr>
          <a:xfrm>
            <a:off x="7836840" y="429804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86" name="PlaceHolder 6"/>
          <p:cNvSpPr>
            <a:spLocks noGrp="1"/>
          </p:cNvSpPr>
          <p:nvPr>
            <p:ph type="body"/>
          </p:nvPr>
        </p:nvSpPr>
        <p:spPr>
          <a:xfrm>
            <a:off x="7836840" y="519480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87" name="PlaceHolder 7"/>
          <p:cNvSpPr>
            <a:spLocks noGrp="1"/>
          </p:cNvSpPr>
          <p:nvPr>
            <p:ph type="body"/>
          </p:nvPr>
        </p:nvSpPr>
        <p:spPr>
          <a:xfrm>
            <a:off x="609480" y="28447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88" name="PlaceHolder 8"/>
          <p:cNvSpPr>
            <a:spLocks noGrp="1"/>
          </p:cNvSpPr>
          <p:nvPr>
            <p:ph type="body"/>
          </p:nvPr>
        </p:nvSpPr>
        <p:spPr>
          <a:xfrm>
            <a:off x="609480" y="398160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89" name="PlaceHolder 9"/>
          <p:cNvSpPr>
            <a:spLocks noGrp="1"/>
          </p:cNvSpPr>
          <p:nvPr>
            <p:ph type="body"/>
          </p:nvPr>
        </p:nvSpPr>
        <p:spPr>
          <a:xfrm>
            <a:off x="609480" y="51181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90" name="PlaceHolder 10"/>
          <p:cNvSpPr>
            <a:spLocks noGrp="1"/>
          </p:cNvSpPr>
          <p:nvPr>
            <p:ph type="body"/>
          </p:nvPr>
        </p:nvSpPr>
        <p:spPr>
          <a:xfrm>
            <a:off x="609480" y="338148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91" name="PlaceHolder 11"/>
          <p:cNvSpPr>
            <a:spLocks noGrp="1"/>
          </p:cNvSpPr>
          <p:nvPr>
            <p:ph type="body"/>
          </p:nvPr>
        </p:nvSpPr>
        <p:spPr>
          <a:xfrm>
            <a:off x="609480" y="451800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92" name="PlaceHolder 12"/>
          <p:cNvSpPr>
            <a:spLocks noGrp="1"/>
          </p:cNvSpPr>
          <p:nvPr>
            <p:ph type="body"/>
          </p:nvPr>
        </p:nvSpPr>
        <p:spPr>
          <a:xfrm>
            <a:off x="609480" y="565452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93" name="PlaceHolder 13"/>
          <p:cNvSpPr>
            <a:spLocks noGrp="1"/>
          </p:cNvSpPr>
          <p:nvPr>
            <p:ph type="body"/>
          </p:nvPr>
        </p:nvSpPr>
        <p:spPr>
          <a:xfrm>
            <a:off x="609480" y="1593720"/>
            <a:ext cx="2234880" cy="2749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br>
              <a:rPr sz="2400"/>
            </a:b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494" name="PlaceHolder 14"/>
          <p:cNvSpPr>
            <a:spLocks noGrp="1"/>
          </p:cNvSpPr>
          <p:nvPr>
            <p:ph type="sldNum" idx="38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5692D28-4C4D-401A-B263-A356FCDBFC2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5" name="PlaceHolder 1"/>
          <p:cNvSpPr>
            <a:spLocks noGrp="1"/>
          </p:cNvSpPr>
          <p:nvPr>
            <p:ph type="body"/>
          </p:nvPr>
        </p:nvSpPr>
        <p:spPr>
          <a:xfrm>
            <a:off x="670572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496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497" name="Прямая соединительная линия 2"/>
          <p:cNvCxnSpPr/>
          <p:nvPr/>
        </p:nvCxnSpPr>
        <p:spPr>
          <a:xfrm>
            <a:off x="609480" y="1546920"/>
            <a:ext cx="52394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9498" name="Прямая соединительная линия 3"/>
          <p:cNvCxnSpPr/>
          <p:nvPr/>
        </p:nvCxnSpPr>
        <p:spPr>
          <a:xfrm>
            <a:off x="60958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9499" name="Прямая соединительная линия 4"/>
          <p:cNvCxnSpPr/>
          <p:nvPr/>
        </p:nvCxnSpPr>
        <p:spPr>
          <a:xfrm>
            <a:off x="60958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sp>
        <p:nvSpPr>
          <p:cNvPr id="9500" name="PlaceHolder 2"/>
          <p:cNvSpPr>
            <a:spLocks noGrp="1"/>
          </p:cNvSpPr>
          <p:nvPr>
            <p:ph type="body"/>
          </p:nvPr>
        </p:nvSpPr>
        <p:spPr>
          <a:xfrm>
            <a:off x="609480" y="-9680760"/>
            <a:ext cx="5238720" cy="1415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01" name="PlaceHolder 3"/>
          <p:cNvSpPr>
            <a:spLocks noGrp="1"/>
          </p:cNvSpPr>
          <p:nvPr>
            <p:ph type="body"/>
          </p:nvPr>
        </p:nvSpPr>
        <p:spPr>
          <a:xfrm>
            <a:off x="609480" y="2242080"/>
            <a:ext cx="52387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02" name="PlaceHolder 4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3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04" name="PlaceHolder 2"/>
          <p:cNvSpPr>
            <a:spLocks noGrp="1"/>
          </p:cNvSpPr>
          <p:nvPr>
            <p:ph type="body"/>
          </p:nvPr>
        </p:nvSpPr>
        <p:spPr>
          <a:xfrm>
            <a:off x="4330800" y="352440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50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06" name="Shape 0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07" name="Shape 4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08" name="PlaceHolder 3"/>
          <p:cNvSpPr>
            <a:spLocks noGrp="1"/>
          </p:cNvSpPr>
          <p:nvPr>
            <p:ph type="body"/>
          </p:nvPr>
        </p:nvSpPr>
        <p:spPr>
          <a:xfrm>
            <a:off x="4584600" y="268308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09" name="PlaceHolder 4"/>
          <p:cNvSpPr>
            <a:spLocks noGrp="1"/>
          </p:cNvSpPr>
          <p:nvPr>
            <p:ph type="body"/>
          </p:nvPr>
        </p:nvSpPr>
        <p:spPr>
          <a:xfrm>
            <a:off x="8305920" y="559764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10" name="PlaceHolder 5"/>
          <p:cNvSpPr>
            <a:spLocks noGrp="1"/>
          </p:cNvSpPr>
          <p:nvPr>
            <p:ph type="body"/>
          </p:nvPr>
        </p:nvSpPr>
        <p:spPr>
          <a:xfrm>
            <a:off x="5124240" y="86364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11" name="PlaceHolder 6"/>
          <p:cNvSpPr>
            <a:spLocks noGrp="1"/>
          </p:cNvSpPr>
          <p:nvPr>
            <p:ph type="body"/>
          </p:nvPr>
        </p:nvSpPr>
        <p:spPr>
          <a:xfrm>
            <a:off x="8845560" y="377820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12" name="PlaceHolder 7"/>
          <p:cNvSpPr>
            <a:spLocks noGrp="1"/>
          </p:cNvSpPr>
          <p:nvPr>
            <p:ph type="sldNum" idx="38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91B0650-2429-44D8-A372-AE842BE7B58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3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14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480" cy="3428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9515" name="Группа 4"/>
          <p:cNvGrpSpPr/>
          <p:nvPr/>
        </p:nvGrpSpPr>
        <p:grpSpPr>
          <a:xfrm>
            <a:off x="596160" y="615960"/>
            <a:ext cx="2484000" cy="2503800"/>
            <a:chOff x="596160" y="615960"/>
            <a:chExt cx="2484000" cy="2503800"/>
          </a:xfrm>
        </p:grpSpPr>
        <p:pic>
          <p:nvPicPr>
            <p:cNvPr id="9516" name="Image 25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18327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17" name="Image 26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8327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18" name="Image 27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00640" y="73872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19" name="Image 28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5961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20" name="Image 29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00640" y="186588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21" name="Image 30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5961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22" name="Image 31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2331000" y="27100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23" name="Image 32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251720" y="93780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9524" name="Text 10"/>
          <p:cNvSpPr/>
          <p:nvPr/>
        </p:nvSpPr>
        <p:spPr>
          <a:xfrm>
            <a:off x="1369080" y="1680120"/>
            <a:ext cx="97740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b44e8"/>
                </a:solidFill>
                <a:effectLst/>
                <a:uFillTx/>
                <a:latin typeface="Inter"/>
                <a:ea typeface="Inter"/>
              </a:rPr>
              <a:t>карьера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525" name="Группа 18"/>
          <p:cNvGrpSpPr/>
          <p:nvPr/>
        </p:nvGrpSpPr>
        <p:grpSpPr>
          <a:xfrm>
            <a:off x="591480" y="3701880"/>
            <a:ext cx="2493720" cy="2548080"/>
            <a:chOff x="591480" y="3701880"/>
            <a:chExt cx="2493720" cy="2548080"/>
          </a:xfrm>
        </p:grpSpPr>
        <p:pic>
          <p:nvPicPr>
            <p:cNvPr id="9526" name="Image 12" descr=" "/>
            <p:cNvPicPr/>
            <p:nvPr/>
          </p:nvPicPr>
          <p:blipFill>
            <a:blip r:embed="rId18"/>
            <a:stretch/>
          </p:blipFill>
          <p:spPr>
            <a:xfrm>
              <a:off x="591480" y="3701880"/>
              <a:ext cx="2493720" cy="2548080"/>
            </a:xfrm>
            <a:prstGeom prst="rect">
              <a:avLst/>
            </a:prstGeom>
            <a:noFill/>
            <a:ln w="25400">
              <a:noFill/>
            </a:ln>
          </p:spPr>
        </p:pic>
        <p:pic>
          <p:nvPicPr>
            <p:cNvPr id="9527" name="Image 13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595800" y="49690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28" name="Image 14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595800" y="43426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29" name="Image 15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595800" y="37119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30" name="Image 16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595800" y="49683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31" name="Image 17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1056600" y="37576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32" name="Image 18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12000" y="431064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33" name="Image 19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2249640" y="554796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34" name="Image 20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1056600" y="610632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9535" name="Text 11"/>
          <p:cNvSpPr/>
          <p:nvPr/>
        </p:nvSpPr>
        <p:spPr>
          <a:xfrm>
            <a:off x="1351800" y="478800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40"/>
                </a:solidFill>
                <a:effectLst/>
                <a:uFillTx/>
                <a:latin typeface="Inter"/>
                <a:ea typeface="Inter"/>
              </a:rPr>
              <a:t>события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536" name="Группа 29"/>
          <p:cNvGrpSpPr/>
          <p:nvPr/>
        </p:nvGrpSpPr>
        <p:grpSpPr>
          <a:xfrm>
            <a:off x="3731760" y="622440"/>
            <a:ext cx="2506320" cy="2505600"/>
            <a:chOff x="3731760" y="622440"/>
            <a:chExt cx="2506320" cy="2505600"/>
          </a:xfrm>
        </p:grpSpPr>
        <p:pic>
          <p:nvPicPr>
            <p:cNvPr id="9537" name="Image 9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437688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38" name="Image 10" descr=" "/>
            <p:cNvPicPr/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/>
          </p:blipFill>
          <p:spPr>
            <a:xfrm>
              <a:off x="502200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39" name="Image 11" descr=" "/>
            <p:cNvPicPr/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/>
          </p:blipFill>
          <p:spPr>
            <a:xfrm>
              <a:off x="373176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9540" name="Text 12"/>
          <p:cNvSpPr/>
          <p:nvPr/>
        </p:nvSpPr>
        <p:spPr>
          <a:xfrm>
            <a:off x="4439880" y="1687320"/>
            <a:ext cx="111996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dd2c"/>
                </a:solidFill>
                <a:effectLst/>
                <a:uFillTx/>
                <a:latin typeface="Inter"/>
                <a:ea typeface="Inter"/>
              </a:rPr>
              <a:t>обучение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41" name="Shape 13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542" name="Image 38" descr=" "/>
          <p:cNvPicPr/>
          <p:nvPr/>
        </p:nvPicPr>
        <p:blipFill>
          <a:blip r:embed="rId41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43" name="Image 39" descr=" "/>
          <p:cNvPicPr/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544" name="Группа 41"/>
          <p:cNvGrpSpPr/>
          <p:nvPr/>
        </p:nvGrpSpPr>
        <p:grpSpPr>
          <a:xfrm>
            <a:off x="613800" y="609840"/>
            <a:ext cx="5637600" cy="5638320"/>
            <a:chOff x="613800" y="609840"/>
            <a:chExt cx="5637600" cy="5638320"/>
          </a:xfrm>
        </p:grpSpPr>
        <p:cxnSp>
          <p:nvCxnSpPr>
            <p:cNvPr id="9545" name="Прямая соединительная линия 42"/>
            <p:cNvCxnSpPr/>
            <p:nvPr/>
          </p:nvCxnSpPr>
          <p:spPr>
            <a:xfrm>
              <a:off x="613800" y="3391920"/>
              <a:ext cx="5637960" cy="36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  <p:cxnSp>
          <p:nvCxnSpPr>
            <p:cNvPr id="9546" name="Прямая соединительная линия 43"/>
            <p:cNvCxnSpPr/>
            <p:nvPr/>
          </p:nvCxnSpPr>
          <p:spPr>
            <a:xfrm>
              <a:off x="3413160" y="609840"/>
              <a:ext cx="360" cy="563868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</p:grpSp>
      <p:sp>
        <p:nvSpPr>
          <p:cNvPr id="9547" name="Text 9"/>
          <p:cNvSpPr/>
          <p:nvPr/>
        </p:nvSpPr>
        <p:spPr>
          <a:xfrm>
            <a:off x="2806560" y="3218040"/>
            <a:ext cx="1252080" cy="43992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ts val="2299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Студент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548" name="Группа 45"/>
          <p:cNvGrpSpPr/>
          <p:nvPr/>
        </p:nvGrpSpPr>
        <p:grpSpPr>
          <a:xfrm>
            <a:off x="3739320" y="3711960"/>
            <a:ext cx="2491200" cy="2529360"/>
            <a:chOff x="3739320" y="3711960"/>
            <a:chExt cx="2491200" cy="2529360"/>
          </a:xfrm>
        </p:grpSpPr>
        <p:sp>
          <p:nvSpPr>
            <p:cNvPr id="9549" name="Полилиния 46"/>
            <p:cNvSpPr/>
            <p:nvPr/>
          </p:nvSpPr>
          <p:spPr>
            <a:xfrm>
              <a:off x="3955680" y="3711960"/>
              <a:ext cx="2062440" cy="2529360"/>
            </a:xfrm>
            <a:custGeom>
              <a:avLst/>
              <a:gdLst>
                <a:gd name="textAreaLeft" fmla="*/ 0 w 2062440"/>
                <a:gd name="textAreaRight" fmla="*/ 2062800 w 2062440"/>
                <a:gd name="textAreaTop" fmla="*/ 0 h 2529360"/>
                <a:gd name="textAreaBottom" fmla="*/ 2529720 h 2529360"/>
                <a:gd name="GluePoint1X" fmla="*/ 548447 w 574197"/>
                <a:gd name="GluePoint1Y" fmla="*/ 651070 h 704172"/>
                <a:gd name="GluePoint2X" fmla="*/ 405772 w 574197"/>
                <a:gd name="GluePoint2Y" fmla="*/ 166229 h 704172"/>
                <a:gd name="GluePoint3X" fmla="*/ 25753 w 574197"/>
                <a:gd name="GluePoint3Y" fmla="*/ 53109 h 704172"/>
                <a:gd name="GluePoint4X" fmla="*/ 168428 w 574197"/>
                <a:gd name="GluePoint4Y" fmla="*/ 537940 h 704172"/>
                <a:gd name="GluePoint5X" fmla="*/ 548447 w 574197"/>
                <a:gd name="GluePoint5Y" fmla="*/ 651070 h 7041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9550" name="Полилиния 47"/>
            <p:cNvSpPr/>
            <p:nvPr/>
          </p:nvSpPr>
          <p:spPr>
            <a:xfrm>
              <a:off x="3748320" y="3734280"/>
              <a:ext cx="2477160" cy="2484720"/>
            </a:xfrm>
            <a:custGeom>
              <a:avLst/>
              <a:gdLst>
                <a:gd name="textAreaLeft" fmla="*/ 0 w 2477160"/>
                <a:gd name="textAreaRight" fmla="*/ 2477520 w 2477160"/>
                <a:gd name="textAreaTop" fmla="*/ 0 h 2484720"/>
                <a:gd name="textAreaBottom" fmla="*/ 2485080 h 2484720"/>
                <a:gd name="GluePoint1X" fmla="*/ 431844 w 689705"/>
                <a:gd name="GluePoint1Y" fmla="*/ 644642 h 691674"/>
                <a:gd name="GluePoint2X" fmla="*/ 678466 w 689705"/>
                <a:gd name="GluePoint2Y" fmla="*/ 171826 h 691674"/>
                <a:gd name="GluePoint3X" fmla="*/ 257861 w 689705"/>
                <a:gd name="GluePoint3Y" fmla="*/ 47032 h 691674"/>
                <a:gd name="GluePoint4X" fmla="*/ 11239 w 689705"/>
                <a:gd name="GluePoint4Y" fmla="*/ 519848 h 691674"/>
                <a:gd name="GluePoint5X" fmla="*/ 431844 w 689705"/>
                <a:gd name="GluePoint5Y" fmla="*/ 644642 h 6916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9551" name="Полилиния 48"/>
            <p:cNvSpPr/>
            <p:nvPr/>
          </p:nvSpPr>
          <p:spPr>
            <a:xfrm>
              <a:off x="3739320" y="552060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60"/>
                <a:gd name="GluePoint1Y" fmla="*/ 22741 h 22741"/>
                <a:gd name="GluePoint2X" fmla="*/ 22860 w 22860"/>
                <a:gd name="GluePoint2Y" fmla="*/ 11371 h 22741"/>
                <a:gd name="GluePoint3X" fmla="*/ 11430 w 22860"/>
                <a:gd name="GluePoint3Y" fmla="*/ 0 h 22741"/>
                <a:gd name="GluePoint4X" fmla="*/ 0 w 22860"/>
                <a:gd name="GluePoint4Y" fmla="*/ 11371 h 22741"/>
                <a:gd name="GluePoint5X" fmla="*/ 11430 w 22860"/>
                <a:gd name="GluePoint5Y" fmla="*/ 22741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9552" name="Полилиния 49"/>
            <p:cNvSpPr/>
            <p:nvPr/>
          </p:nvSpPr>
          <p:spPr>
            <a:xfrm>
              <a:off x="6148800" y="431496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59"/>
                <a:gd name="GluePoint1Y" fmla="*/ 22742 h 22741"/>
                <a:gd name="GluePoint2X" fmla="*/ 22860 w 22859"/>
                <a:gd name="GluePoint2Y" fmla="*/ 11371 h 22741"/>
                <a:gd name="GluePoint3X" fmla="*/ 11430 w 22859"/>
                <a:gd name="GluePoint3Y" fmla="*/ 0 h 22741"/>
                <a:gd name="GluePoint4X" fmla="*/ 0 w 22859"/>
                <a:gd name="GluePoint4Y" fmla="*/ 11371 h 22741"/>
                <a:gd name="GluePoint5X" fmla="*/ 11430 w 22859"/>
                <a:gd name="GluePoint5Y" fmla="*/ 22742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</p:grpSp>
      <p:sp>
        <p:nvSpPr>
          <p:cNvPr id="9553" name="Text 11"/>
          <p:cNvSpPr/>
          <p:nvPr/>
        </p:nvSpPr>
        <p:spPr>
          <a:xfrm>
            <a:off x="4457880" y="478872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город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54" name="PlaceHolder 2"/>
          <p:cNvSpPr>
            <a:spLocks noGrp="1"/>
          </p:cNvSpPr>
          <p:nvPr>
            <p:ph type="body"/>
          </p:nvPr>
        </p:nvSpPr>
        <p:spPr>
          <a:xfrm>
            <a:off x="7397640" y="462924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55" name="PlaceHolder 3"/>
          <p:cNvSpPr>
            <a:spLocks noGrp="1"/>
          </p:cNvSpPr>
          <p:nvPr>
            <p:ph type="body"/>
          </p:nvPr>
        </p:nvSpPr>
        <p:spPr>
          <a:xfrm>
            <a:off x="7397640" y="4978440"/>
            <a:ext cx="41842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56" name="PlaceHolder 4"/>
          <p:cNvSpPr>
            <a:spLocks noGrp="1"/>
          </p:cNvSpPr>
          <p:nvPr>
            <p:ph type="sldNum" idx="38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7ABE25A-A2FD-42EF-BF2C-963C38110D1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58" name="Shape 0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559" name="Image 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60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5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1" name="PlaceHolder 1"/>
          <p:cNvSpPr>
            <a:spLocks noGrp="1"/>
          </p:cNvSpPr>
          <p:nvPr>
            <p:ph type="body"/>
          </p:nvPr>
        </p:nvSpPr>
        <p:spPr>
          <a:xfrm>
            <a:off x="433080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62" name="PlaceHolder 2"/>
          <p:cNvSpPr>
            <a:spLocks noGrp="1"/>
          </p:cNvSpPr>
          <p:nvPr>
            <p:ph type="body"/>
          </p:nvPr>
        </p:nvSpPr>
        <p:spPr>
          <a:xfrm>
            <a:off x="805176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63" name="PlaceHolder 3"/>
          <p:cNvSpPr>
            <a:spLocks noGrp="1"/>
          </p:cNvSpPr>
          <p:nvPr>
            <p:ph type="body"/>
          </p:nvPr>
        </p:nvSpPr>
        <p:spPr>
          <a:xfrm>
            <a:off x="9912240" y="352440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64" name="PlaceHolder 4"/>
          <p:cNvSpPr>
            <a:spLocks noGrp="1"/>
          </p:cNvSpPr>
          <p:nvPr>
            <p:ph type="body"/>
          </p:nvPr>
        </p:nvSpPr>
        <p:spPr>
          <a:xfrm>
            <a:off x="4330800" y="3524400"/>
            <a:ext cx="539064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65" name="PlaceHolder 5"/>
          <p:cNvSpPr>
            <a:spLocks noGrp="1"/>
          </p:cNvSpPr>
          <p:nvPr>
            <p:ph type="body"/>
          </p:nvPr>
        </p:nvSpPr>
        <p:spPr>
          <a:xfrm>
            <a:off x="609480" y="352440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66" name="PlaceHolder 6"/>
          <p:cNvSpPr>
            <a:spLocks noGrp="1"/>
          </p:cNvSpPr>
          <p:nvPr>
            <p:ph type="body"/>
          </p:nvPr>
        </p:nvSpPr>
        <p:spPr>
          <a:xfrm>
            <a:off x="246996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67" name="PlaceHolder 7"/>
          <p:cNvSpPr>
            <a:spLocks noGrp="1"/>
          </p:cNvSpPr>
          <p:nvPr>
            <p:ph type="body"/>
          </p:nvPr>
        </p:nvSpPr>
        <p:spPr>
          <a:xfrm>
            <a:off x="60948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68" name="Shape 0"/>
          <p:cNvSpPr/>
          <p:nvPr/>
        </p:nvSpPr>
        <p:spPr>
          <a:xfrm>
            <a:off x="10845720" y="60948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569" name="Image 7" descr=" "/>
          <p:cNvPicPr/>
          <p:nvPr/>
        </p:nvPicPr>
        <p:blipFill>
          <a:blip r:embed="rId2"/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70" name="Image 8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71" name="PlaceHolder 8"/>
          <p:cNvSpPr>
            <a:spLocks noGrp="1"/>
          </p:cNvSpPr>
          <p:nvPr>
            <p:ph type="sldNum" idx="38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E52D69A-D93F-4BAB-8C53-743A59F7B4B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7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7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75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76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77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78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79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80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81" name="PlaceHolder 8"/>
          <p:cNvSpPr>
            <a:spLocks noGrp="1"/>
          </p:cNvSpPr>
          <p:nvPr>
            <p:ph type="sldNum" idx="38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0CA6850-794A-444F-B4BB-9F7B52DFC8B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9582" name="Рисунок 3" descr=""/>
          <p:cNvPicPr/>
          <p:nvPr/>
        </p:nvPicPr>
        <p:blipFill>
          <a:blip r:embed="rId4"/>
          <a:stretch/>
        </p:blipFill>
        <p:spPr>
          <a:xfrm>
            <a:off x="580752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83" name="PlaceHolder 9"/>
          <p:cNvSpPr>
            <a:spLocks noGrp="1"/>
          </p:cNvSpPr>
          <p:nvPr>
            <p:ph type="body"/>
          </p:nvPr>
        </p:nvSpPr>
        <p:spPr>
          <a:xfrm>
            <a:off x="670176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85" name="PlaceHolder 1"/>
          <p:cNvSpPr>
            <a:spLocks noGrp="1"/>
          </p:cNvSpPr>
          <p:nvPr>
            <p:ph type="sldNum" idx="38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951FE66-D0F9-4EC4-8CA9-934A461D5FC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9586" name="Рисунок 4" descr=""/>
          <p:cNvPicPr/>
          <p:nvPr/>
        </p:nvPicPr>
        <p:blipFill>
          <a:blip r:embed="rId4"/>
          <a:stretch/>
        </p:blipFill>
        <p:spPr>
          <a:xfrm>
            <a:off x="1311840" y="602280"/>
            <a:ext cx="9567720" cy="579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87" name="PlaceHolder 2"/>
          <p:cNvSpPr>
            <a:spLocks noGrp="1"/>
          </p:cNvSpPr>
          <p:nvPr>
            <p:ph type="body"/>
          </p:nvPr>
        </p:nvSpPr>
        <p:spPr>
          <a:xfrm>
            <a:off x="2287080" y="795240"/>
            <a:ext cx="7617600" cy="49550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11 (2 столбца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4" name="PlaceHolder 1"/>
          <p:cNvSpPr>
            <a:spLocks noGrp="1"/>
          </p:cNvSpPr>
          <p:nvPr>
            <p:ph type="body"/>
          </p:nvPr>
        </p:nvSpPr>
        <p:spPr>
          <a:xfrm>
            <a:off x="114948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114948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6" name="PlaceHolder 3"/>
          <p:cNvSpPr>
            <a:spLocks noGrp="1"/>
          </p:cNvSpPr>
          <p:nvPr>
            <p:ph type="body"/>
          </p:nvPr>
        </p:nvSpPr>
        <p:spPr>
          <a:xfrm>
            <a:off x="114948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7" name="PlaceHolder 4"/>
          <p:cNvSpPr>
            <a:spLocks noGrp="1"/>
          </p:cNvSpPr>
          <p:nvPr>
            <p:ph type="body"/>
          </p:nvPr>
        </p:nvSpPr>
        <p:spPr>
          <a:xfrm>
            <a:off x="114948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8" name="PlaceHolder 5"/>
          <p:cNvSpPr>
            <a:spLocks noGrp="1"/>
          </p:cNvSpPr>
          <p:nvPr>
            <p:ph type="body"/>
          </p:nvPr>
        </p:nvSpPr>
        <p:spPr>
          <a:xfrm>
            <a:off x="713880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9" name="PlaceHolder 6"/>
          <p:cNvSpPr>
            <a:spLocks noGrp="1"/>
          </p:cNvSpPr>
          <p:nvPr>
            <p:ph type="body"/>
          </p:nvPr>
        </p:nvSpPr>
        <p:spPr>
          <a:xfrm>
            <a:off x="713880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0" name="PlaceHolder 7"/>
          <p:cNvSpPr>
            <a:spLocks noGrp="1"/>
          </p:cNvSpPr>
          <p:nvPr>
            <p:ph type="body"/>
          </p:nvPr>
        </p:nvSpPr>
        <p:spPr>
          <a:xfrm>
            <a:off x="713880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1" name="PlaceHolder 8"/>
          <p:cNvSpPr>
            <a:spLocks noGrp="1"/>
          </p:cNvSpPr>
          <p:nvPr>
            <p:ph type="body"/>
          </p:nvPr>
        </p:nvSpPr>
        <p:spPr>
          <a:xfrm>
            <a:off x="713880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2" name="PlaceHolder 9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3" name="PlaceHolder 10"/>
          <p:cNvSpPr>
            <a:spLocks noGrp="1"/>
          </p:cNvSpPr>
          <p:nvPr>
            <p:ph type="sldNum" idx="2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132A325-5120-4253-AA7B-A890ADA65B9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89" name="PlaceHolder 1"/>
          <p:cNvSpPr>
            <a:spLocks noGrp="1"/>
          </p:cNvSpPr>
          <p:nvPr>
            <p:ph type="sldNum" idx="38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7622961-AD2D-47CD-9B32-42817BEEA5D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9590" name="Рисунок 3" descr=""/>
          <p:cNvPicPr/>
          <p:nvPr/>
        </p:nvPicPr>
        <p:blipFill>
          <a:blip r:embed="rId4"/>
          <a:stretch/>
        </p:blipFill>
        <p:spPr>
          <a:xfrm>
            <a:off x="358776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91" name="PlaceHolder 2"/>
          <p:cNvSpPr>
            <a:spLocks noGrp="1"/>
          </p:cNvSpPr>
          <p:nvPr>
            <p:ph type="body"/>
          </p:nvPr>
        </p:nvSpPr>
        <p:spPr>
          <a:xfrm>
            <a:off x="448200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92" name="PlaceHolder 3"/>
          <p:cNvSpPr>
            <a:spLocks noGrp="1"/>
          </p:cNvSpPr>
          <p:nvPr>
            <p:ph type="body"/>
          </p:nvPr>
        </p:nvSpPr>
        <p:spPr>
          <a:xfrm>
            <a:off x="609480" y="1035360"/>
            <a:ext cx="3154680" cy="261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93" name="PlaceHolder 4"/>
          <p:cNvSpPr>
            <a:spLocks noGrp="1"/>
          </p:cNvSpPr>
          <p:nvPr>
            <p:ph type="body"/>
          </p:nvPr>
        </p:nvSpPr>
        <p:spPr>
          <a:xfrm>
            <a:off x="643320" y="2385720"/>
            <a:ext cx="3120840" cy="537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5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95" name="PlaceHolder 1"/>
          <p:cNvSpPr>
            <a:spLocks noGrp="1"/>
          </p:cNvSpPr>
          <p:nvPr>
            <p:ph type="sldNum" idx="38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A71C113-28E7-471B-8097-57337D7AF77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96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9597" name="Рисунок 7" descr=""/>
          <p:cNvPicPr/>
          <p:nvPr/>
        </p:nvPicPr>
        <p:blipFill>
          <a:blip r:embed="rId4"/>
          <a:stretch/>
        </p:blipFill>
        <p:spPr>
          <a:xfrm>
            <a:off x="852480" y="1268640"/>
            <a:ext cx="7129080" cy="432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98" name="PlaceHolder 2"/>
          <p:cNvSpPr>
            <a:spLocks noGrp="1"/>
          </p:cNvSpPr>
          <p:nvPr>
            <p:ph type="body"/>
          </p:nvPr>
        </p:nvSpPr>
        <p:spPr>
          <a:xfrm>
            <a:off x="1579680" y="1419840"/>
            <a:ext cx="5694840" cy="3731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599" name="PlaceHolder 3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00" name="PlaceHolder 4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02" name="PlaceHolder 1"/>
          <p:cNvSpPr>
            <a:spLocks noGrp="1"/>
          </p:cNvSpPr>
          <p:nvPr>
            <p:ph type="sldNum" idx="38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9EB60A3-A067-4B6D-91A8-336E4E779EA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9603" name="Рисунок 3" descr=""/>
          <p:cNvPicPr/>
          <p:nvPr/>
        </p:nvPicPr>
        <p:blipFill>
          <a:blip r:embed="rId4"/>
          <a:stretch/>
        </p:blipFill>
        <p:spPr>
          <a:xfrm>
            <a:off x="7042320" y="619560"/>
            <a:ext cx="2761200" cy="565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04" name="PlaceHolder 2"/>
          <p:cNvSpPr>
            <a:spLocks noGrp="1"/>
          </p:cNvSpPr>
          <p:nvPr>
            <p:ph type="body"/>
          </p:nvPr>
        </p:nvSpPr>
        <p:spPr>
          <a:xfrm>
            <a:off x="7165080" y="720720"/>
            <a:ext cx="2515320" cy="54576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05" name="PlaceHolder 3"/>
          <p:cNvSpPr>
            <a:spLocks noGrp="1"/>
          </p:cNvSpPr>
          <p:nvPr>
            <p:ph type="body"/>
          </p:nvPr>
        </p:nvSpPr>
        <p:spPr>
          <a:xfrm>
            <a:off x="609480" y="12308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06" name="PlaceHolder 4"/>
          <p:cNvSpPr>
            <a:spLocks noGrp="1"/>
          </p:cNvSpPr>
          <p:nvPr>
            <p:ph type="body"/>
          </p:nvPr>
        </p:nvSpPr>
        <p:spPr>
          <a:xfrm>
            <a:off x="1396080" y="28630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07" name="PlaceHolder 5"/>
          <p:cNvSpPr>
            <a:spLocks noGrp="1"/>
          </p:cNvSpPr>
          <p:nvPr>
            <p:ph type="body"/>
          </p:nvPr>
        </p:nvSpPr>
        <p:spPr>
          <a:xfrm>
            <a:off x="1396080" y="316800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08" name="PlaceHolder 6"/>
          <p:cNvSpPr>
            <a:spLocks noGrp="1"/>
          </p:cNvSpPr>
          <p:nvPr>
            <p:ph type="body"/>
          </p:nvPr>
        </p:nvSpPr>
        <p:spPr>
          <a:xfrm>
            <a:off x="1396080" y="43779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09" name="PlaceHolder 7"/>
          <p:cNvSpPr>
            <a:spLocks noGrp="1"/>
          </p:cNvSpPr>
          <p:nvPr>
            <p:ph type="body"/>
          </p:nvPr>
        </p:nvSpPr>
        <p:spPr>
          <a:xfrm>
            <a:off x="1396080" y="468288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11" name="PlaceHolder 1"/>
          <p:cNvSpPr>
            <a:spLocks noGrp="1"/>
          </p:cNvSpPr>
          <p:nvPr>
            <p:ph type="sldNum" idx="39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904B7BA-772B-4F26-A750-C955AE1A8C2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612" name="PlaceHolder 2"/>
          <p:cNvSpPr>
            <a:spLocks noGrp="1"/>
          </p:cNvSpPr>
          <p:nvPr>
            <p:ph type="body"/>
          </p:nvPr>
        </p:nvSpPr>
        <p:spPr>
          <a:xfrm>
            <a:off x="609480" y="393696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13" name="PlaceHolder 3"/>
          <p:cNvSpPr>
            <a:spLocks noGrp="1"/>
          </p:cNvSpPr>
          <p:nvPr>
            <p:ph type="body"/>
          </p:nvPr>
        </p:nvSpPr>
        <p:spPr>
          <a:xfrm>
            <a:off x="609480" y="53989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614" name="Рисунок 4" descr=""/>
          <p:cNvPicPr/>
          <p:nvPr/>
        </p:nvPicPr>
        <p:blipFill>
          <a:blip r:embed="rId4"/>
          <a:stretch/>
        </p:blipFill>
        <p:spPr>
          <a:xfrm>
            <a:off x="6437880" y="924840"/>
            <a:ext cx="4057200" cy="831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15" name="PlaceHolder 4"/>
          <p:cNvSpPr>
            <a:spLocks noGrp="1"/>
          </p:cNvSpPr>
          <p:nvPr>
            <p:ph type="body"/>
          </p:nvPr>
        </p:nvSpPr>
        <p:spPr>
          <a:xfrm>
            <a:off x="6621840" y="1092240"/>
            <a:ext cx="3690360" cy="80064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6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17" name="PlaceHolder 1"/>
          <p:cNvSpPr>
            <a:spLocks noGrp="1"/>
          </p:cNvSpPr>
          <p:nvPr>
            <p:ph type="body"/>
          </p:nvPr>
        </p:nvSpPr>
        <p:spPr>
          <a:xfrm>
            <a:off x="609480" y="-8610120"/>
            <a:ext cx="5486040" cy="1262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18" name="PlaceHolder 2"/>
          <p:cNvSpPr>
            <a:spLocks noGrp="1"/>
          </p:cNvSpPr>
          <p:nvPr>
            <p:ph type="body"/>
          </p:nvPr>
        </p:nvSpPr>
        <p:spPr>
          <a:xfrm>
            <a:off x="609480" y="2038680"/>
            <a:ext cx="5486040" cy="267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19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20" name="Прямоугольник 7"/>
          <p:cNvSpPr/>
          <p:nvPr/>
        </p:nvSpPr>
        <p:spPr>
          <a:xfrm>
            <a:off x="60948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9621" name="PlaceHolder 4"/>
          <p:cNvSpPr>
            <a:spLocks noGrp="1"/>
          </p:cNvSpPr>
          <p:nvPr>
            <p:ph type="body"/>
          </p:nvPr>
        </p:nvSpPr>
        <p:spPr>
          <a:xfrm>
            <a:off x="74052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1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2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2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25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26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27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28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29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30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31" name="PlaceHolder 8"/>
          <p:cNvSpPr>
            <a:spLocks noGrp="1"/>
          </p:cNvSpPr>
          <p:nvPr>
            <p:ph type="sldNum" idx="39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B57A928-D031-45E5-8B36-0DEA6A8AA18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9632" name="Рисунок 4" descr=""/>
          <p:cNvPicPr/>
          <p:nvPr/>
        </p:nvPicPr>
        <p:blipFill>
          <a:blip r:embed="rId4"/>
          <a:stretch/>
        </p:blipFill>
        <p:spPr>
          <a:xfrm>
            <a:off x="6006240" y="6195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33" name="PlaceHolder 9"/>
          <p:cNvSpPr>
            <a:spLocks noGrp="1"/>
          </p:cNvSpPr>
          <p:nvPr>
            <p:ph type="body"/>
          </p:nvPr>
        </p:nvSpPr>
        <p:spPr>
          <a:xfrm>
            <a:off x="6118920" y="72072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634" name="Рисунок 6" descr=""/>
          <p:cNvPicPr/>
          <p:nvPr/>
        </p:nvPicPr>
        <p:blipFill>
          <a:blip r:embed="rId5"/>
          <a:stretch/>
        </p:blipFill>
        <p:spPr>
          <a:xfrm>
            <a:off x="8847000" y="12711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35" name="PlaceHolder 10"/>
          <p:cNvSpPr>
            <a:spLocks noGrp="1"/>
          </p:cNvSpPr>
          <p:nvPr>
            <p:ph type="body"/>
          </p:nvPr>
        </p:nvSpPr>
        <p:spPr>
          <a:xfrm>
            <a:off x="8959680" y="137268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37" name="PlaceHolder 1"/>
          <p:cNvSpPr>
            <a:spLocks noGrp="1"/>
          </p:cNvSpPr>
          <p:nvPr>
            <p:ph type="sldNum" idx="39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116ABD0-5118-41BF-9530-3727E801683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38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9639" name="PlaceHolder 2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40" name="PlaceHolder 3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641" name="Рисунок 1" descr=""/>
          <p:cNvPicPr/>
          <p:nvPr/>
        </p:nvPicPr>
        <p:blipFill>
          <a:blip r:embed="rId4"/>
          <a:stretch/>
        </p:blipFill>
        <p:spPr>
          <a:xfrm>
            <a:off x="9118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42" name="PlaceHolder 4"/>
          <p:cNvSpPr>
            <a:spLocks noGrp="1"/>
          </p:cNvSpPr>
          <p:nvPr>
            <p:ph type="body"/>
          </p:nvPr>
        </p:nvSpPr>
        <p:spPr>
          <a:xfrm>
            <a:off x="101232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643" name="Рисунок 3" descr=""/>
          <p:cNvPicPr/>
          <p:nvPr/>
        </p:nvPicPr>
        <p:blipFill>
          <a:blip r:embed="rId5"/>
          <a:stretch/>
        </p:blipFill>
        <p:spPr>
          <a:xfrm>
            <a:off x="329040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44" name="PlaceHolder 5"/>
          <p:cNvSpPr>
            <a:spLocks noGrp="1"/>
          </p:cNvSpPr>
          <p:nvPr>
            <p:ph type="body"/>
          </p:nvPr>
        </p:nvSpPr>
        <p:spPr>
          <a:xfrm>
            <a:off x="339084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645" name="Рисунок 11" descr=""/>
          <p:cNvPicPr/>
          <p:nvPr/>
        </p:nvPicPr>
        <p:blipFill>
          <a:blip r:embed="rId6"/>
          <a:stretch/>
        </p:blipFill>
        <p:spPr>
          <a:xfrm>
            <a:off x="56692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46" name="PlaceHolder 6"/>
          <p:cNvSpPr>
            <a:spLocks noGrp="1"/>
          </p:cNvSpPr>
          <p:nvPr>
            <p:ph type="body"/>
          </p:nvPr>
        </p:nvSpPr>
        <p:spPr>
          <a:xfrm>
            <a:off x="576936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7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689040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48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49" name="PlaceHolder 1"/>
          <p:cNvSpPr>
            <a:spLocks noGrp="1"/>
          </p:cNvSpPr>
          <p:nvPr>
            <p:ph type="body"/>
          </p:nvPr>
        </p:nvSpPr>
        <p:spPr>
          <a:xfrm>
            <a:off x="7867800" y="2611440"/>
            <a:ext cx="371772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Несколько этапов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процесса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50" name="PlaceHolder 2"/>
          <p:cNvSpPr>
            <a:spLocks noGrp="1"/>
          </p:cNvSpPr>
          <p:nvPr>
            <p:ph type="body"/>
          </p:nvPr>
        </p:nvSpPr>
        <p:spPr>
          <a:xfrm>
            <a:off x="1555920" y="7369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51" name="PlaceHolder 3"/>
          <p:cNvSpPr>
            <a:spLocks noGrp="1"/>
          </p:cNvSpPr>
          <p:nvPr>
            <p:ph type="body"/>
          </p:nvPr>
        </p:nvSpPr>
        <p:spPr>
          <a:xfrm>
            <a:off x="1555920" y="10036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52" name="PlaceHolder 4"/>
          <p:cNvSpPr>
            <a:spLocks noGrp="1"/>
          </p:cNvSpPr>
          <p:nvPr>
            <p:ph type="body"/>
          </p:nvPr>
        </p:nvSpPr>
        <p:spPr>
          <a:xfrm>
            <a:off x="1555920" y="221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53" name="PlaceHolder 5"/>
          <p:cNvSpPr>
            <a:spLocks noGrp="1"/>
          </p:cNvSpPr>
          <p:nvPr>
            <p:ph type="body"/>
          </p:nvPr>
        </p:nvSpPr>
        <p:spPr>
          <a:xfrm>
            <a:off x="1555920" y="249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54" name="PlaceHolder 6"/>
          <p:cNvSpPr>
            <a:spLocks noGrp="1"/>
          </p:cNvSpPr>
          <p:nvPr>
            <p:ph type="body"/>
          </p:nvPr>
        </p:nvSpPr>
        <p:spPr>
          <a:xfrm>
            <a:off x="1555920" y="3705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55" name="PlaceHolder 7"/>
          <p:cNvSpPr>
            <a:spLocks noGrp="1"/>
          </p:cNvSpPr>
          <p:nvPr>
            <p:ph type="body"/>
          </p:nvPr>
        </p:nvSpPr>
        <p:spPr>
          <a:xfrm>
            <a:off x="1555920" y="39934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56" name="PlaceHolder 8"/>
          <p:cNvSpPr>
            <a:spLocks noGrp="1"/>
          </p:cNvSpPr>
          <p:nvPr>
            <p:ph type="body"/>
          </p:nvPr>
        </p:nvSpPr>
        <p:spPr>
          <a:xfrm>
            <a:off x="1555920" y="5200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57" name="PlaceHolder 9"/>
          <p:cNvSpPr>
            <a:spLocks noGrp="1"/>
          </p:cNvSpPr>
          <p:nvPr>
            <p:ph type="body"/>
          </p:nvPr>
        </p:nvSpPr>
        <p:spPr>
          <a:xfrm>
            <a:off x="1555920" y="54882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58" name="PlaceHolder 10"/>
          <p:cNvSpPr>
            <a:spLocks noGrp="1"/>
          </p:cNvSpPr>
          <p:nvPr>
            <p:ph type="sldNum" idx="39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A6A0BC2-DC4A-4A21-B993-BA5AD89BFC1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60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61" name="PlaceHolder 2"/>
          <p:cNvSpPr>
            <a:spLocks noGrp="1"/>
          </p:cNvSpPr>
          <p:nvPr>
            <p:ph type="body"/>
          </p:nvPr>
        </p:nvSpPr>
        <p:spPr>
          <a:xfrm>
            <a:off x="8643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62" name="PlaceHolder 3"/>
          <p:cNvSpPr>
            <a:spLocks noGrp="1"/>
          </p:cNvSpPr>
          <p:nvPr>
            <p:ph type="body"/>
          </p:nvPr>
        </p:nvSpPr>
        <p:spPr>
          <a:xfrm>
            <a:off x="453888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63" name="PlaceHolder 4"/>
          <p:cNvSpPr>
            <a:spLocks noGrp="1"/>
          </p:cNvSpPr>
          <p:nvPr>
            <p:ph type="body"/>
          </p:nvPr>
        </p:nvSpPr>
        <p:spPr>
          <a:xfrm>
            <a:off x="82677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64" name="PlaceHolder 5"/>
          <p:cNvSpPr>
            <a:spLocks noGrp="1"/>
          </p:cNvSpPr>
          <p:nvPr>
            <p:ph type="body"/>
          </p:nvPr>
        </p:nvSpPr>
        <p:spPr>
          <a:xfrm>
            <a:off x="8643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65" name="PlaceHolder 6"/>
          <p:cNvSpPr>
            <a:spLocks noGrp="1"/>
          </p:cNvSpPr>
          <p:nvPr>
            <p:ph type="body"/>
          </p:nvPr>
        </p:nvSpPr>
        <p:spPr>
          <a:xfrm>
            <a:off x="453888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66" name="PlaceHolder 7"/>
          <p:cNvSpPr>
            <a:spLocks noGrp="1"/>
          </p:cNvSpPr>
          <p:nvPr>
            <p:ph type="body"/>
          </p:nvPr>
        </p:nvSpPr>
        <p:spPr>
          <a:xfrm>
            <a:off x="82677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67" name="PlaceHolder 8"/>
          <p:cNvSpPr>
            <a:spLocks noGrp="1"/>
          </p:cNvSpPr>
          <p:nvPr>
            <p:ph type="sldNum" idx="39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419A17D-2FC6-463A-BBF8-6463CE98BD9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8" name="Shape 0"/>
          <p:cNvSpPr/>
          <p:nvPr/>
        </p:nvSpPr>
        <p:spPr>
          <a:xfrm>
            <a:off x="688968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69" name="Shape 1"/>
          <p:cNvSpPr/>
          <p:nvPr/>
        </p:nvSpPr>
        <p:spPr>
          <a:xfrm>
            <a:off x="200664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70" name="Shape 2"/>
          <p:cNvSpPr/>
          <p:nvPr/>
        </p:nvSpPr>
        <p:spPr>
          <a:xfrm>
            <a:off x="688968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71" name="Shape 3"/>
          <p:cNvSpPr/>
          <p:nvPr/>
        </p:nvSpPr>
        <p:spPr>
          <a:xfrm>
            <a:off x="200664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672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17824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73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17824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74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89256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75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89256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76" name="Text 10"/>
          <p:cNvSpPr/>
          <p:nvPr/>
        </p:nvSpPr>
        <p:spPr>
          <a:xfrm>
            <a:off x="7363080" y="2180520"/>
            <a:ext cx="57960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W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77" name="Text 14"/>
          <p:cNvSpPr/>
          <p:nvPr/>
        </p:nvSpPr>
        <p:spPr>
          <a:xfrm>
            <a:off x="5579640" y="4059000"/>
            <a:ext cx="5162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78" name="Text 15"/>
          <p:cNvSpPr/>
          <p:nvPr/>
        </p:nvSpPr>
        <p:spPr>
          <a:xfrm>
            <a:off x="5662080" y="2180520"/>
            <a:ext cx="4334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79" name="Text 16"/>
          <p:cNvSpPr/>
          <p:nvPr/>
        </p:nvSpPr>
        <p:spPr>
          <a:xfrm>
            <a:off x="7545240" y="4059000"/>
            <a:ext cx="41436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T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680" name="Image 17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112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81" name="PlaceHolder 1"/>
          <p:cNvSpPr>
            <a:spLocks noGrp="1"/>
          </p:cNvSpPr>
          <p:nvPr>
            <p:ph type="body"/>
          </p:nvPr>
        </p:nvSpPr>
        <p:spPr>
          <a:xfrm>
            <a:off x="226044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Strengths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82" name="PlaceHolder 2"/>
          <p:cNvSpPr>
            <a:spLocks noGrp="1"/>
          </p:cNvSpPr>
          <p:nvPr>
            <p:ph type="body"/>
          </p:nvPr>
        </p:nvSpPr>
        <p:spPr>
          <a:xfrm>
            <a:off x="2260440" y="377820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Opportunities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83" name="PlaceHolder 3"/>
          <p:cNvSpPr>
            <a:spLocks noGrp="1"/>
          </p:cNvSpPr>
          <p:nvPr>
            <p:ph type="body"/>
          </p:nvPr>
        </p:nvSpPr>
        <p:spPr>
          <a:xfrm>
            <a:off x="850860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Weakness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84" name="PlaceHolder 4"/>
          <p:cNvSpPr>
            <a:spLocks noGrp="1"/>
          </p:cNvSpPr>
          <p:nvPr>
            <p:ph type="body"/>
          </p:nvPr>
        </p:nvSpPr>
        <p:spPr>
          <a:xfrm>
            <a:off x="8508600" y="37850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Threats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85" name="PlaceHolder 5"/>
          <p:cNvSpPr>
            <a:spLocks noGrp="1"/>
          </p:cNvSpPr>
          <p:nvPr>
            <p:ph type="body"/>
          </p:nvPr>
        </p:nvSpPr>
        <p:spPr>
          <a:xfrm rot="16200000">
            <a:off x="2265840" y="-453600"/>
            <a:ext cx="4990680" cy="84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3750" spc="1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SWOT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86" name="PlaceHolder 6"/>
          <p:cNvSpPr>
            <a:spLocks noGrp="1"/>
          </p:cNvSpPr>
          <p:nvPr>
            <p:ph type="sldNum" idx="39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1A28A44-DC52-4CE5-886B-AEC17C97B81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12 (текстовые пункты + иконки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5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6" name="PlaceHolder 2"/>
          <p:cNvSpPr>
            <a:spLocks noGrp="1"/>
          </p:cNvSpPr>
          <p:nvPr>
            <p:ph type="body"/>
          </p:nvPr>
        </p:nvSpPr>
        <p:spPr>
          <a:xfrm>
            <a:off x="149220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1117" name="Группа 2"/>
          <p:cNvGrpSpPr/>
          <p:nvPr/>
        </p:nvGrpSpPr>
        <p:grpSpPr>
          <a:xfrm>
            <a:off x="7116480" y="2781360"/>
            <a:ext cx="4465440" cy="3493080"/>
            <a:chOff x="7116480" y="2781360"/>
            <a:chExt cx="4465440" cy="3493080"/>
          </a:xfrm>
        </p:grpSpPr>
        <p:pic>
          <p:nvPicPr>
            <p:cNvPr id="1118" name="Image 0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9445320" y="402480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9" name="Image 1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932320" y="6069960"/>
              <a:ext cx="231408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20" name="Image 2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7776360" y="6069960"/>
              <a:ext cx="232020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21" name="Image 3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926200" y="4360320"/>
              <a:ext cx="2320200" cy="172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22" name="Image 4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9018000" y="445248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23" name="Image 5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105051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24" name="Image 6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069344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25" name="Image 7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108813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26" name="Image 8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9530640" y="2841120"/>
              <a:ext cx="1343880" cy="642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27" name="Image 9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10817280" y="2781360"/>
              <a:ext cx="101880" cy="10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28" name="Image 10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7130880" y="3471480"/>
              <a:ext cx="1715760" cy="16365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29" name="Shape 1"/>
            <p:cNvSpPr/>
            <p:nvPr/>
          </p:nvSpPr>
          <p:spPr>
            <a:xfrm>
              <a:off x="8419680" y="3221280"/>
              <a:ext cx="1025280" cy="512640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130" name="Image 11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8594640" y="3473640"/>
              <a:ext cx="67932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31" name="Image 12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9138960" y="3343320"/>
              <a:ext cx="146160" cy="274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32" name="Image 13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8133120" y="4320000"/>
              <a:ext cx="512640" cy="512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33" name="Image 14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8249400" y="4467240"/>
              <a:ext cx="280440" cy="249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34" name="Image 15" descr=" "/>
            <p:cNvPicPr/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/>
          </p:blipFill>
          <p:spPr>
            <a:xfrm>
              <a:off x="7180200" y="5847840"/>
              <a:ext cx="1281960" cy="362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35" name="Image 16" descr=" "/>
            <p:cNvPicPr/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/>
          </p:blipFill>
          <p:spPr>
            <a:xfrm>
              <a:off x="7116480" y="5784480"/>
              <a:ext cx="1473480" cy="4899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36" name="PlaceHolder 3"/>
          <p:cNvSpPr>
            <a:spLocks noGrp="1"/>
          </p:cNvSpPr>
          <p:nvPr>
            <p:ph type="body"/>
          </p:nvPr>
        </p:nvSpPr>
        <p:spPr>
          <a:xfrm>
            <a:off x="1492200" y="3645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7" name="PlaceHolder 4"/>
          <p:cNvSpPr>
            <a:spLocks noGrp="1"/>
          </p:cNvSpPr>
          <p:nvPr>
            <p:ph type="body"/>
          </p:nvPr>
        </p:nvSpPr>
        <p:spPr>
          <a:xfrm>
            <a:off x="1492200" y="448380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8" name="PlaceHolder 5"/>
          <p:cNvSpPr>
            <a:spLocks noGrp="1"/>
          </p:cNvSpPr>
          <p:nvPr>
            <p:ph type="sldNum" idx="2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366874C-0291-42B1-A7B2-212B7645ADA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688" name="Прямая соединительная линия 1"/>
          <p:cNvCxnSpPr/>
          <p:nvPr/>
        </p:nvCxnSpPr>
        <p:spPr>
          <a:xfrm flipH="1">
            <a:off x="608040" y="3429000"/>
            <a:ext cx="10974600" cy="3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arrow" w="lg"/>
          </a:ln>
        </p:spPr>
      </p:cxnSp>
      <p:sp>
        <p:nvSpPr>
          <p:cNvPr id="9689" name="Shape 0"/>
          <p:cNvSpPr/>
          <p:nvPr/>
        </p:nvSpPr>
        <p:spPr>
          <a:xfrm>
            <a:off x="15368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0" name="Shape 1"/>
          <p:cNvSpPr/>
          <p:nvPr/>
        </p:nvSpPr>
        <p:spPr>
          <a:xfrm>
            <a:off x="429876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1" name="Shape 2"/>
          <p:cNvSpPr/>
          <p:nvPr/>
        </p:nvSpPr>
        <p:spPr>
          <a:xfrm>
            <a:off x="70610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2" name="Text 13"/>
          <p:cNvSpPr/>
          <p:nvPr/>
        </p:nvSpPr>
        <p:spPr>
          <a:xfrm rot="16200000">
            <a:off x="4718160" y="33199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2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3" name="Text 15"/>
          <p:cNvSpPr/>
          <p:nvPr/>
        </p:nvSpPr>
        <p:spPr>
          <a:xfrm rot="16200000">
            <a:off x="7480440" y="331776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3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4" name="Text 11"/>
          <p:cNvSpPr/>
          <p:nvPr/>
        </p:nvSpPr>
        <p:spPr>
          <a:xfrm rot="16200000">
            <a:off x="1137960" y="33181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1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5" name="Text 17"/>
          <p:cNvSpPr/>
          <p:nvPr/>
        </p:nvSpPr>
        <p:spPr>
          <a:xfrm rot="16200000">
            <a:off x="10247040" y="331848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4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696" name="Группа 25"/>
          <p:cNvGrpSpPr/>
          <p:nvPr/>
        </p:nvGrpSpPr>
        <p:grpSpPr>
          <a:xfrm>
            <a:off x="3107160" y="3204000"/>
            <a:ext cx="449640" cy="449640"/>
            <a:chOff x="3107160" y="3204000"/>
            <a:chExt cx="449640" cy="449640"/>
          </a:xfrm>
        </p:grpSpPr>
        <p:sp>
          <p:nvSpPr>
            <p:cNvPr id="9697" name="Овал 26"/>
            <p:cNvSpPr/>
            <p:nvPr/>
          </p:nvSpPr>
          <p:spPr>
            <a:xfrm>
              <a:off x="310716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9698" name="Рисунок 27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26232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9699" name="Группа 28"/>
          <p:cNvGrpSpPr/>
          <p:nvPr/>
        </p:nvGrpSpPr>
        <p:grpSpPr>
          <a:xfrm>
            <a:off x="5869440" y="3204000"/>
            <a:ext cx="449640" cy="449640"/>
            <a:chOff x="5869440" y="3204000"/>
            <a:chExt cx="449640" cy="449640"/>
          </a:xfrm>
        </p:grpSpPr>
        <p:sp>
          <p:nvSpPr>
            <p:cNvPr id="9700" name="Овал 29"/>
            <p:cNvSpPr/>
            <p:nvPr/>
          </p:nvSpPr>
          <p:spPr>
            <a:xfrm>
              <a:off x="586944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9701" name="Рисунок 30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602460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9702" name="Группа 31"/>
          <p:cNvGrpSpPr/>
          <p:nvPr/>
        </p:nvGrpSpPr>
        <p:grpSpPr>
          <a:xfrm>
            <a:off x="8631720" y="3204000"/>
            <a:ext cx="449640" cy="449640"/>
            <a:chOff x="8631720" y="3204000"/>
            <a:chExt cx="449640" cy="449640"/>
          </a:xfrm>
        </p:grpSpPr>
        <p:sp>
          <p:nvSpPr>
            <p:cNvPr id="9703" name="Овал 32"/>
            <p:cNvSpPr/>
            <p:nvPr/>
          </p:nvSpPr>
          <p:spPr>
            <a:xfrm>
              <a:off x="863172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9704" name="Рисунок 33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878688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9705" name="Прямая соединительная линия 34"/>
          <p:cNvCxnSpPr/>
          <p:nvPr/>
        </p:nvCxnSpPr>
        <p:spPr>
          <a:xfrm>
            <a:off x="609408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9706" name="Прямая соединительная линия 35"/>
          <p:cNvCxnSpPr/>
          <p:nvPr/>
        </p:nvCxnSpPr>
        <p:spPr>
          <a:xfrm>
            <a:off x="885636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9707" name="Прямая соединительная линия 36"/>
          <p:cNvCxnSpPr/>
          <p:nvPr/>
        </p:nvCxnSpPr>
        <p:spPr>
          <a:xfrm>
            <a:off x="333180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sp>
        <p:nvSpPr>
          <p:cNvPr id="9708" name="PlaceHolder 1"/>
          <p:cNvSpPr>
            <a:spLocks noGrp="1"/>
          </p:cNvSpPr>
          <p:nvPr>
            <p:ph type="sldNum" idx="39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96CF404-191E-4D52-9024-C170267737B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6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9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 rot="10800000">
            <a:off x="4603680" y="1879560"/>
            <a:ext cx="6279840" cy="139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710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6699240" y="4794840"/>
            <a:ext cx="2088720" cy="145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711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 rot="10800000">
            <a:off x="5645160" y="3333960"/>
            <a:ext cx="4190760" cy="139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12" name="Овал 23"/>
          <p:cNvSpPr/>
          <p:nvPr/>
        </p:nvSpPr>
        <p:spPr>
          <a:xfrm>
            <a:off x="7518960" y="24368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13" name="Овал 24"/>
          <p:cNvSpPr/>
          <p:nvPr/>
        </p:nvSpPr>
        <p:spPr>
          <a:xfrm>
            <a:off x="7518960" y="378396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14" name="Овал 37"/>
          <p:cNvSpPr/>
          <p:nvPr/>
        </p:nvSpPr>
        <p:spPr>
          <a:xfrm>
            <a:off x="7518960" y="52412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715" name="Image 44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16" name="PlaceHolder 1"/>
          <p:cNvSpPr>
            <a:spLocks noGrp="1"/>
          </p:cNvSpPr>
          <p:nvPr>
            <p:ph type="body"/>
          </p:nvPr>
        </p:nvSpPr>
        <p:spPr>
          <a:xfrm>
            <a:off x="1308240" y="43812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17" name="PlaceHolder 2"/>
          <p:cNvSpPr>
            <a:spLocks noGrp="1"/>
          </p:cNvSpPr>
          <p:nvPr>
            <p:ph type="body"/>
          </p:nvPr>
        </p:nvSpPr>
        <p:spPr>
          <a:xfrm>
            <a:off x="1308240" y="2324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18" name="PlaceHolder 3"/>
          <p:cNvSpPr>
            <a:spLocks noGrp="1"/>
          </p:cNvSpPr>
          <p:nvPr>
            <p:ph type="body"/>
          </p:nvPr>
        </p:nvSpPr>
        <p:spPr>
          <a:xfrm>
            <a:off x="1308240" y="265428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19" name="PlaceHolder 4"/>
          <p:cNvSpPr>
            <a:spLocks noGrp="1"/>
          </p:cNvSpPr>
          <p:nvPr>
            <p:ph type="body"/>
          </p:nvPr>
        </p:nvSpPr>
        <p:spPr>
          <a:xfrm>
            <a:off x="1308240" y="560412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20" name="PlaceHolder 5"/>
          <p:cNvSpPr>
            <a:spLocks noGrp="1"/>
          </p:cNvSpPr>
          <p:nvPr>
            <p:ph type="body"/>
          </p:nvPr>
        </p:nvSpPr>
        <p:spPr>
          <a:xfrm>
            <a:off x="1308240" y="5267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21" name="PlaceHolder 6"/>
          <p:cNvSpPr>
            <a:spLocks noGrp="1"/>
          </p:cNvSpPr>
          <p:nvPr>
            <p:ph type="body"/>
          </p:nvPr>
        </p:nvSpPr>
        <p:spPr>
          <a:xfrm>
            <a:off x="1308240" y="3810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22" name="PlaceHolder 7"/>
          <p:cNvSpPr>
            <a:spLocks noGrp="1"/>
          </p:cNvSpPr>
          <p:nvPr>
            <p:ph type="body"/>
          </p:nvPr>
        </p:nvSpPr>
        <p:spPr>
          <a:xfrm>
            <a:off x="1308240" y="414684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23" name="PlaceHolder 8"/>
          <p:cNvSpPr>
            <a:spLocks noGrp="1"/>
          </p:cNvSpPr>
          <p:nvPr>
            <p:ph type="sldNum" idx="39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FDC6DC8-95B2-4BBD-8D95-9E90BA89132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25" name="PlaceHolder 1"/>
          <p:cNvSpPr>
            <a:spLocks noGrp="1"/>
          </p:cNvSpPr>
          <p:nvPr>
            <p:ph type="body"/>
          </p:nvPr>
        </p:nvSpPr>
        <p:spPr>
          <a:xfrm>
            <a:off x="10634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26" name="PlaceHolder 2"/>
          <p:cNvSpPr>
            <a:spLocks noGrp="1"/>
          </p:cNvSpPr>
          <p:nvPr>
            <p:ph type="body"/>
          </p:nvPr>
        </p:nvSpPr>
        <p:spPr>
          <a:xfrm>
            <a:off x="10634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27" name="PlaceHolder 3"/>
          <p:cNvSpPr>
            <a:spLocks noGrp="1"/>
          </p:cNvSpPr>
          <p:nvPr>
            <p:ph type="body"/>
          </p:nvPr>
        </p:nvSpPr>
        <p:spPr>
          <a:xfrm>
            <a:off x="47120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28" name="PlaceHolder 4"/>
          <p:cNvSpPr>
            <a:spLocks noGrp="1"/>
          </p:cNvSpPr>
          <p:nvPr>
            <p:ph type="body"/>
          </p:nvPr>
        </p:nvSpPr>
        <p:spPr>
          <a:xfrm>
            <a:off x="47120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29" name="PlaceHolder 5"/>
          <p:cNvSpPr>
            <a:spLocks noGrp="1"/>
          </p:cNvSpPr>
          <p:nvPr>
            <p:ph type="body"/>
          </p:nvPr>
        </p:nvSpPr>
        <p:spPr>
          <a:xfrm>
            <a:off x="836100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30" name="PlaceHolder 6"/>
          <p:cNvSpPr>
            <a:spLocks noGrp="1"/>
          </p:cNvSpPr>
          <p:nvPr>
            <p:ph type="body"/>
          </p:nvPr>
        </p:nvSpPr>
        <p:spPr>
          <a:xfrm>
            <a:off x="836100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31" name="PlaceHolder 7"/>
          <p:cNvSpPr>
            <a:spLocks noGrp="1"/>
          </p:cNvSpPr>
          <p:nvPr>
            <p:ph type="body"/>
          </p:nvPr>
        </p:nvSpPr>
        <p:spPr>
          <a:xfrm>
            <a:off x="28879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32" name="PlaceHolder 8"/>
          <p:cNvSpPr>
            <a:spLocks noGrp="1"/>
          </p:cNvSpPr>
          <p:nvPr>
            <p:ph type="body"/>
          </p:nvPr>
        </p:nvSpPr>
        <p:spPr>
          <a:xfrm>
            <a:off x="28879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33" name="PlaceHolder 9"/>
          <p:cNvSpPr>
            <a:spLocks noGrp="1"/>
          </p:cNvSpPr>
          <p:nvPr>
            <p:ph type="body"/>
          </p:nvPr>
        </p:nvSpPr>
        <p:spPr>
          <a:xfrm>
            <a:off x="65365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34" name="PlaceHolder 10"/>
          <p:cNvSpPr>
            <a:spLocks noGrp="1"/>
          </p:cNvSpPr>
          <p:nvPr>
            <p:ph type="body"/>
          </p:nvPr>
        </p:nvSpPr>
        <p:spPr>
          <a:xfrm>
            <a:off x="65365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35" name="PlaceHolder 11"/>
          <p:cNvSpPr>
            <a:spLocks noGrp="1"/>
          </p:cNvSpPr>
          <p:nvPr>
            <p:ph type="body"/>
          </p:nvPr>
        </p:nvSpPr>
        <p:spPr>
          <a:xfrm>
            <a:off x="1018548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36" name="PlaceHolder 12"/>
          <p:cNvSpPr>
            <a:spLocks noGrp="1"/>
          </p:cNvSpPr>
          <p:nvPr>
            <p:ph type="body"/>
          </p:nvPr>
        </p:nvSpPr>
        <p:spPr>
          <a:xfrm>
            <a:off x="1018548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37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38" name="PlaceHolder 14"/>
          <p:cNvSpPr>
            <a:spLocks noGrp="1"/>
          </p:cNvSpPr>
          <p:nvPr>
            <p:ph type="sldNum" idx="39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BB5C9D9-86C5-4460-A816-67CD45548A7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9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9740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41" name="PlaceHolder 2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42" name="PlaceHolder 3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43" name="PlaceHolder 4"/>
          <p:cNvSpPr>
            <a:spLocks noGrp="1"/>
          </p:cNvSpPr>
          <p:nvPr>
            <p:ph type="body"/>
          </p:nvPr>
        </p:nvSpPr>
        <p:spPr>
          <a:xfrm>
            <a:off x="1063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44" name="PlaceHolder 5"/>
          <p:cNvSpPr>
            <a:spLocks noGrp="1"/>
          </p:cNvSpPr>
          <p:nvPr>
            <p:ph type="body"/>
          </p:nvPr>
        </p:nvSpPr>
        <p:spPr>
          <a:xfrm>
            <a:off x="1063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45" name="PlaceHolder 6"/>
          <p:cNvSpPr>
            <a:spLocks noGrp="1"/>
          </p:cNvSpPr>
          <p:nvPr>
            <p:ph type="body"/>
          </p:nvPr>
        </p:nvSpPr>
        <p:spPr>
          <a:xfrm>
            <a:off x="3858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46" name="PlaceHolder 7"/>
          <p:cNvSpPr>
            <a:spLocks noGrp="1"/>
          </p:cNvSpPr>
          <p:nvPr>
            <p:ph type="body"/>
          </p:nvPr>
        </p:nvSpPr>
        <p:spPr>
          <a:xfrm>
            <a:off x="3858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47" name="PlaceHolder 8"/>
          <p:cNvSpPr>
            <a:spLocks noGrp="1"/>
          </p:cNvSpPr>
          <p:nvPr>
            <p:ph type="body"/>
          </p:nvPr>
        </p:nvSpPr>
        <p:spPr>
          <a:xfrm>
            <a:off x="6652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48" name="PlaceHolder 9"/>
          <p:cNvSpPr>
            <a:spLocks noGrp="1"/>
          </p:cNvSpPr>
          <p:nvPr>
            <p:ph type="body"/>
          </p:nvPr>
        </p:nvSpPr>
        <p:spPr>
          <a:xfrm>
            <a:off x="6652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49" name="PlaceHolder 10"/>
          <p:cNvSpPr>
            <a:spLocks noGrp="1"/>
          </p:cNvSpPr>
          <p:nvPr>
            <p:ph type="body"/>
          </p:nvPr>
        </p:nvSpPr>
        <p:spPr>
          <a:xfrm>
            <a:off x="9447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50" name="PlaceHolder 11"/>
          <p:cNvSpPr>
            <a:spLocks noGrp="1"/>
          </p:cNvSpPr>
          <p:nvPr>
            <p:ph type="body"/>
          </p:nvPr>
        </p:nvSpPr>
        <p:spPr>
          <a:xfrm>
            <a:off x="9447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75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52" name="PlaceHolder 12"/>
          <p:cNvSpPr>
            <a:spLocks noGrp="1"/>
          </p:cNvSpPr>
          <p:nvPr>
            <p:ph type="sldNum" idx="39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2F8F714-3259-424B-8693-49668060483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2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3" name="PlaceHolder 1"/>
          <p:cNvSpPr>
            <a:spLocks noGrp="1"/>
          </p:cNvSpPr>
          <p:nvPr>
            <p:ph type="body"/>
          </p:nvPr>
        </p:nvSpPr>
        <p:spPr>
          <a:xfrm>
            <a:off x="5968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9754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9755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9756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9757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975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59" name="PlaceHolder 2"/>
          <p:cNvSpPr>
            <a:spLocks noGrp="1"/>
          </p:cNvSpPr>
          <p:nvPr>
            <p:ph type="body"/>
          </p:nvPr>
        </p:nvSpPr>
        <p:spPr>
          <a:xfrm>
            <a:off x="5968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60" name="PlaceHolder 3"/>
          <p:cNvSpPr>
            <a:spLocks noGrp="1"/>
          </p:cNvSpPr>
          <p:nvPr>
            <p:ph type="body"/>
          </p:nvPr>
        </p:nvSpPr>
        <p:spPr>
          <a:xfrm>
            <a:off x="63244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61" name="PlaceHolder 4"/>
          <p:cNvSpPr>
            <a:spLocks noGrp="1"/>
          </p:cNvSpPr>
          <p:nvPr>
            <p:ph type="body"/>
          </p:nvPr>
        </p:nvSpPr>
        <p:spPr>
          <a:xfrm>
            <a:off x="63244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62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63" name="PlaceHolder 6"/>
          <p:cNvSpPr>
            <a:spLocks noGrp="1"/>
          </p:cNvSpPr>
          <p:nvPr>
            <p:ph type="sldNum" idx="40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9FBA0ED-7B19-4CE8-BC69-958E75B8164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64" name="Прямая соединительная линия 25"/>
          <p:cNvCxnSpPr/>
          <p:nvPr/>
        </p:nvCxnSpPr>
        <p:spPr>
          <a:xfrm>
            <a:off x="609480" y="1546920"/>
            <a:ext cx="106768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9765" name="Прямая соединительная линия 26"/>
          <p:cNvCxnSpPr/>
          <p:nvPr/>
        </p:nvCxnSpPr>
        <p:spPr>
          <a:xfrm>
            <a:off x="11575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9766" name="Прямая соединительная линия 27"/>
          <p:cNvCxnSpPr/>
          <p:nvPr/>
        </p:nvCxnSpPr>
        <p:spPr>
          <a:xfrm>
            <a:off x="11575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9767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68" name="PlaceHolder 1"/>
          <p:cNvSpPr>
            <a:spLocks noGrp="1"/>
          </p:cNvSpPr>
          <p:nvPr>
            <p:ph type="body"/>
          </p:nvPr>
        </p:nvSpPr>
        <p:spPr>
          <a:xfrm>
            <a:off x="609480" y="-89172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109724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77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71" name="PlaceHolder 2"/>
          <p:cNvSpPr>
            <a:spLocks noGrp="1"/>
          </p:cNvSpPr>
          <p:nvPr>
            <p:ph type="body"/>
          </p:nvPr>
        </p:nvSpPr>
        <p:spPr>
          <a:xfrm>
            <a:off x="609480" y="129420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72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73" name="PlaceHolder 4"/>
          <p:cNvSpPr>
            <a:spLocks noGrp="1"/>
          </p:cNvSpPr>
          <p:nvPr>
            <p:ph type="sldNum" idx="40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C881494-4EA1-4FC4-979E-D7D30ED16FF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4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75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54860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77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77" name="PlaceHolder 2"/>
          <p:cNvSpPr>
            <a:spLocks noGrp="1"/>
          </p:cNvSpPr>
          <p:nvPr>
            <p:ph type="body"/>
          </p:nvPr>
        </p:nvSpPr>
        <p:spPr>
          <a:xfrm>
            <a:off x="7174080" y="188604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78" name="PlaceHolder 3"/>
          <p:cNvSpPr>
            <a:spLocks noGrp="1"/>
          </p:cNvSpPr>
          <p:nvPr>
            <p:ph type="body"/>
          </p:nvPr>
        </p:nvSpPr>
        <p:spPr>
          <a:xfrm>
            <a:off x="7174080" y="401940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79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80" name="PlaceHolder 5"/>
          <p:cNvSpPr>
            <a:spLocks noGrp="1"/>
          </p:cNvSpPr>
          <p:nvPr>
            <p:ph type="sldNum" idx="40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B9FC805-FA30-459C-B700-5AE8C2DD971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1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82" name="PlaceHolder 2"/>
          <p:cNvSpPr>
            <a:spLocks noGrp="1"/>
          </p:cNvSpPr>
          <p:nvPr>
            <p:ph type="body"/>
          </p:nvPr>
        </p:nvSpPr>
        <p:spPr>
          <a:xfrm>
            <a:off x="60948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78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784" name="Прямая соединительная линия 60"/>
          <p:cNvCxnSpPr/>
          <p:nvPr/>
        </p:nvCxnSpPr>
        <p:spPr>
          <a:xfrm>
            <a:off x="606240" y="60627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9785" name="Прямая соединительная линия 61"/>
          <p:cNvCxnSpPr/>
          <p:nvPr/>
        </p:nvCxnSpPr>
        <p:spPr>
          <a:xfrm>
            <a:off x="606240" y="533124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9786" name="Прямая соединительная линия 62"/>
          <p:cNvCxnSpPr/>
          <p:nvPr/>
        </p:nvCxnSpPr>
        <p:spPr>
          <a:xfrm>
            <a:off x="606240" y="459972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9787" name="Прямая соединительная линия 63"/>
          <p:cNvCxnSpPr/>
          <p:nvPr/>
        </p:nvCxnSpPr>
        <p:spPr>
          <a:xfrm>
            <a:off x="606240" y="386820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9788" name="Прямая соединительная линия 64"/>
          <p:cNvCxnSpPr/>
          <p:nvPr/>
        </p:nvCxnSpPr>
        <p:spPr>
          <a:xfrm>
            <a:off x="606240" y="313668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9789" name="Прямая соединительная линия 65"/>
          <p:cNvCxnSpPr/>
          <p:nvPr/>
        </p:nvCxnSpPr>
        <p:spPr>
          <a:xfrm>
            <a:off x="606240" y="24051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sp>
        <p:nvSpPr>
          <p:cNvPr id="9790" name="PlaceHolder 3"/>
          <p:cNvSpPr>
            <a:spLocks noGrp="1"/>
          </p:cNvSpPr>
          <p:nvPr>
            <p:ph type="body"/>
          </p:nvPr>
        </p:nvSpPr>
        <p:spPr>
          <a:xfrm>
            <a:off x="60948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91" name="PlaceHolder 4"/>
          <p:cNvSpPr>
            <a:spLocks noGrp="1"/>
          </p:cNvSpPr>
          <p:nvPr>
            <p:ph type="body"/>
          </p:nvPr>
        </p:nvSpPr>
        <p:spPr>
          <a:xfrm>
            <a:off x="60948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92" name="PlaceHolder 5"/>
          <p:cNvSpPr>
            <a:spLocks noGrp="1"/>
          </p:cNvSpPr>
          <p:nvPr>
            <p:ph type="body"/>
          </p:nvPr>
        </p:nvSpPr>
        <p:spPr>
          <a:xfrm>
            <a:off x="60948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93" name="PlaceHolder 6"/>
          <p:cNvSpPr>
            <a:spLocks noGrp="1"/>
          </p:cNvSpPr>
          <p:nvPr>
            <p:ph type="body"/>
          </p:nvPr>
        </p:nvSpPr>
        <p:spPr>
          <a:xfrm>
            <a:off x="60948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94" name="PlaceHolder 7"/>
          <p:cNvSpPr>
            <a:spLocks noGrp="1"/>
          </p:cNvSpPr>
          <p:nvPr>
            <p:ph type="body"/>
          </p:nvPr>
        </p:nvSpPr>
        <p:spPr>
          <a:xfrm>
            <a:off x="339732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95" name="PlaceHolder 8"/>
          <p:cNvSpPr>
            <a:spLocks noGrp="1"/>
          </p:cNvSpPr>
          <p:nvPr>
            <p:ph type="body"/>
          </p:nvPr>
        </p:nvSpPr>
        <p:spPr>
          <a:xfrm>
            <a:off x="339732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96" name="PlaceHolder 9"/>
          <p:cNvSpPr>
            <a:spLocks noGrp="1"/>
          </p:cNvSpPr>
          <p:nvPr>
            <p:ph type="body"/>
          </p:nvPr>
        </p:nvSpPr>
        <p:spPr>
          <a:xfrm>
            <a:off x="339732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97" name="PlaceHolder 10"/>
          <p:cNvSpPr>
            <a:spLocks noGrp="1"/>
          </p:cNvSpPr>
          <p:nvPr>
            <p:ph type="body"/>
          </p:nvPr>
        </p:nvSpPr>
        <p:spPr>
          <a:xfrm>
            <a:off x="339732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98" name="PlaceHolder 11"/>
          <p:cNvSpPr>
            <a:spLocks noGrp="1"/>
          </p:cNvSpPr>
          <p:nvPr>
            <p:ph type="body"/>
          </p:nvPr>
        </p:nvSpPr>
        <p:spPr>
          <a:xfrm>
            <a:off x="339732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99" name="PlaceHolder 12"/>
          <p:cNvSpPr>
            <a:spLocks noGrp="1"/>
          </p:cNvSpPr>
          <p:nvPr>
            <p:ph type="body"/>
          </p:nvPr>
        </p:nvSpPr>
        <p:spPr>
          <a:xfrm>
            <a:off x="618480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00" name="PlaceHolder 13"/>
          <p:cNvSpPr>
            <a:spLocks noGrp="1"/>
          </p:cNvSpPr>
          <p:nvPr>
            <p:ph type="body"/>
          </p:nvPr>
        </p:nvSpPr>
        <p:spPr>
          <a:xfrm>
            <a:off x="618480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01" name="PlaceHolder 14"/>
          <p:cNvSpPr>
            <a:spLocks noGrp="1"/>
          </p:cNvSpPr>
          <p:nvPr>
            <p:ph type="body"/>
          </p:nvPr>
        </p:nvSpPr>
        <p:spPr>
          <a:xfrm>
            <a:off x="618480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02" name="PlaceHolder 15"/>
          <p:cNvSpPr>
            <a:spLocks noGrp="1"/>
          </p:cNvSpPr>
          <p:nvPr>
            <p:ph type="body"/>
          </p:nvPr>
        </p:nvSpPr>
        <p:spPr>
          <a:xfrm>
            <a:off x="618480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03" name="PlaceHolder 16"/>
          <p:cNvSpPr>
            <a:spLocks noGrp="1"/>
          </p:cNvSpPr>
          <p:nvPr>
            <p:ph type="body"/>
          </p:nvPr>
        </p:nvSpPr>
        <p:spPr>
          <a:xfrm>
            <a:off x="618480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04" name="PlaceHolder 17"/>
          <p:cNvSpPr>
            <a:spLocks noGrp="1"/>
          </p:cNvSpPr>
          <p:nvPr>
            <p:ph type="body"/>
          </p:nvPr>
        </p:nvSpPr>
        <p:spPr>
          <a:xfrm>
            <a:off x="897264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05" name="PlaceHolder 18"/>
          <p:cNvSpPr>
            <a:spLocks noGrp="1"/>
          </p:cNvSpPr>
          <p:nvPr>
            <p:ph type="body"/>
          </p:nvPr>
        </p:nvSpPr>
        <p:spPr>
          <a:xfrm>
            <a:off x="897264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06" name="PlaceHolder 19"/>
          <p:cNvSpPr>
            <a:spLocks noGrp="1"/>
          </p:cNvSpPr>
          <p:nvPr>
            <p:ph type="body"/>
          </p:nvPr>
        </p:nvSpPr>
        <p:spPr>
          <a:xfrm>
            <a:off x="897264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07" name="PlaceHolder 20"/>
          <p:cNvSpPr>
            <a:spLocks noGrp="1"/>
          </p:cNvSpPr>
          <p:nvPr>
            <p:ph type="body"/>
          </p:nvPr>
        </p:nvSpPr>
        <p:spPr>
          <a:xfrm>
            <a:off x="897264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08" name="PlaceHolder 21"/>
          <p:cNvSpPr>
            <a:spLocks noGrp="1"/>
          </p:cNvSpPr>
          <p:nvPr>
            <p:ph type="body"/>
          </p:nvPr>
        </p:nvSpPr>
        <p:spPr>
          <a:xfrm>
            <a:off x="897264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09" name="PlaceHolder 22"/>
          <p:cNvSpPr>
            <a:spLocks noGrp="1"/>
          </p:cNvSpPr>
          <p:nvPr>
            <p:ph type="body"/>
          </p:nvPr>
        </p:nvSpPr>
        <p:spPr>
          <a:xfrm>
            <a:off x="60948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1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10" name="PlaceHolder 23"/>
          <p:cNvSpPr>
            <a:spLocks noGrp="1"/>
          </p:cNvSpPr>
          <p:nvPr>
            <p:ph type="body"/>
          </p:nvPr>
        </p:nvSpPr>
        <p:spPr>
          <a:xfrm>
            <a:off x="339732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2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11" name="PlaceHolder 24"/>
          <p:cNvSpPr>
            <a:spLocks noGrp="1"/>
          </p:cNvSpPr>
          <p:nvPr>
            <p:ph type="body"/>
          </p:nvPr>
        </p:nvSpPr>
        <p:spPr>
          <a:xfrm>
            <a:off x="618480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3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12" name="PlaceHolder 25"/>
          <p:cNvSpPr>
            <a:spLocks noGrp="1"/>
          </p:cNvSpPr>
          <p:nvPr>
            <p:ph type="body"/>
          </p:nvPr>
        </p:nvSpPr>
        <p:spPr>
          <a:xfrm>
            <a:off x="897264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4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13" name="PlaceHolder 26"/>
          <p:cNvSpPr>
            <a:spLocks noGrp="1"/>
          </p:cNvSpPr>
          <p:nvPr>
            <p:ph type="sldNum" idx="40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4738620-88F3-4F65-877B-CE5CCA16678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81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816" name="Группа 1"/>
          <p:cNvGrpSpPr/>
          <p:nvPr/>
        </p:nvGrpSpPr>
        <p:grpSpPr>
          <a:xfrm>
            <a:off x="609480" y="1879560"/>
            <a:ext cx="10972800" cy="4368600"/>
            <a:chOff x="609480" y="1879560"/>
            <a:chExt cx="10972800" cy="4368600"/>
          </a:xfrm>
        </p:grpSpPr>
        <p:sp>
          <p:nvSpPr>
            <p:cNvPr id="9817" name="Прямоугольник с двумя скругленными противолежащими углами 2"/>
            <p:cNvSpPr/>
            <p:nvPr/>
          </p:nvSpPr>
          <p:spPr>
            <a:xfrm>
              <a:off x="609480" y="1879560"/>
              <a:ext cx="10972440" cy="4368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18" name="Shape 3"/>
            <p:cNvSpPr/>
            <p:nvPr/>
          </p:nvSpPr>
          <p:spPr>
            <a:xfrm>
              <a:off x="78732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19" name="Shape 4"/>
            <p:cNvSpPr/>
            <p:nvPr/>
          </p:nvSpPr>
          <p:spPr>
            <a:xfrm>
              <a:off x="96516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20" name="Shape 5"/>
            <p:cNvSpPr/>
            <p:nvPr/>
          </p:nvSpPr>
          <p:spPr>
            <a:xfrm>
              <a:off x="114300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821" name="Прямая соединительная линия 6"/>
            <p:cNvCxnSpPr/>
            <p:nvPr/>
          </p:nvCxnSpPr>
          <p:spPr>
            <a:xfrm>
              <a:off x="609480" y="2285280"/>
              <a:ext cx="10973160" cy="360"/>
            </a:xfrm>
            <a:prstGeom prst="straightConnector1">
              <a:avLst/>
            </a:prstGeom>
            <a:ln w="25400">
              <a:solidFill>
                <a:srgbClr val="fafafa"/>
              </a:solidFill>
            </a:ln>
          </p:spPr>
        </p:cxnSp>
      </p:grpSp>
      <p:sp>
        <p:nvSpPr>
          <p:cNvPr id="9822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23" name="PlaceHolder 3"/>
          <p:cNvSpPr>
            <a:spLocks noGrp="1"/>
          </p:cNvSpPr>
          <p:nvPr>
            <p:ph type="sldNum" idx="40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5A0C0E4-A465-4FCB-843D-203B9C42D9D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R-код_1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Группа 4"/>
          <p:cNvGrpSpPr/>
          <p:nvPr/>
        </p:nvGrpSpPr>
        <p:grpSpPr>
          <a:xfrm>
            <a:off x="6969240" y="1457280"/>
            <a:ext cx="3943080" cy="3943080"/>
            <a:chOff x="6969240" y="1457280"/>
            <a:chExt cx="3943080" cy="3943080"/>
          </a:xfrm>
        </p:grpSpPr>
        <p:pic>
          <p:nvPicPr>
            <p:cNvPr id="100" name="Image 8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96924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1" name="Image 9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027116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2" name="Image 10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1027116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3" name="Image 11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96924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04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5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13 (круглая плашка + пункты)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0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1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 type="body"/>
          </p:nvPr>
        </p:nvSpPr>
        <p:spPr>
          <a:xfrm>
            <a:off x="5308560" y="9133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 type="body"/>
          </p:nvPr>
        </p:nvSpPr>
        <p:spPr>
          <a:xfrm>
            <a:off x="5731920" y="2042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4" name="PlaceHolder 4"/>
          <p:cNvSpPr>
            <a:spLocks noGrp="1"/>
          </p:cNvSpPr>
          <p:nvPr>
            <p:ph type="body"/>
          </p:nvPr>
        </p:nvSpPr>
        <p:spPr>
          <a:xfrm>
            <a:off x="6138360" y="3171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5" name="PlaceHolder 5"/>
          <p:cNvSpPr>
            <a:spLocks noGrp="1"/>
          </p:cNvSpPr>
          <p:nvPr>
            <p:ph type="body"/>
          </p:nvPr>
        </p:nvSpPr>
        <p:spPr>
          <a:xfrm>
            <a:off x="5731920" y="43005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6" name="PlaceHolder 6"/>
          <p:cNvSpPr>
            <a:spLocks noGrp="1"/>
          </p:cNvSpPr>
          <p:nvPr>
            <p:ph type="body"/>
          </p:nvPr>
        </p:nvSpPr>
        <p:spPr>
          <a:xfrm>
            <a:off x="5308560" y="5429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7" name="PlaceHolder 7"/>
          <p:cNvSpPr>
            <a:spLocks noGrp="1"/>
          </p:cNvSpPr>
          <p:nvPr>
            <p:ph type="sldNum" idx="2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0244A50-1757-40DB-BDA8-2E490B44690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25" name="Прямоугольник с двумя скругленными противолежащими углами 2"/>
          <p:cNvSpPr/>
          <p:nvPr/>
        </p:nvSpPr>
        <p:spPr>
          <a:xfrm>
            <a:off x="609480" y="925560"/>
            <a:ext cx="10972440" cy="5329800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9826" name="Shape 3"/>
          <p:cNvSpPr/>
          <p:nvPr/>
        </p:nvSpPr>
        <p:spPr>
          <a:xfrm>
            <a:off x="78732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27" name="Shape 4"/>
          <p:cNvSpPr/>
          <p:nvPr/>
        </p:nvSpPr>
        <p:spPr>
          <a:xfrm>
            <a:off x="96516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28" name="Shape 5"/>
          <p:cNvSpPr/>
          <p:nvPr/>
        </p:nvSpPr>
        <p:spPr>
          <a:xfrm>
            <a:off x="114300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829" name="Прямая соединительная линия 6"/>
          <p:cNvCxnSpPr/>
          <p:nvPr/>
        </p:nvCxnSpPr>
        <p:spPr>
          <a:xfrm>
            <a:off x="609480" y="1330920"/>
            <a:ext cx="1097316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9830" name="PlaceHolder 1"/>
          <p:cNvSpPr>
            <a:spLocks noGrp="1"/>
          </p:cNvSpPr>
          <p:nvPr>
            <p:ph type="sldNum" idx="40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77124FE-5F85-473C-B3C4-818F279B4E2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7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832" name="Группа 1"/>
          <p:cNvGrpSpPr/>
          <p:nvPr/>
        </p:nvGrpSpPr>
        <p:grpSpPr>
          <a:xfrm>
            <a:off x="4692240" y="1490760"/>
            <a:ext cx="6893280" cy="4262040"/>
            <a:chOff x="4692240" y="1490760"/>
            <a:chExt cx="6893280" cy="4262040"/>
          </a:xfrm>
        </p:grpSpPr>
        <p:sp>
          <p:nvSpPr>
            <p:cNvPr id="9833" name="Прямоугольник с двумя скругленными противолежащими углами 2"/>
            <p:cNvSpPr/>
            <p:nvPr/>
          </p:nvSpPr>
          <p:spPr>
            <a:xfrm>
              <a:off x="4692240" y="1490760"/>
              <a:ext cx="6892920" cy="4262040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34" name="Shape 3"/>
            <p:cNvSpPr/>
            <p:nvPr/>
          </p:nvSpPr>
          <p:spPr>
            <a:xfrm>
              <a:off x="487008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35" name="Shape 4"/>
            <p:cNvSpPr/>
            <p:nvPr/>
          </p:nvSpPr>
          <p:spPr>
            <a:xfrm>
              <a:off x="504792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36" name="Shape 5"/>
            <p:cNvSpPr/>
            <p:nvPr/>
          </p:nvSpPr>
          <p:spPr>
            <a:xfrm>
              <a:off x="522576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837" name="Прямая соединительная линия 7"/>
            <p:cNvCxnSpPr/>
            <p:nvPr/>
          </p:nvCxnSpPr>
          <p:spPr>
            <a:xfrm>
              <a:off x="4692240" y="1896480"/>
              <a:ext cx="6893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9838" name="PlaceHolder 1"/>
          <p:cNvSpPr>
            <a:spLocks noGrp="1"/>
          </p:cNvSpPr>
          <p:nvPr>
            <p:ph type="body"/>
          </p:nvPr>
        </p:nvSpPr>
        <p:spPr>
          <a:xfrm>
            <a:off x="609480" y="2412000"/>
            <a:ext cx="373284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39" name="PlaceHolder 2"/>
          <p:cNvSpPr>
            <a:spLocks noGrp="1"/>
          </p:cNvSpPr>
          <p:nvPr>
            <p:ph type="body"/>
          </p:nvPr>
        </p:nvSpPr>
        <p:spPr>
          <a:xfrm>
            <a:off x="609480" y="1526760"/>
            <a:ext cx="373284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40" name="PlaceHolder 3"/>
          <p:cNvSpPr>
            <a:spLocks noGrp="1"/>
          </p:cNvSpPr>
          <p:nvPr>
            <p:ph type="sldNum" idx="40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06BBD74-7CD0-4349-AACA-FC246D7FD7B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42" name="Прямоугольник с двумя скругленными противолежащими углами 4"/>
          <p:cNvSpPr/>
          <p:nvPr/>
        </p:nvSpPr>
        <p:spPr>
          <a:xfrm>
            <a:off x="6006240" y="2069640"/>
            <a:ext cx="5578920" cy="4185360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9843" name="Shape 3"/>
          <p:cNvSpPr/>
          <p:nvPr/>
        </p:nvSpPr>
        <p:spPr>
          <a:xfrm>
            <a:off x="618408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44" name="Shape 4"/>
          <p:cNvSpPr/>
          <p:nvPr/>
        </p:nvSpPr>
        <p:spPr>
          <a:xfrm>
            <a:off x="636192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45" name="Shape 5"/>
          <p:cNvSpPr/>
          <p:nvPr/>
        </p:nvSpPr>
        <p:spPr>
          <a:xfrm>
            <a:off x="653976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846" name="Прямая соединительная линия 8"/>
          <p:cNvCxnSpPr/>
          <p:nvPr/>
        </p:nvCxnSpPr>
        <p:spPr>
          <a:xfrm>
            <a:off x="6006240" y="2475360"/>
            <a:ext cx="557964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984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48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49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50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51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52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53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54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55" name="PlaceHolder 8"/>
          <p:cNvSpPr>
            <a:spLocks noGrp="1"/>
          </p:cNvSpPr>
          <p:nvPr>
            <p:ph type="sldNum" idx="40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E8D805D-606F-4472-AA40-B678498A3F9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57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858" name="Группа 2"/>
          <p:cNvGrpSpPr/>
          <p:nvPr/>
        </p:nvGrpSpPr>
        <p:grpSpPr>
          <a:xfrm>
            <a:off x="6006240" y="1051200"/>
            <a:ext cx="5579280" cy="1847520"/>
            <a:chOff x="6006240" y="1051200"/>
            <a:chExt cx="5579280" cy="1847520"/>
          </a:xfrm>
        </p:grpSpPr>
        <p:sp>
          <p:nvSpPr>
            <p:cNvPr id="9859" name="Прямоугольник с двумя скругленными противолежащими углами 4"/>
            <p:cNvSpPr/>
            <p:nvPr/>
          </p:nvSpPr>
          <p:spPr>
            <a:xfrm>
              <a:off x="6006240" y="1051200"/>
              <a:ext cx="5578920" cy="1847520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860" name="Shape 3"/>
            <p:cNvSpPr/>
            <p:nvPr/>
          </p:nvSpPr>
          <p:spPr>
            <a:xfrm>
              <a:off x="618408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61" name="Shape 4"/>
            <p:cNvSpPr/>
            <p:nvPr/>
          </p:nvSpPr>
          <p:spPr>
            <a:xfrm>
              <a:off x="636192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62" name="Shape 5"/>
            <p:cNvSpPr/>
            <p:nvPr/>
          </p:nvSpPr>
          <p:spPr>
            <a:xfrm>
              <a:off x="653976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9863" name="Прямая соединительная линия 8"/>
            <p:cNvCxnSpPr/>
            <p:nvPr/>
          </p:nvCxnSpPr>
          <p:spPr>
            <a:xfrm>
              <a:off x="6006240" y="1456920"/>
              <a:ext cx="5579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986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65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66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67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68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69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70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71" name="PlaceHolder 8"/>
          <p:cNvSpPr>
            <a:spLocks noGrp="1"/>
          </p:cNvSpPr>
          <p:nvPr>
            <p:ph type="body"/>
          </p:nvPr>
        </p:nvSpPr>
        <p:spPr>
          <a:xfrm>
            <a:off x="6006240" y="3331440"/>
            <a:ext cx="5578920" cy="292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72" name="PlaceHolder 9"/>
          <p:cNvSpPr>
            <a:spLocks noGrp="1"/>
          </p:cNvSpPr>
          <p:nvPr>
            <p:ph type="sldNum" idx="40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ABFF7CB-B91D-4730-9D35-9F8FE4C0929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74" name="Shape 26"/>
          <p:cNvSpPr/>
          <p:nvPr/>
        </p:nvSpPr>
        <p:spPr>
          <a:xfrm>
            <a:off x="60948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9875" name="PlaceHolder 1"/>
          <p:cNvSpPr>
            <a:spLocks noGrp="1"/>
          </p:cNvSpPr>
          <p:nvPr>
            <p:ph type="body"/>
          </p:nvPr>
        </p:nvSpPr>
        <p:spPr>
          <a:xfrm>
            <a:off x="8636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76" name="Shape 26"/>
          <p:cNvSpPr/>
          <p:nvPr/>
        </p:nvSpPr>
        <p:spPr>
          <a:xfrm>
            <a:off x="340236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9877" name="PlaceHolder 2"/>
          <p:cNvSpPr>
            <a:spLocks noGrp="1"/>
          </p:cNvSpPr>
          <p:nvPr>
            <p:ph type="body"/>
          </p:nvPr>
        </p:nvSpPr>
        <p:spPr>
          <a:xfrm>
            <a:off x="36565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78" name="Shape 26"/>
          <p:cNvSpPr/>
          <p:nvPr/>
        </p:nvSpPr>
        <p:spPr>
          <a:xfrm>
            <a:off x="619524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9879" name="PlaceHolder 3"/>
          <p:cNvSpPr>
            <a:spLocks noGrp="1"/>
          </p:cNvSpPr>
          <p:nvPr>
            <p:ph type="body"/>
          </p:nvPr>
        </p:nvSpPr>
        <p:spPr>
          <a:xfrm>
            <a:off x="64490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80" name="Shape 26"/>
          <p:cNvSpPr/>
          <p:nvPr/>
        </p:nvSpPr>
        <p:spPr>
          <a:xfrm>
            <a:off x="898812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9881" name="PlaceHolder 4"/>
          <p:cNvSpPr>
            <a:spLocks noGrp="1"/>
          </p:cNvSpPr>
          <p:nvPr>
            <p:ph type="body"/>
          </p:nvPr>
        </p:nvSpPr>
        <p:spPr>
          <a:xfrm>
            <a:off x="92419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82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83" name="PlaceHolder 6"/>
          <p:cNvSpPr>
            <a:spLocks noGrp="1"/>
          </p:cNvSpPr>
          <p:nvPr>
            <p:ph type="body"/>
          </p:nvPr>
        </p:nvSpPr>
        <p:spPr>
          <a:xfrm>
            <a:off x="92419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84" name="PlaceHolder 7"/>
          <p:cNvSpPr>
            <a:spLocks noGrp="1"/>
          </p:cNvSpPr>
          <p:nvPr>
            <p:ph type="body"/>
          </p:nvPr>
        </p:nvSpPr>
        <p:spPr>
          <a:xfrm>
            <a:off x="92419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85" name="PlaceHolder 8"/>
          <p:cNvSpPr>
            <a:spLocks noGrp="1"/>
          </p:cNvSpPr>
          <p:nvPr>
            <p:ph type="body"/>
          </p:nvPr>
        </p:nvSpPr>
        <p:spPr>
          <a:xfrm>
            <a:off x="8636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86" name="PlaceHolder 9"/>
          <p:cNvSpPr>
            <a:spLocks noGrp="1"/>
          </p:cNvSpPr>
          <p:nvPr>
            <p:ph type="body"/>
          </p:nvPr>
        </p:nvSpPr>
        <p:spPr>
          <a:xfrm>
            <a:off x="8636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87" name="PlaceHolder 10"/>
          <p:cNvSpPr>
            <a:spLocks noGrp="1"/>
          </p:cNvSpPr>
          <p:nvPr>
            <p:ph type="body"/>
          </p:nvPr>
        </p:nvSpPr>
        <p:spPr>
          <a:xfrm>
            <a:off x="36565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88" name="PlaceHolder 11"/>
          <p:cNvSpPr>
            <a:spLocks noGrp="1"/>
          </p:cNvSpPr>
          <p:nvPr>
            <p:ph type="body"/>
          </p:nvPr>
        </p:nvSpPr>
        <p:spPr>
          <a:xfrm>
            <a:off x="36565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89" name="PlaceHolder 12"/>
          <p:cNvSpPr>
            <a:spLocks noGrp="1"/>
          </p:cNvSpPr>
          <p:nvPr>
            <p:ph type="body"/>
          </p:nvPr>
        </p:nvSpPr>
        <p:spPr>
          <a:xfrm>
            <a:off x="64490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90" name="PlaceHolder 13"/>
          <p:cNvSpPr>
            <a:spLocks noGrp="1"/>
          </p:cNvSpPr>
          <p:nvPr>
            <p:ph type="body"/>
          </p:nvPr>
        </p:nvSpPr>
        <p:spPr>
          <a:xfrm>
            <a:off x="64490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91" name="PlaceHolder 14"/>
          <p:cNvSpPr>
            <a:spLocks noGrp="1"/>
          </p:cNvSpPr>
          <p:nvPr>
            <p:ph type="body"/>
          </p:nvPr>
        </p:nvSpPr>
        <p:spPr>
          <a:xfrm>
            <a:off x="92419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92" name="PlaceHolder 15"/>
          <p:cNvSpPr>
            <a:spLocks noGrp="1"/>
          </p:cNvSpPr>
          <p:nvPr>
            <p:ph type="body"/>
          </p:nvPr>
        </p:nvSpPr>
        <p:spPr>
          <a:xfrm>
            <a:off x="64490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93" name="PlaceHolder 16"/>
          <p:cNvSpPr>
            <a:spLocks noGrp="1"/>
          </p:cNvSpPr>
          <p:nvPr>
            <p:ph type="body"/>
          </p:nvPr>
        </p:nvSpPr>
        <p:spPr>
          <a:xfrm>
            <a:off x="36565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94" name="PlaceHolder 17"/>
          <p:cNvSpPr>
            <a:spLocks noGrp="1"/>
          </p:cNvSpPr>
          <p:nvPr>
            <p:ph type="body"/>
          </p:nvPr>
        </p:nvSpPr>
        <p:spPr>
          <a:xfrm>
            <a:off x="8636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95" name="PlaceHolder 18"/>
          <p:cNvSpPr>
            <a:spLocks noGrp="1"/>
          </p:cNvSpPr>
          <p:nvPr>
            <p:ph type="sldNum" idx="40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AB3D765-447A-4A67-9B95-B374DCFBD80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6" name="PlaceHolder 1"/>
          <p:cNvSpPr>
            <a:spLocks noGrp="1"/>
          </p:cNvSpPr>
          <p:nvPr>
            <p:ph type="body"/>
          </p:nvPr>
        </p:nvSpPr>
        <p:spPr>
          <a:xfrm>
            <a:off x="41022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97" name="PlaceHolder 2"/>
          <p:cNvSpPr>
            <a:spLocks noGrp="1"/>
          </p:cNvSpPr>
          <p:nvPr>
            <p:ph type="body"/>
          </p:nvPr>
        </p:nvSpPr>
        <p:spPr>
          <a:xfrm>
            <a:off x="397512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98" name="PlaceHolder 3"/>
          <p:cNvSpPr>
            <a:spLocks noGrp="1"/>
          </p:cNvSpPr>
          <p:nvPr>
            <p:ph type="body"/>
          </p:nvPr>
        </p:nvSpPr>
        <p:spPr>
          <a:xfrm>
            <a:off x="39816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99" name="PlaceHolder 4"/>
          <p:cNvSpPr>
            <a:spLocks noGrp="1"/>
          </p:cNvSpPr>
          <p:nvPr>
            <p:ph type="body"/>
          </p:nvPr>
        </p:nvSpPr>
        <p:spPr>
          <a:xfrm>
            <a:off x="41022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00" name="PlaceHolder 5"/>
          <p:cNvSpPr>
            <a:spLocks noGrp="1"/>
          </p:cNvSpPr>
          <p:nvPr>
            <p:ph type="body"/>
          </p:nvPr>
        </p:nvSpPr>
        <p:spPr>
          <a:xfrm>
            <a:off x="397512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01" name="PlaceHolder 6"/>
          <p:cNvSpPr>
            <a:spLocks noGrp="1"/>
          </p:cNvSpPr>
          <p:nvPr>
            <p:ph type="body"/>
          </p:nvPr>
        </p:nvSpPr>
        <p:spPr>
          <a:xfrm>
            <a:off x="39816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02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03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04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05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06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07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08" name="PlaceHolder 13"/>
          <p:cNvSpPr>
            <a:spLocks noGrp="1"/>
          </p:cNvSpPr>
          <p:nvPr>
            <p:ph type="body"/>
          </p:nvPr>
        </p:nvSpPr>
        <p:spPr>
          <a:xfrm>
            <a:off x="69976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09" name="PlaceHolder 14"/>
          <p:cNvSpPr>
            <a:spLocks noGrp="1"/>
          </p:cNvSpPr>
          <p:nvPr>
            <p:ph type="body"/>
          </p:nvPr>
        </p:nvSpPr>
        <p:spPr>
          <a:xfrm>
            <a:off x="687060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10" name="PlaceHolder 15"/>
          <p:cNvSpPr>
            <a:spLocks noGrp="1"/>
          </p:cNvSpPr>
          <p:nvPr>
            <p:ph type="body"/>
          </p:nvPr>
        </p:nvSpPr>
        <p:spPr>
          <a:xfrm>
            <a:off x="68770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11" name="PlaceHolder 16"/>
          <p:cNvSpPr>
            <a:spLocks noGrp="1"/>
          </p:cNvSpPr>
          <p:nvPr>
            <p:ph type="body"/>
          </p:nvPr>
        </p:nvSpPr>
        <p:spPr>
          <a:xfrm>
            <a:off x="69976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12" name="PlaceHolder 17"/>
          <p:cNvSpPr>
            <a:spLocks noGrp="1"/>
          </p:cNvSpPr>
          <p:nvPr>
            <p:ph type="body"/>
          </p:nvPr>
        </p:nvSpPr>
        <p:spPr>
          <a:xfrm>
            <a:off x="68706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13" name="PlaceHolder 18"/>
          <p:cNvSpPr>
            <a:spLocks noGrp="1"/>
          </p:cNvSpPr>
          <p:nvPr>
            <p:ph type="body"/>
          </p:nvPr>
        </p:nvSpPr>
        <p:spPr>
          <a:xfrm>
            <a:off x="687708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914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15" name="PlaceHolder 19"/>
          <p:cNvSpPr>
            <a:spLocks noGrp="1"/>
          </p:cNvSpPr>
          <p:nvPr>
            <p:ph type="body"/>
          </p:nvPr>
        </p:nvSpPr>
        <p:spPr>
          <a:xfrm>
            <a:off x="609480" y="3939480"/>
            <a:ext cx="3069360" cy="260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000"/>
              </a:lnSpc>
              <a:buNone/>
              <a:tabLst>
                <a:tab algn="l" pos="0"/>
              </a:tabLst>
            </a:pPr>
            <a:r>
              <a:rPr b="1" lang="ru-RU" sz="3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 заголовок</a:t>
            </a:r>
            <a:endParaRPr b="0" lang="ru-RU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16" name="PlaceHolder 20"/>
          <p:cNvSpPr>
            <a:spLocks noGrp="1"/>
          </p:cNvSpPr>
          <p:nvPr>
            <p:ph type="body"/>
          </p:nvPr>
        </p:nvSpPr>
        <p:spPr>
          <a:xfrm>
            <a:off x="609480" y="5109480"/>
            <a:ext cx="306936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17" name="PlaceHolder 21"/>
          <p:cNvSpPr>
            <a:spLocks noGrp="1"/>
          </p:cNvSpPr>
          <p:nvPr>
            <p:ph type="sldNum" idx="41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794BF6E-A998-46A7-8F02-09789824BBF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19" name="PlaceHolder 1"/>
          <p:cNvSpPr>
            <a:spLocks noGrp="1"/>
          </p:cNvSpPr>
          <p:nvPr>
            <p:ph type="sldNum" idx="41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FCFE94C-55F2-4B59-B5C2-619FD59DD57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0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09572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9921" name="Прямая соединительная линия 2"/>
          <p:cNvCxnSpPr/>
          <p:nvPr/>
        </p:nvCxnSpPr>
        <p:spPr>
          <a:xfrm>
            <a:off x="3441240" y="5841720"/>
            <a:ext cx="360" cy="4140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9922" name="Прямая соединительная линия 3"/>
          <p:cNvCxnSpPr/>
          <p:nvPr/>
        </p:nvCxnSpPr>
        <p:spPr>
          <a:xfrm>
            <a:off x="3736800" y="5553720"/>
            <a:ext cx="78490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9923" name="Прямая соединительная линия 4"/>
          <p:cNvCxnSpPr/>
          <p:nvPr/>
        </p:nvCxnSpPr>
        <p:spPr>
          <a:xfrm>
            <a:off x="3441240" y="602280"/>
            <a:ext cx="360" cy="465228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9924" name="Группа 5"/>
          <p:cNvGrpSpPr/>
          <p:nvPr/>
        </p:nvGrpSpPr>
        <p:grpSpPr>
          <a:xfrm>
            <a:off x="609480" y="609480"/>
            <a:ext cx="2215800" cy="5639040"/>
            <a:chOff x="609480" y="609480"/>
            <a:chExt cx="2215800" cy="5639040"/>
          </a:xfrm>
        </p:grpSpPr>
        <p:sp>
          <p:nvSpPr>
            <p:cNvPr id="9925" name="Полилиния 6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26" name="Полилиния 7"/>
            <p:cNvSpPr/>
            <p:nvPr/>
          </p:nvSpPr>
          <p:spPr>
            <a:xfrm>
              <a:off x="60948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27" name="Полилиния 8"/>
            <p:cNvSpPr/>
            <p:nvPr/>
          </p:nvSpPr>
          <p:spPr>
            <a:xfrm>
              <a:off x="60948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28" name="Полилиния 9"/>
            <p:cNvSpPr/>
            <p:nvPr/>
          </p:nvSpPr>
          <p:spPr>
            <a:xfrm>
              <a:off x="60948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29" name="Полилиния 10"/>
            <p:cNvSpPr/>
            <p:nvPr/>
          </p:nvSpPr>
          <p:spPr>
            <a:xfrm>
              <a:off x="60948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30" name="Полилиния 11"/>
            <p:cNvSpPr/>
            <p:nvPr/>
          </p:nvSpPr>
          <p:spPr>
            <a:xfrm>
              <a:off x="60948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31" name="Полилиния 12"/>
            <p:cNvSpPr/>
            <p:nvPr/>
          </p:nvSpPr>
          <p:spPr>
            <a:xfrm>
              <a:off x="60948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32" name="Полилиния 13"/>
            <p:cNvSpPr/>
            <p:nvPr/>
          </p:nvSpPr>
          <p:spPr>
            <a:xfrm>
              <a:off x="60948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33" name="Полилиния 14"/>
            <p:cNvSpPr/>
            <p:nvPr/>
          </p:nvSpPr>
          <p:spPr>
            <a:xfrm>
              <a:off x="60948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34" name="Полилиния 15"/>
            <p:cNvSpPr/>
            <p:nvPr/>
          </p:nvSpPr>
          <p:spPr>
            <a:xfrm>
              <a:off x="60948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35" name="Полилиния 16"/>
            <p:cNvSpPr/>
            <p:nvPr/>
          </p:nvSpPr>
          <p:spPr>
            <a:xfrm>
              <a:off x="60948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36" name="Полилиния 17"/>
            <p:cNvSpPr/>
            <p:nvPr/>
          </p:nvSpPr>
          <p:spPr>
            <a:xfrm>
              <a:off x="60948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37" name="Полилиния 18"/>
            <p:cNvSpPr/>
            <p:nvPr/>
          </p:nvSpPr>
          <p:spPr>
            <a:xfrm>
              <a:off x="60948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38" name="Полилиния 19"/>
            <p:cNvSpPr/>
            <p:nvPr/>
          </p:nvSpPr>
          <p:spPr>
            <a:xfrm>
              <a:off x="60948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39" name="Полилиния 20"/>
            <p:cNvSpPr/>
            <p:nvPr/>
          </p:nvSpPr>
          <p:spPr>
            <a:xfrm>
              <a:off x="164448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40" name="Полилиния 21"/>
            <p:cNvSpPr/>
            <p:nvPr/>
          </p:nvSpPr>
          <p:spPr>
            <a:xfrm>
              <a:off x="164448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41" name="Полилиния 22"/>
            <p:cNvSpPr/>
            <p:nvPr/>
          </p:nvSpPr>
          <p:spPr>
            <a:xfrm>
              <a:off x="160668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42" name="Полилиния 23"/>
            <p:cNvSpPr/>
            <p:nvPr/>
          </p:nvSpPr>
          <p:spPr>
            <a:xfrm>
              <a:off x="156852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43" name="Полилиния 24"/>
            <p:cNvSpPr/>
            <p:nvPr/>
          </p:nvSpPr>
          <p:spPr>
            <a:xfrm>
              <a:off x="156852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9944" name="PlaceHolder 1"/>
          <p:cNvSpPr>
            <a:spLocks noGrp="1"/>
          </p:cNvSpPr>
          <p:nvPr>
            <p:ph type="body"/>
          </p:nvPr>
        </p:nvSpPr>
        <p:spPr>
          <a:xfrm>
            <a:off x="4095720" y="-352944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45" name="PlaceHolder 2"/>
          <p:cNvSpPr>
            <a:spLocks noGrp="1"/>
          </p:cNvSpPr>
          <p:nvPr>
            <p:ph type="body"/>
          </p:nvPr>
        </p:nvSpPr>
        <p:spPr>
          <a:xfrm>
            <a:off x="4095720" y="141264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46" name="Прямоугольник 28"/>
          <p:cNvSpPr/>
          <p:nvPr/>
        </p:nvSpPr>
        <p:spPr>
          <a:xfrm>
            <a:off x="409572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9947" name="PlaceHolder 3"/>
          <p:cNvSpPr>
            <a:spLocks noGrp="1"/>
          </p:cNvSpPr>
          <p:nvPr>
            <p:ph type="body"/>
          </p:nvPr>
        </p:nvSpPr>
        <p:spPr>
          <a:xfrm>
            <a:off x="422640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51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8" name="PlaceHolder 1"/>
          <p:cNvSpPr>
            <a:spLocks noGrp="1"/>
          </p:cNvSpPr>
          <p:nvPr>
            <p:ph type="body"/>
          </p:nvPr>
        </p:nvSpPr>
        <p:spPr>
          <a:xfrm>
            <a:off x="48574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49" name="PlaceHolder 2"/>
          <p:cNvSpPr>
            <a:spLocks noGrp="1"/>
          </p:cNvSpPr>
          <p:nvPr>
            <p:ph type="body"/>
          </p:nvPr>
        </p:nvSpPr>
        <p:spPr>
          <a:xfrm>
            <a:off x="473040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50" name="PlaceHolder 3"/>
          <p:cNvSpPr>
            <a:spLocks noGrp="1"/>
          </p:cNvSpPr>
          <p:nvPr>
            <p:ph type="body"/>
          </p:nvPr>
        </p:nvSpPr>
        <p:spPr>
          <a:xfrm>
            <a:off x="47368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51" name="PlaceHolder 4"/>
          <p:cNvSpPr>
            <a:spLocks noGrp="1"/>
          </p:cNvSpPr>
          <p:nvPr>
            <p:ph type="body"/>
          </p:nvPr>
        </p:nvSpPr>
        <p:spPr>
          <a:xfrm>
            <a:off x="48574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52" name="PlaceHolder 5"/>
          <p:cNvSpPr>
            <a:spLocks noGrp="1"/>
          </p:cNvSpPr>
          <p:nvPr>
            <p:ph type="body"/>
          </p:nvPr>
        </p:nvSpPr>
        <p:spPr>
          <a:xfrm>
            <a:off x="47304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53" name="PlaceHolder 6"/>
          <p:cNvSpPr>
            <a:spLocks noGrp="1"/>
          </p:cNvSpPr>
          <p:nvPr>
            <p:ph type="body"/>
          </p:nvPr>
        </p:nvSpPr>
        <p:spPr>
          <a:xfrm>
            <a:off x="473688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54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55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56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57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58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59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60" name="PlaceHolder 13"/>
          <p:cNvSpPr>
            <a:spLocks noGrp="1"/>
          </p:cNvSpPr>
          <p:nvPr>
            <p:ph type="body"/>
          </p:nvPr>
        </p:nvSpPr>
        <p:spPr>
          <a:xfrm>
            <a:off x="73749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61" name="PlaceHolder 14"/>
          <p:cNvSpPr>
            <a:spLocks noGrp="1"/>
          </p:cNvSpPr>
          <p:nvPr>
            <p:ph type="body"/>
          </p:nvPr>
        </p:nvSpPr>
        <p:spPr>
          <a:xfrm>
            <a:off x="724824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62" name="PlaceHolder 15"/>
          <p:cNvSpPr>
            <a:spLocks noGrp="1"/>
          </p:cNvSpPr>
          <p:nvPr>
            <p:ph type="body"/>
          </p:nvPr>
        </p:nvSpPr>
        <p:spPr>
          <a:xfrm>
            <a:off x="72543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63" name="PlaceHolder 16"/>
          <p:cNvSpPr>
            <a:spLocks noGrp="1"/>
          </p:cNvSpPr>
          <p:nvPr>
            <p:ph type="body"/>
          </p:nvPr>
        </p:nvSpPr>
        <p:spPr>
          <a:xfrm>
            <a:off x="73749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64" name="PlaceHolder 17"/>
          <p:cNvSpPr>
            <a:spLocks noGrp="1"/>
          </p:cNvSpPr>
          <p:nvPr>
            <p:ph type="body"/>
          </p:nvPr>
        </p:nvSpPr>
        <p:spPr>
          <a:xfrm>
            <a:off x="724824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65" name="PlaceHolder 18"/>
          <p:cNvSpPr>
            <a:spLocks noGrp="1"/>
          </p:cNvSpPr>
          <p:nvPr>
            <p:ph type="body"/>
          </p:nvPr>
        </p:nvSpPr>
        <p:spPr>
          <a:xfrm>
            <a:off x="72543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9966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67" name="PlaceHolder 19"/>
          <p:cNvSpPr>
            <a:spLocks noGrp="1"/>
          </p:cNvSpPr>
          <p:nvPr>
            <p:ph type="body"/>
          </p:nvPr>
        </p:nvSpPr>
        <p:spPr>
          <a:xfrm>
            <a:off x="23328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68" name="PlaceHolder 20"/>
          <p:cNvSpPr>
            <a:spLocks noGrp="1"/>
          </p:cNvSpPr>
          <p:nvPr>
            <p:ph type="body"/>
          </p:nvPr>
        </p:nvSpPr>
        <p:spPr>
          <a:xfrm>
            <a:off x="220608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69" name="PlaceHolder 21"/>
          <p:cNvSpPr>
            <a:spLocks noGrp="1"/>
          </p:cNvSpPr>
          <p:nvPr>
            <p:ph type="body"/>
          </p:nvPr>
        </p:nvSpPr>
        <p:spPr>
          <a:xfrm>
            <a:off x="22122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70" name="PlaceHolder 22"/>
          <p:cNvSpPr>
            <a:spLocks noGrp="1"/>
          </p:cNvSpPr>
          <p:nvPr>
            <p:ph type="body"/>
          </p:nvPr>
        </p:nvSpPr>
        <p:spPr>
          <a:xfrm>
            <a:off x="23328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71" name="PlaceHolder 23"/>
          <p:cNvSpPr>
            <a:spLocks noGrp="1"/>
          </p:cNvSpPr>
          <p:nvPr>
            <p:ph type="body"/>
          </p:nvPr>
        </p:nvSpPr>
        <p:spPr>
          <a:xfrm>
            <a:off x="220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72" name="PlaceHolder 24"/>
          <p:cNvSpPr>
            <a:spLocks noGrp="1"/>
          </p:cNvSpPr>
          <p:nvPr>
            <p:ph type="body"/>
          </p:nvPr>
        </p:nvSpPr>
        <p:spPr>
          <a:xfrm>
            <a:off x="22122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73" name="PlaceHolder 25"/>
          <p:cNvSpPr>
            <a:spLocks noGrp="1"/>
          </p:cNvSpPr>
          <p:nvPr>
            <p:ph type="body"/>
          </p:nvPr>
        </p:nvSpPr>
        <p:spPr>
          <a:xfrm rot="16200000">
            <a:off x="4013280" y="-1517040"/>
            <a:ext cx="43333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74" name="PlaceHolder 26"/>
          <p:cNvSpPr>
            <a:spLocks noGrp="1"/>
          </p:cNvSpPr>
          <p:nvPr>
            <p:ph type="sldNum" idx="41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E9F0188-05D1-4DAD-A0B6-D134AB07F70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76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977" name="Группа 4"/>
          <p:cNvGrpSpPr/>
          <p:nvPr/>
        </p:nvGrpSpPr>
        <p:grpSpPr>
          <a:xfrm>
            <a:off x="609480" y="2902320"/>
            <a:ext cx="4103640" cy="3046680"/>
            <a:chOff x="609480" y="2902320"/>
            <a:chExt cx="4103640" cy="3046680"/>
          </a:xfrm>
        </p:grpSpPr>
        <p:sp>
          <p:nvSpPr>
            <p:cNvPr id="9978" name="Полилиния 5"/>
            <p:cNvSpPr/>
            <p:nvPr/>
          </p:nvSpPr>
          <p:spPr>
            <a:xfrm>
              <a:off x="3319200" y="5021640"/>
              <a:ext cx="1393920" cy="893880"/>
            </a:xfrm>
            <a:custGeom>
              <a:avLst/>
              <a:gdLst>
                <a:gd name="textAreaLeft" fmla="*/ 0 w 1393920"/>
                <a:gd name="textAreaRight" fmla="*/ 1394280 w 1393920"/>
                <a:gd name="textAreaTop" fmla="*/ 0 h 893880"/>
                <a:gd name="textAreaBottom" fmla="*/ 894240 h 893880"/>
                <a:gd name="GluePoint1X" fmla="*/ 0 w 2788841"/>
                <a:gd name="GluePoint1Y" fmla="*/ 1788211 h 1788406"/>
                <a:gd name="GluePoint2X" fmla="*/ 1896424 w 2788841"/>
                <a:gd name="GluePoint2Y" fmla="*/ 1788407 h 1788406"/>
                <a:gd name="GluePoint3X" fmla="*/ 2788842 w 2788841"/>
                <a:gd name="GluePoint3Y" fmla="*/ 894196 h 1788406"/>
                <a:gd name="GluePoint4X" fmla="*/ 1896424 w 2788841"/>
                <a:gd name="GluePoint4Y" fmla="*/ 0 h 1788406"/>
                <a:gd name="GluePoint5X" fmla="*/ 1885400 w 2788841"/>
                <a:gd name="GluePoint5Y" fmla="*/ 99 h 17884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79" name="Полилиния 6"/>
            <p:cNvSpPr/>
            <p:nvPr/>
          </p:nvSpPr>
          <p:spPr>
            <a:xfrm>
              <a:off x="609480" y="4680360"/>
              <a:ext cx="910800" cy="844200"/>
            </a:xfrm>
            <a:custGeom>
              <a:avLst/>
              <a:gdLst>
                <a:gd name="textAreaLeft" fmla="*/ 0 w 910800"/>
                <a:gd name="textAreaRight" fmla="*/ 911160 w 910800"/>
                <a:gd name="textAreaTop" fmla="*/ 0 h 844200"/>
                <a:gd name="textAreaBottom" fmla="*/ 844560 h 844200"/>
                <a:gd name="GluePoint1X" fmla="*/ 1709956 w 1822303"/>
                <a:gd name="GluePoint1Y" fmla="*/ 0 h 1689377"/>
                <a:gd name="GluePoint2X" fmla="*/ 475930 w 1822303"/>
                <a:gd name="GluePoint2Y" fmla="*/ 0 h 1689377"/>
                <a:gd name="GluePoint3X" fmla="*/ 475930 w 1822303"/>
                <a:gd name="GluePoint3Y" fmla="*/ 344698 h 1689377"/>
                <a:gd name="GluePoint4X" fmla="*/ 245853 w 1822303"/>
                <a:gd name="GluePoint4Y" fmla="*/ 344698 h 1689377"/>
                <a:gd name="GluePoint5X" fmla="*/ 0 w 1822303"/>
                <a:gd name="GluePoint5Y" fmla="*/ 591040 h 1689377"/>
                <a:gd name="GluePoint6X" fmla="*/ 116964 w 1822303"/>
                <a:gd name="GluePoint6Y" fmla="*/ 1100051 h 1689377"/>
                <a:gd name="GluePoint7X" fmla="*/ 362816 w 1822303"/>
                <a:gd name="GluePoint7Y" fmla="*/ 1346395 h 1689377"/>
                <a:gd name="GluePoint8X" fmla="*/ 475930 w 1822303"/>
                <a:gd name="GluePoint8Y" fmla="*/ 1346395 h 1689377"/>
                <a:gd name="GluePoint9X" fmla="*/ 475930 w 1822303"/>
                <a:gd name="GluePoint9Y" fmla="*/ 1689378 h 1689377"/>
                <a:gd name="GluePoint10X" fmla="*/ 1822303 w 1822303"/>
                <a:gd name="GluePoint10Y" fmla="*/ 1689378 h 1689377"/>
                <a:gd name="GluePoint11X" fmla="*/ 1822303 w 1822303"/>
                <a:gd name="GluePoint11Y" fmla="*/ 112389 h 1689377"/>
                <a:gd name="GluePoint12X" fmla="*/ 1709956 w 1822303"/>
                <a:gd name="GluePoint12Y" fmla="*/ 0 h 1689377"/>
                <a:gd name="GluePoint13X" fmla="*/ 475930 w 1822303"/>
                <a:gd name="GluePoint13Y" fmla="*/ 503953 h 1689377"/>
                <a:gd name="GluePoint14X" fmla="*/ 475930 w 1822303"/>
                <a:gd name="GluePoint14Y" fmla="*/ 1187139 h 1689377"/>
                <a:gd name="GluePoint15X" fmla="*/ 385694 w 1822303"/>
                <a:gd name="GluePoint15Y" fmla="*/ 1187139 h 1689377"/>
                <a:gd name="GluePoint16X" fmla="*/ 275899 w 1822303"/>
                <a:gd name="GluePoint16Y" fmla="*/ 1100051 h 1689377"/>
                <a:gd name="GluePoint17X" fmla="*/ 158935 w 1822303"/>
                <a:gd name="GluePoint17Y" fmla="*/ 591040 h 1689377"/>
                <a:gd name="GluePoint18X" fmla="*/ 245853 w 1822303"/>
                <a:gd name="GluePoint18Y" fmla="*/ 503953 h 1689377"/>
                <a:gd name="GluePoint19X" fmla="*/ 475930 w 1822303"/>
                <a:gd name="GluePoint19Y" fmla="*/ 503953 h 16893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80" name="Полилиния 7"/>
            <p:cNvSpPr/>
            <p:nvPr/>
          </p:nvSpPr>
          <p:spPr>
            <a:xfrm>
              <a:off x="3637080" y="3674160"/>
              <a:ext cx="762480" cy="1731960"/>
            </a:xfrm>
            <a:custGeom>
              <a:avLst/>
              <a:gdLst>
                <a:gd name="textAreaLeft" fmla="*/ 0 w 762480"/>
                <a:gd name="textAreaRight" fmla="*/ 762840 w 762480"/>
                <a:gd name="textAreaTop" fmla="*/ 0 h 1731960"/>
                <a:gd name="textAreaBottom" fmla="*/ 1732320 h 1731960"/>
                <a:gd name="GluePoint1X" fmla="*/ 109286 w 1526071"/>
                <a:gd name="GluePoint1Y" fmla="*/ 0 h 3464354"/>
                <a:gd name="GluePoint2X" fmla="*/ 1472790 w 1526071"/>
                <a:gd name="GluePoint2Y" fmla="*/ 0 h 3464354"/>
                <a:gd name="GluePoint3X" fmla="*/ 1526071 w 1526071"/>
                <a:gd name="GluePoint3Y" fmla="*/ 169104 h 3464354"/>
                <a:gd name="GluePoint4X" fmla="*/ 1526071 w 1526071"/>
                <a:gd name="GluePoint4Y" fmla="*/ 3117479 h 3464354"/>
                <a:gd name="GluePoint5X" fmla="*/ 1416785 w 1526071"/>
                <a:gd name="GluePoint5Y" fmla="*/ 3464355 h 3464354"/>
                <a:gd name="GluePoint6X" fmla="*/ 53280 w 1526071"/>
                <a:gd name="GluePoint6Y" fmla="*/ 3464355 h 3464354"/>
                <a:gd name="GluePoint7X" fmla="*/ 0 w 1526071"/>
                <a:gd name="GluePoint7Y" fmla="*/ 3295251 h 3464354"/>
                <a:gd name="GluePoint8X" fmla="*/ 0 w 1526071"/>
                <a:gd name="GluePoint8Y" fmla="*/ 346875 h 3464354"/>
                <a:gd name="GluePoint9X" fmla="*/ 109286 w 1526071"/>
                <a:gd name="GluePoint9Y" fmla="*/ 0 h 34643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81" name="Полилиния 8"/>
            <p:cNvSpPr/>
            <p:nvPr/>
          </p:nvSpPr>
          <p:spPr>
            <a:xfrm>
              <a:off x="2058480" y="3753720"/>
              <a:ext cx="2251440" cy="1617120"/>
            </a:xfrm>
            <a:custGeom>
              <a:avLst/>
              <a:gdLst>
                <a:gd name="textAreaLeft" fmla="*/ 0 w 2251440"/>
                <a:gd name="textAreaRight" fmla="*/ 2251800 w 2251440"/>
                <a:gd name="textAreaTop" fmla="*/ 0 h 1617120"/>
                <a:gd name="textAreaBottom" fmla="*/ 1617480 h 1617120"/>
                <a:gd name="GluePoint1X" fmla="*/ 192198 w 4503909"/>
                <a:gd name="GluePoint1Y" fmla="*/ 0 h 3234939"/>
                <a:gd name="GluePoint2X" fmla="*/ 4503910 w 4503909"/>
                <a:gd name="GluePoint2Y" fmla="*/ 0 h 3234939"/>
                <a:gd name="GluePoint3X" fmla="*/ 4503910 w 4503909"/>
                <a:gd name="GluePoint3Y" fmla="*/ 3042333 h 3234939"/>
                <a:gd name="GluePoint4X" fmla="*/ 4311697 w 4503909"/>
                <a:gd name="GluePoint4Y" fmla="*/ 3234940 h 3234939"/>
                <a:gd name="GluePoint5X" fmla="*/ 0 w 4503909"/>
                <a:gd name="GluePoint5Y" fmla="*/ 3234940 h 3234939"/>
                <a:gd name="GluePoint6X" fmla="*/ 0 w 4503909"/>
                <a:gd name="GluePoint6Y" fmla="*/ 192593 h 3234939"/>
                <a:gd name="GluePoint7X" fmla="*/ 192198 w 4503909"/>
                <a:gd name="GluePoint7Y" fmla="*/ 0 h 32349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82" name="Полилиния 9"/>
            <p:cNvSpPr/>
            <p:nvPr/>
          </p:nvSpPr>
          <p:spPr>
            <a:xfrm>
              <a:off x="1360800" y="3187080"/>
              <a:ext cx="2140200" cy="1366200"/>
            </a:xfrm>
            <a:custGeom>
              <a:avLst/>
              <a:gdLst>
                <a:gd name="textAreaLeft" fmla="*/ 0 w 2140200"/>
                <a:gd name="textAreaRight" fmla="*/ 2140560 w 2140200"/>
                <a:gd name="textAreaTop" fmla="*/ 0 h 1366200"/>
                <a:gd name="textAreaBottom" fmla="*/ 1366560 h 1366200"/>
                <a:gd name="GluePoint1X" fmla="*/ 554772 w 4281391"/>
                <a:gd name="GluePoint1Y" fmla="*/ 0 h 2733091"/>
                <a:gd name="GluePoint2X" fmla="*/ 4281392 w 4281391"/>
                <a:gd name="GluePoint2Y" fmla="*/ 0 h 2733091"/>
                <a:gd name="GluePoint3X" fmla="*/ 4281392 w 4281391"/>
                <a:gd name="GluePoint3Y" fmla="*/ 2185461 h 2733091"/>
                <a:gd name="GluePoint4X" fmla="*/ 3726732 w 4281391"/>
                <a:gd name="GluePoint4Y" fmla="*/ 2733092 h 2733091"/>
                <a:gd name="GluePoint5X" fmla="*/ 0 w 4281391"/>
                <a:gd name="GluePoint5Y" fmla="*/ 2733092 h 2733091"/>
                <a:gd name="GluePoint6X" fmla="*/ 0 w 4281391"/>
                <a:gd name="GluePoint6Y" fmla="*/ 547621 h 2733091"/>
                <a:gd name="GluePoint7X" fmla="*/ 554659 w 4281391"/>
                <a:gd name="GluePoint7Y" fmla="*/ 0 h 2733091"/>
                <a:gd name="GluePoint8X" fmla="*/ 554772 w 4281391"/>
                <a:gd name="GluePoint8Y" fmla="*/ 0 h 27330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83" name="Полилиния 10"/>
            <p:cNvSpPr/>
            <p:nvPr/>
          </p:nvSpPr>
          <p:spPr>
            <a:xfrm>
              <a:off x="2161440" y="3847320"/>
              <a:ext cx="2048400" cy="1437480"/>
            </a:xfrm>
            <a:custGeom>
              <a:avLst/>
              <a:gdLst>
                <a:gd name="textAreaLeft" fmla="*/ 0 w 2048400"/>
                <a:gd name="textAreaRight" fmla="*/ 2048760 w 2048400"/>
                <a:gd name="textAreaTop" fmla="*/ 0 h 1437480"/>
                <a:gd name="textAreaBottom" fmla="*/ 1437840 h 1437480"/>
                <a:gd name="GluePoint1X" fmla="*/ 0 w 4097885"/>
                <a:gd name="GluePoint1Y" fmla="*/ 112361 h 2875828"/>
                <a:gd name="GluePoint2X" fmla="*/ 112347 w 4097885"/>
                <a:gd name="GluePoint2Y" fmla="*/ 0 h 2875828"/>
                <a:gd name="GluePoint3X" fmla="*/ 4097886 w 4097885"/>
                <a:gd name="GluePoint3Y" fmla="*/ 0 h 2875828"/>
                <a:gd name="GluePoint4X" fmla="*/ 4097886 w 4097885"/>
                <a:gd name="GluePoint4Y" fmla="*/ 2763439 h 2875828"/>
                <a:gd name="GluePoint5X" fmla="*/ 3987336 w 4097885"/>
                <a:gd name="GluePoint5Y" fmla="*/ 2875828 h 2875828"/>
                <a:gd name="GluePoint6X" fmla="*/ 0 w 4097885"/>
                <a:gd name="GluePoint6Y" fmla="*/ 2875815 h 2875828"/>
                <a:gd name="GluePoint7X" fmla="*/ 0 w 4097885"/>
                <a:gd name="GluePoint7Y" fmla="*/ 112361 h 287582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84" name="Полилиния 11"/>
            <p:cNvSpPr/>
            <p:nvPr/>
          </p:nvSpPr>
          <p:spPr>
            <a:xfrm>
              <a:off x="3427920" y="5104440"/>
              <a:ext cx="645840" cy="63360"/>
            </a:xfrm>
            <a:custGeom>
              <a:avLst/>
              <a:gdLst>
                <a:gd name="textAreaLeft" fmla="*/ 0 w 645840"/>
                <a:gd name="textAreaRight" fmla="*/ 646200 w 645840"/>
                <a:gd name="textAreaTop" fmla="*/ 0 h 63360"/>
                <a:gd name="textAreaBottom" fmla="*/ 63720 h 63360"/>
                <a:gd name="GluePoint1X" fmla="*/ 1228779 w 1292405"/>
                <a:gd name="GluePoint1Y" fmla="*/ 0 h 127299"/>
                <a:gd name="GluePoint2X" fmla="*/ 1292405 w 1292405"/>
                <a:gd name="GluePoint2Y" fmla="*/ 0 h 127299"/>
                <a:gd name="GluePoint3X" fmla="*/ 1292405 w 1292405"/>
                <a:gd name="GluePoint3Y" fmla="*/ 127299 h 127299"/>
                <a:gd name="GluePoint4X" fmla="*/ 1228779 w 1292405"/>
                <a:gd name="GluePoint4Y" fmla="*/ 127299 h 127299"/>
                <a:gd name="GluePoint5X" fmla="*/ 63626 w 1292405"/>
                <a:gd name="GluePoint5Y" fmla="*/ 127299 h 127299"/>
                <a:gd name="GluePoint6X" fmla="*/ 0 w 1292405"/>
                <a:gd name="GluePoint6Y" fmla="*/ 127299 h 127299"/>
                <a:gd name="GluePoint7X" fmla="*/ 0 w 1292405"/>
                <a:gd name="GluePoint7Y" fmla="*/ 0 h 127299"/>
                <a:gd name="GluePoint8X" fmla="*/ 63626 w 1292405"/>
                <a:gd name="GluePoint8Y" fmla="*/ 0 h 1272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85" name="Полилиния 12"/>
            <p:cNvSpPr/>
            <p:nvPr/>
          </p:nvSpPr>
          <p:spPr>
            <a:xfrm>
              <a:off x="979200" y="5371200"/>
              <a:ext cx="2251080" cy="146160"/>
            </a:xfrm>
            <a:custGeom>
              <a:avLst/>
              <a:gdLst>
                <a:gd name="textAreaLeft" fmla="*/ 0 w 2251080"/>
                <a:gd name="textAreaRight" fmla="*/ 2251440 w 2251080"/>
                <a:gd name="textAreaTop" fmla="*/ 0 h 146160"/>
                <a:gd name="textAreaBottom" fmla="*/ 146520 h 146160"/>
                <a:gd name="GluePoint1X" fmla="*/ 121387 w 4503822"/>
                <a:gd name="GluePoint1Y" fmla="*/ 0 h 292717"/>
                <a:gd name="GluePoint2X" fmla="*/ 4503823 w 4503822"/>
                <a:gd name="GluePoint2Y" fmla="*/ 0 h 292717"/>
                <a:gd name="GluePoint3X" fmla="*/ 4503823 w 4503822"/>
                <a:gd name="GluePoint3Y" fmla="*/ 171000 h 292717"/>
                <a:gd name="GluePoint4X" fmla="*/ 4382333 w 4503822"/>
                <a:gd name="GluePoint4Y" fmla="*/ 292718 h 292717"/>
                <a:gd name="GluePoint5X" fmla="*/ 0 w 4503822"/>
                <a:gd name="GluePoint5Y" fmla="*/ 292718 h 292717"/>
                <a:gd name="GluePoint6X" fmla="*/ 0 w 4503822"/>
                <a:gd name="GluePoint6Y" fmla="*/ 121731 h 292717"/>
                <a:gd name="GluePoint7X" fmla="*/ 121487 w 4503822"/>
                <a:gd name="GluePoint7Y" fmla="*/ 0 h 292717"/>
                <a:gd name="GluePoint8X" fmla="*/ 121387 w 4503822"/>
                <a:gd name="GluePoint8Y" fmla="*/ 0 h 2927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86" name="Полилиния 13"/>
            <p:cNvSpPr/>
            <p:nvPr/>
          </p:nvSpPr>
          <p:spPr>
            <a:xfrm>
              <a:off x="979200" y="5370840"/>
              <a:ext cx="3330360" cy="146160"/>
            </a:xfrm>
            <a:custGeom>
              <a:avLst/>
              <a:gdLst>
                <a:gd name="textAreaLeft" fmla="*/ 0 w 3330360"/>
                <a:gd name="textAreaRight" fmla="*/ 3330720 w 3330360"/>
                <a:gd name="textAreaTop" fmla="*/ 0 h 146160"/>
                <a:gd name="textAreaBottom" fmla="*/ 146520 h 146160"/>
                <a:gd name="GluePoint1X" fmla="*/ 123572 w 6662353"/>
                <a:gd name="GluePoint1Y" fmla="*/ 98 h 292731"/>
                <a:gd name="GluePoint2X" fmla="*/ 6585663 w 6662353"/>
                <a:gd name="GluePoint2Y" fmla="*/ 98 h 292731"/>
                <a:gd name="GluePoint3X" fmla="*/ 6662354 w 6662353"/>
                <a:gd name="GluePoint3Y" fmla="*/ 76931 h 292731"/>
                <a:gd name="GluePoint4X" fmla="*/ 6662354 w 6662353"/>
                <a:gd name="GluePoint4Y" fmla="*/ 292732 h 292731"/>
                <a:gd name="GluePoint5X" fmla="*/ 0 w 6662353"/>
                <a:gd name="GluePoint5Y" fmla="*/ 292732 h 292731"/>
                <a:gd name="GluePoint6X" fmla="*/ 0 w 6662353"/>
                <a:gd name="GluePoint6Y" fmla="*/ 123811 h 292731"/>
                <a:gd name="GluePoint7X" fmla="*/ 123572 w 6662353"/>
                <a:gd name="GluePoint7Y" fmla="*/ 0 h 292731"/>
                <a:gd name="GluePoint8X" fmla="*/ 123572 w 6662353"/>
                <a:gd name="GluePoint8Y" fmla="*/ 98 h 2927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87" name="Полилиния 14"/>
            <p:cNvSpPr/>
            <p:nvPr/>
          </p:nvSpPr>
          <p:spPr>
            <a:xfrm>
              <a:off x="3286080" y="5884200"/>
              <a:ext cx="64440" cy="64800"/>
            </a:xfrm>
            <a:custGeom>
              <a:avLst/>
              <a:gdLst>
                <a:gd name="textAreaLeft" fmla="*/ 0 w 64440"/>
                <a:gd name="textAreaRight" fmla="*/ 64800 w 64440"/>
                <a:gd name="textAreaTop" fmla="*/ 0 h 64800"/>
                <a:gd name="textAreaBottom" fmla="*/ 65160 h 64800"/>
                <a:gd name="GluePoint1X" fmla="*/ 64866 w 129732"/>
                <a:gd name="GluePoint1Y" fmla="*/ 129992 h 129992"/>
                <a:gd name="GluePoint2X" fmla="*/ 129733 w 129732"/>
                <a:gd name="GluePoint2Y" fmla="*/ 64989 h 129992"/>
                <a:gd name="GluePoint3X" fmla="*/ 64866 w 129732"/>
                <a:gd name="GluePoint3Y" fmla="*/ 0 h 129992"/>
                <a:gd name="GluePoint4X" fmla="*/ 0 w 129732"/>
                <a:gd name="GluePoint4Y" fmla="*/ 64989 h 129992"/>
                <a:gd name="GluePoint5X" fmla="*/ 64866 w 129732"/>
                <a:gd name="GluePoint5Y" fmla="*/ 129992 h 129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88" name="Полилиния 15"/>
            <p:cNvSpPr/>
            <p:nvPr/>
          </p:nvSpPr>
          <p:spPr>
            <a:xfrm>
              <a:off x="1361160" y="3187080"/>
              <a:ext cx="2066760" cy="1283040"/>
            </a:xfrm>
            <a:custGeom>
              <a:avLst/>
              <a:gdLst>
                <a:gd name="textAreaLeft" fmla="*/ 0 w 2066760"/>
                <a:gd name="textAreaRight" fmla="*/ 2067120 w 2066760"/>
                <a:gd name="textAreaTop" fmla="*/ 0 h 1283040"/>
                <a:gd name="textAreaBottom" fmla="*/ 1283400 h 1283040"/>
                <a:gd name="GluePoint1X" fmla="*/ 0 w 4134426"/>
                <a:gd name="GluePoint1Y" fmla="*/ 112389 h 2566727"/>
                <a:gd name="GluePoint2X" fmla="*/ 112347 w 4134426"/>
                <a:gd name="GluePoint2Y" fmla="*/ 0 h 2566727"/>
                <a:gd name="GluePoint3X" fmla="*/ 4134427 w 4134426"/>
                <a:gd name="GluePoint3Y" fmla="*/ 0 h 2566727"/>
                <a:gd name="GluePoint4X" fmla="*/ 4134427 w 4134426"/>
                <a:gd name="GluePoint4Y" fmla="*/ 2454338 h 2566727"/>
                <a:gd name="GluePoint5X" fmla="*/ 4022080 w 4134426"/>
                <a:gd name="GluePoint5Y" fmla="*/ 2566728 h 2566727"/>
                <a:gd name="GluePoint6X" fmla="*/ 0 w 4134426"/>
                <a:gd name="GluePoint6Y" fmla="*/ 2566728 h 2566727"/>
                <a:gd name="GluePoint7X" fmla="*/ 0 w 4134426"/>
                <a:gd name="GluePoint7Y" fmla="*/ 112389 h 25667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89" name="Полилиния 16"/>
            <p:cNvSpPr/>
            <p:nvPr/>
          </p:nvSpPr>
          <p:spPr>
            <a:xfrm>
              <a:off x="1291320" y="3117960"/>
              <a:ext cx="702000" cy="388080"/>
            </a:xfrm>
            <a:custGeom>
              <a:avLst/>
              <a:gdLst>
                <a:gd name="textAreaLeft" fmla="*/ 0 w 702000"/>
                <a:gd name="textAreaRight" fmla="*/ 702360 w 702000"/>
                <a:gd name="textAreaTop" fmla="*/ 0 h 388080"/>
                <a:gd name="textAreaBottom" fmla="*/ 388440 h 388080"/>
                <a:gd name="GluePoint1X" fmla="*/ 1404753 w 1404752"/>
                <a:gd name="GluePoint1Y" fmla="*/ 0 h 776953"/>
                <a:gd name="GluePoint2X" fmla="*/ 140437 w 1404752"/>
                <a:gd name="GluePoint2Y" fmla="*/ 0 h 776953"/>
                <a:gd name="GluePoint3X" fmla="*/ 0 w 1404752"/>
                <a:gd name="GluePoint3Y" fmla="*/ 140486 h 776953"/>
                <a:gd name="GluePoint4X" fmla="*/ 0 w 1404752"/>
                <a:gd name="GluePoint4Y" fmla="*/ 776954 h 7769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90" name="Полилиния 17"/>
            <p:cNvSpPr/>
            <p:nvPr/>
          </p:nvSpPr>
          <p:spPr>
            <a:xfrm>
              <a:off x="152064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0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91" name="Полилиния 18"/>
            <p:cNvSpPr/>
            <p:nvPr/>
          </p:nvSpPr>
          <p:spPr>
            <a:xfrm>
              <a:off x="168732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24 w 164434"/>
                <a:gd name="GluePoint1Y" fmla="*/ 164493 h 164492"/>
                <a:gd name="GluePoint2X" fmla="*/ 164434 w 164434"/>
                <a:gd name="GluePoint2Y" fmla="*/ 82246 h 164492"/>
                <a:gd name="GluePoint3X" fmla="*/ 82224 w 164434"/>
                <a:gd name="GluePoint3Y" fmla="*/ 0 h 164492"/>
                <a:gd name="GluePoint4X" fmla="*/ 0 w 164434"/>
                <a:gd name="GluePoint4Y" fmla="*/ 82246 h 164492"/>
                <a:gd name="GluePoint5X" fmla="*/ 82224 w 164434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92" name="Полилиния 19"/>
            <p:cNvSpPr/>
            <p:nvPr/>
          </p:nvSpPr>
          <p:spPr>
            <a:xfrm>
              <a:off x="1854000" y="3331440"/>
              <a:ext cx="81720" cy="8172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720"/>
                <a:gd name="textAreaBottom" fmla="*/ 82080 h 81720"/>
                <a:gd name="GluePoint1X" fmla="*/ 82210 w 164420"/>
                <a:gd name="GluePoint1Y" fmla="*/ 164493 h 164492"/>
                <a:gd name="GluePoint2X" fmla="*/ 164421 w 164420"/>
                <a:gd name="GluePoint2Y" fmla="*/ 82246 h 164492"/>
                <a:gd name="GluePoint3X" fmla="*/ 82210 w 164420"/>
                <a:gd name="GluePoint3Y" fmla="*/ 0 h 164492"/>
                <a:gd name="GluePoint4X" fmla="*/ 0 w 164420"/>
                <a:gd name="GluePoint4Y" fmla="*/ 82246 h 164492"/>
                <a:gd name="GluePoint5X" fmla="*/ 82210 w 164420"/>
                <a:gd name="GluePoint5Y" fmla="*/ 164493 h 1644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080" bIns="37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93" name="Полилиния 20"/>
            <p:cNvSpPr/>
            <p:nvPr/>
          </p:nvSpPr>
          <p:spPr>
            <a:xfrm>
              <a:off x="3698280" y="2902320"/>
              <a:ext cx="569520" cy="569520"/>
            </a:xfrm>
            <a:custGeom>
              <a:avLst/>
              <a:gdLst>
                <a:gd name="textAreaLeft" fmla="*/ 0 w 569520"/>
                <a:gd name="textAreaRight" fmla="*/ 569880 w 569520"/>
                <a:gd name="textAreaTop" fmla="*/ 0 h 569520"/>
                <a:gd name="textAreaBottom" fmla="*/ 569880 h 569520"/>
                <a:gd name="GluePoint1X" fmla="*/ 1139666 w 1139665"/>
                <a:gd name="GluePoint1Y" fmla="*/ 570045 h 1140088"/>
                <a:gd name="GluePoint2X" fmla="*/ 569840 w 1139665"/>
                <a:gd name="GluePoint2Y" fmla="*/ 1140089 h 1140088"/>
                <a:gd name="GluePoint3X" fmla="*/ 0 w 1139665"/>
                <a:gd name="GluePoint3Y" fmla="*/ 570045 h 1140088"/>
                <a:gd name="GluePoint4X" fmla="*/ 569840 w 1139665"/>
                <a:gd name="GluePoint4Y" fmla="*/ 0 h 1140088"/>
                <a:gd name="GluePoint5X" fmla="*/ 1139666 w 1139665"/>
                <a:gd name="GluePoint5Y" fmla="*/ 570045 h 114008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94" name="Полилиния 21"/>
            <p:cNvSpPr/>
            <p:nvPr/>
          </p:nvSpPr>
          <p:spPr>
            <a:xfrm>
              <a:off x="3986280" y="3028680"/>
              <a:ext cx="6840" cy="316440"/>
            </a:xfrm>
            <a:custGeom>
              <a:avLst/>
              <a:gdLst>
                <a:gd name="textAreaLeft" fmla="*/ 0 w 6840"/>
                <a:gd name="textAreaRight" fmla="*/ 7200 w 6840"/>
                <a:gd name="textAreaTop" fmla="*/ 0 h 316440"/>
                <a:gd name="textAreaBottom" fmla="*/ 316800 h 316440"/>
                <a:gd name="GluePoint1X" fmla="*/ 0 w 14043"/>
                <a:gd name="GluePoint1Y" fmla="*/ 0 h 633949"/>
                <a:gd name="GluePoint2X" fmla="*/ 0 w 14043"/>
                <a:gd name="GluePoint2Y" fmla="*/ 633949 h 63394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9995" name="Полилиния 22"/>
            <p:cNvSpPr/>
            <p:nvPr/>
          </p:nvSpPr>
          <p:spPr>
            <a:xfrm>
              <a:off x="3862080" y="3028680"/>
              <a:ext cx="241920" cy="123840"/>
            </a:xfrm>
            <a:custGeom>
              <a:avLst/>
              <a:gdLst>
                <a:gd name="textAreaLeft" fmla="*/ 0 w 241920"/>
                <a:gd name="textAreaRight" fmla="*/ 242280 w 241920"/>
                <a:gd name="textAreaTop" fmla="*/ 0 h 123840"/>
                <a:gd name="textAreaBottom" fmla="*/ 124200 h 123840"/>
                <a:gd name="GluePoint1X" fmla="*/ 0 w 484568"/>
                <a:gd name="GluePoint1Y" fmla="*/ 248193 h 248193"/>
                <a:gd name="GluePoint2X" fmla="*/ 248105 w 484568"/>
                <a:gd name="GluePoint2Y" fmla="*/ 0 h 248193"/>
                <a:gd name="GluePoint3X" fmla="*/ 484569 w 484568"/>
                <a:gd name="GluePoint3Y" fmla="*/ 236548 h 2481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9996" name="PlaceHolder 1"/>
          <p:cNvSpPr>
            <a:spLocks noGrp="1"/>
          </p:cNvSpPr>
          <p:nvPr>
            <p:ph type="body"/>
          </p:nvPr>
        </p:nvSpPr>
        <p:spPr>
          <a:xfrm>
            <a:off x="609480" y="9086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Список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литературы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97" name="PlaceHolder 2"/>
          <p:cNvSpPr>
            <a:spLocks noGrp="1"/>
          </p:cNvSpPr>
          <p:nvPr>
            <p:ph type="body"/>
          </p:nvPr>
        </p:nvSpPr>
        <p:spPr>
          <a:xfrm>
            <a:off x="6899400" y="1115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98" name="PlaceHolder 3"/>
          <p:cNvSpPr>
            <a:spLocks noGrp="1"/>
          </p:cNvSpPr>
          <p:nvPr>
            <p:ph type="body"/>
          </p:nvPr>
        </p:nvSpPr>
        <p:spPr>
          <a:xfrm>
            <a:off x="6899400" y="142056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99" name="PlaceHolder 4"/>
          <p:cNvSpPr>
            <a:spLocks noGrp="1"/>
          </p:cNvSpPr>
          <p:nvPr>
            <p:ph type="body"/>
          </p:nvPr>
        </p:nvSpPr>
        <p:spPr>
          <a:xfrm>
            <a:off x="6899400" y="267552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00" name="PlaceHolder 5"/>
          <p:cNvSpPr>
            <a:spLocks noGrp="1"/>
          </p:cNvSpPr>
          <p:nvPr>
            <p:ph type="body"/>
          </p:nvPr>
        </p:nvSpPr>
        <p:spPr>
          <a:xfrm>
            <a:off x="6899400" y="393048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01" name="PlaceHolder 6"/>
          <p:cNvSpPr>
            <a:spLocks noGrp="1"/>
          </p:cNvSpPr>
          <p:nvPr>
            <p:ph type="body"/>
          </p:nvPr>
        </p:nvSpPr>
        <p:spPr>
          <a:xfrm>
            <a:off x="6899400" y="5185440"/>
            <a:ext cx="468252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Dietterich, T. G. (2000). «Ensemble Methods in Machine Learning» //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First International Workshop on Multiple Classifier Systems, Lecture Notes </a:t>
            </a:r>
            <a:br>
              <a:rPr sz="1000"/>
            </a:br>
            <a:r>
              <a:rPr b="0" lang="en-US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in Computer Science (pp. 1-15). New York: Springer Verlag.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02" name="PlaceHolder 7"/>
          <p:cNvSpPr>
            <a:spLocks noGrp="1"/>
          </p:cNvSpPr>
          <p:nvPr>
            <p:ph type="body"/>
          </p:nvPr>
        </p:nvSpPr>
        <p:spPr>
          <a:xfrm>
            <a:off x="6899400" y="23774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03" name="PlaceHolder 8"/>
          <p:cNvSpPr>
            <a:spLocks noGrp="1"/>
          </p:cNvSpPr>
          <p:nvPr>
            <p:ph type="body"/>
          </p:nvPr>
        </p:nvSpPr>
        <p:spPr>
          <a:xfrm>
            <a:off x="6899400" y="363240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04" name="PlaceHolder 9"/>
          <p:cNvSpPr>
            <a:spLocks noGrp="1"/>
          </p:cNvSpPr>
          <p:nvPr>
            <p:ph type="body"/>
          </p:nvPr>
        </p:nvSpPr>
        <p:spPr>
          <a:xfrm>
            <a:off x="6899400" y="48873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Статья про ансамбли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05" name="PlaceHolder 10"/>
          <p:cNvSpPr>
            <a:spLocks noGrp="1"/>
          </p:cNvSpPr>
          <p:nvPr>
            <p:ph type="sldNum" idx="41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90B691D-91C2-4210-BD20-2A3F6F2CDE5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14 (6 пунктов с цифрами)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9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6472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Слайд с пуктами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0" name="PlaceHolder 2"/>
          <p:cNvSpPr>
            <a:spLocks noGrp="1"/>
          </p:cNvSpPr>
          <p:nvPr>
            <p:ph type="body"/>
          </p:nvPr>
        </p:nvSpPr>
        <p:spPr>
          <a:xfrm>
            <a:off x="6094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1" name="PlaceHolder 3"/>
          <p:cNvSpPr>
            <a:spLocks noGrp="1"/>
          </p:cNvSpPr>
          <p:nvPr>
            <p:ph type="body"/>
          </p:nvPr>
        </p:nvSpPr>
        <p:spPr>
          <a:xfrm>
            <a:off x="6094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2" name="PlaceHolder 4"/>
          <p:cNvSpPr>
            <a:spLocks noGrp="1"/>
          </p:cNvSpPr>
          <p:nvPr>
            <p:ph type="body"/>
          </p:nvPr>
        </p:nvSpPr>
        <p:spPr>
          <a:xfrm>
            <a:off x="6094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3" name="PlaceHolder 5"/>
          <p:cNvSpPr>
            <a:spLocks noGrp="1"/>
          </p:cNvSpPr>
          <p:nvPr>
            <p:ph type="body"/>
          </p:nvPr>
        </p:nvSpPr>
        <p:spPr>
          <a:xfrm>
            <a:off x="61912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04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4" name="PlaceHolder 6"/>
          <p:cNvSpPr>
            <a:spLocks noGrp="1"/>
          </p:cNvSpPr>
          <p:nvPr>
            <p:ph type="body"/>
          </p:nvPr>
        </p:nvSpPr>
        <p:spPr>
          <a:xfrm>
            <a:off x="61912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05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5" name="PlaceHolder 7"/>
          <p:cNvSpPr>
            <a:spLocks noGrp="1"/>
          </p:cNvSpPr>
          <p:nvPr>
            <p:ph type="body"/>
          </p:nvPr>
        </p:nvSpPr>
        <p:spPr>
          <a:xfrm>
            <a:off x="61912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06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6" name="PlaceHolder 8"/>
          <p:cNvSpPr>
            <a:spLocks noGrp="1"/>
          </p:cNvSpPr>
          <p:nvPr>
            <p:ph type="body"/>
          </p:nvPr>
        </p:nvSpPr>
        <p:spPr>
          <a:xfrm>
            <a:off x="174636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7" name="PlaceHolder 9"/>
          <p:cNvSpPr>
            <a:spLocks noGrp="1"/>
          </p:cNvSpPr>
          <p:nvPr>
            <p:ph type="body"/>
          </p:nvPr>
        </p:nvSpPr>
        <p:spPr>
          <a:xfrm>
            <a:off x="174636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8" name="PlaceHolder 10"/>
          <p:cNvSpPr>
            <a:spLocks noGrp="1"/>
          </p:cNvSpPr>
          <p:nvPr>
            <p:ph type="body"/>
          </p:nvPr>
        </p:nvSpPr>
        <p:spPr>
          <a:xfrm>
            <a:off x="174636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9" name="PlaceHolder 11"/>
          <p:cNvSpPr>
            <a:spLocks noGrp="1"/>
          </p:cNvSpPr>
          <p:nvPr>
            <p:ph type="body"/>
          </p:nvPr>
        </p:nvSpPr>
        <p:spPr>
          <a:xfrm>
            <a:off x="732780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0" name="PlaceHolder 12"/>
          <p:cNvSpPr>
            <a:spLocks noGrp="1"/>
          </p:cNvSpPr>
          <p:nvPr>
            <p:ph type="body"/>
          </p:nvPr>
        </p:nvSpPr>
        <p:spPr>
          <a:xfrm>
            <a:off x="732780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1" name="PlaceHolder 13"/>
          <p:cNvSpPr>
            <a:spLocks noGrp="1"/>
          </p:cNvSpPr>
          <p:nvPr>
            <p:ph type="body"/>
          </p:nvPr>
        </p:nvSpPr>
        <p:spPr>
          <a:xfrm>
            <a:off x="732780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2" name="PlaceHolder 14"/>
          <p:cNvSpPr>
            <a:spLocks noGrp="1"/>
          </p:cNvSpPr>
          <p:nvPr>
            <p:ph type="body"/>
          </p:nvPr>
        </p:nvSpPr>
        <p:spPr>
          <a:xfrm>
            <a:off x="174636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3" name="PlaceHolder 15"/>
          <p:cNvSpPr>
            <a:spLocks noGrp="1"/>
          </p:cNvSpPr>
          <p:nvPr>
            <p:ph type="body"/>
          </p:nvPr>
        </p:nvSpPr>
        <p:spPr>
          <a:xfrm>
            <a:off x="174636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4" name="PlaceHolder 16"/>
          <p:cNvSpPr>
            <a:spLocks noGrp="1"/>
          </p:cNvSpPr>
          <p:nvPr>
            <p:ph type="body"/>
          </p:nvPr>
        </p:nvSpPr>
        <p:spPr>
          <a:xfrm>
            <a:off x="174636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5" name="PlaceHolder 17"/>
          <p:cNvSpPr>
            <a:spLocks noGrp="1"/>
          </p:cNvSpPr>
          <p:nvPr>
            <p:ph type="body"/>
          </p:nvPr>
        </p:nvSpPr>
        <p:spPr>
          <a:xfrm>
            <a:off x="732780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6" name="PlaceHolder 18"/>
          <p:cNvSpPr>
            <a:spLocks noGrp="1"/>
          </p:cNvSpPr>
          <p:nvPr>
            <p:ph type="body"/>
          </p:nvPr>
        </p:nvSpPr>
        <p:spPr>
          <a:xfrm>
            <a:off x="732780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7" name="PlaceHolder 19"/>
          <p:cNvSpPr>
            <a:spLocks noGrp="1"/>
          </p:cNvSpPr>
          <p:nvPr>
            <p:ph type="body"/>
          </p:nvPr>
        </p:nvSpPr>
        <p:spPr>
          <a:xfrm>
            <a:off x="732780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8" name="PlaceHolder 20"/>
          <p:cNvSpPr>
            <a:spLocks noGrp="1"/>
          </p:cNvSpPr>
          <p:nvPr>
            <p:ph type="sldNum" idx="2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1B1F674-1026-4EF3-9BA9-753574C4897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6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07" name="Рисунок 2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2564640"/>
            <a:ext cx="3663360" cy="2906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08" name="Image 4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09" name="PlaceHolder 1"/>
          <p:cNvSpPr>
            <a:spLocks noGrp="1"/>
          </p:cNvSpPr>
          <p:nvPr>
            <p:ph type="body"/>
          </p:nvPr>
        </p:nvSpPr>
        <p:spPr>
          <a:xfrm>
            <a:off x="609480" y="1178640"/>
            <a:ext cx="3663360" cy="1586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Литература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10" name="PlaceHolder 2"/>
          <p:cNvSpPr>
            <a:spLocks noGrp="1"/>
          </p:cNvSpPr>
          <p:nvPr>
            <p:ph type="body"/>
          </p:nvPr>
        </p:nvSpPr>
        <p:spPr>
          <a:xfrm>
            <a:off x="6540480" y="11473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11" name="PlaceHolder 3"/>
          <p:cNvSpPr>
            <a:spLocks noGrp="1"/>
          </p:cNvSpPr>
          <p:nvPr>
            <p:ph type="body"/>
          </p:nvPr>
        </p:nvSpPr>
        <p:spPr>
          <a:xfrm>
            <a:off x="6540480" y="197712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12" name="PlaceHolder 4"/>
          <p:cNvSpPr>
            <a:spLocks noGrp="1"/>
          </p:cNvSpPr>
          <p:nvPr>
            <p:ph type="body"/>
          </p:nvPr>
        </p:nvSpPr>
        <p:spPr>
          <a:xfrm>
            <a:off x="6540480" y="28065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13" name="PlaceHolder 5"/>
          <p:cNvSpPr>
            <a:spLocks noGrp="1"/>
          </p:cNvSpPr>
          <p:nvPr>
            <p:ph type="body"/>
          </p:nvPr>
        </p:nvSpPr>
        <p:spPr>
          <a:xfrm>
            <a:off x="6540480" y="363636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14" name="PlaceHolder 6"/>
          <p:cNvSpPr>
            <a:spLocks noGrp="1"/>
          </p:cNvSpPr>
          <p:nvPr>
            <p:ph type="body"/>
          </p:nvPr>
        </p:nvSpPr>
        <p:spPr>
          <a:xfrm>
            <a:off x="6540480" y="44658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15" name="PlaceHolder 7"/>
          <p:cNvSpPr>
            <a:spLocks noGrp="1"/>
          </p:cNvSpPr>
          <p:nvPr>
            <p:ph type="body"/>
          </p:nvPr>
        </p:nvSpPr>
        <p:spPr>
          <a:xfrm>
            <a:off x="6540480" y="5295600"/>
            <a:ext cx="50414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А. 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Liaw, M. Wiener Classification and Regression </a:t>
            </a:r>
            <a:br>
              <a:rPr sz="1200"/>
            </a:b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by randomForest // R News (2002) Vol. 2/3 p. 18.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16" name="PlaceHolder 8"/>
          <p:cNvSpPr>
            <a:spLocks noGrp="1"/>
          </p:cNvSpPr>
          <p:nvPr>
            <p:ph type="sldNum" idx="41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7E44D27-6EF9-44B4-B049-01546353A05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9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7" name="Группа 4"/>
          <p:cNvGrpSpPr/>
          <p:nvPr/>
        </p:nvGrpSpPr>
        <p:grpSpPr>
          <a:xfrm>
            <a:off x="6969240" y="1457280"/>
            <a:ext cx="3943080" cy="3943080"/>
            <a:chOff x="6969240" y="1457280"/>
            <a:chExt cx="3943080" cy="3943080"/>
          </a:xfrm>
        </p:grpSpPr>
        <p:pic>
          <p:nvPicPr>
            <p:cNvPr id="10018" name="Image 8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96924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019" name="Image 9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027116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020" name="Image 10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10271160" y="145728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021" name="Image 11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969240" y="4759200"/>
              <a:ext cx="641160" cy="641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0022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023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24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0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5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02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27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28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0029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30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0031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0032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0033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10034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35" name="Рисунок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511960" y="1873080"/>
            <a:ext cx="6073560" cy="439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36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37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38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0039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0040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10041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42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43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44" name="PlaceHolder 3"/>
          <p:cNvSpPr>
            <a:spLocks noGrp="1"/>
          </p:cNvSpPr>
          <p:nvPr>
            <p:ph type="body"/>
          </p:nvPr>
        </p:nvSpPr>
        <p:spPr>
          <a:xfrm>
            <a:off x="5917320" y="609480"/>
            <a:ext cx="5659200" cy="565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45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0046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0047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10048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49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50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0051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10052" name="Группа 28"/>
          <p:cNvGrpSpPr/>
          <p:nvPr/>
        </p:nvGrpSpPr>
        <p:grpSpPr>
          <a:xfrm>
            <a:off x="6346080" y="1955520"/>
            <a:ext cx="5229360" cy="4293360"/>
            <a:chOff x="6346080" y="1955520"/>
            <a:chExt cx="5229360" cy="4293360"/>
          </a:xfrm>
        </p:grpSpPr>
        <p:sp>
          <p:nvSpPr>
            <p:cNvPr id="10053" name="Полилиния 12"/>
            <p:cNvSpPr/>
            <p:nvPr/>
          </p:nvSpPr>
          <p:spPr>
            <a:xfrm>
              <a:off x="6346080" y="1955520"/>
              <a:ext cx="1897560" cy="2290320"/>
            </a:xfrm>
            <a:custGeom>
              <a:avLst/>
              <a:gdLst>
                <a:gd name="textAreaLeft" fmla="*/ 0 w 1897560"/>
                <a:gd name="textAreaRight" fmla="*/ 1897920 w 1897560"/>
                <a:gd name="textAreaTop" fmla="*/ 0 h 2290320"/>
                <a:gd name="textAreaBottom" fmla="*/ 2290680 h 2290320"/>
                <a:gd name="GluePoint1X" fmla="*/ 3208893 w 3796607"/>
                <a:gd name="GluePoint1Y" fmla="*/ 4581474 h 4581473"/>
                <a:gd name="GluePoint2X" fmla="*/ 2292068 w 3796607"/>
                <a:gd name="GluePoint2Y" fmla="*/ 4581474 h 4581473"/>
                <a:gd name="GluePoint3X" fmla="*/ 0 w 3796607"/>
                <a:gd name="GluePoint3Y" fmla="*/ 2290732 h 4581473"/>
                <a:gd name="GluePoint4X" fmla="*/ 0 w 3796607"/>
                <a:gd name="GluePoint4Y" fmla="*/ 2290732 h 4581473"/>
                <a:gd name="GluePoint5X" fmla="*/ 2292068 w 3796607"/>
                <a:gd name="GluePoint5Y" fmla="*/ 0 h 4581473"/>
                <a:gd name="GluePoint6X" fmla="*/ 3796608 w 3796607"/>
                <a:gd name="GluePoint6Y" fmla="*/ 0 h 45814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54" name="Полилиния 13"/>
            <p:cNvSpPr/>
            <p:nvPr/>
          </p:nvSpPr>
          <p:spPr>
            <a:xfrm>
              <a:off x="825948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8"/>
                <a:gd name="GluePoint1Y" fmla="*/ 0 h 469893"/>
                <a:gd name="GluePoint2X" fmla="*/ 6499362 w 6629378"/>
                <a:gd name="GluePoint2Y" fmla="*/ 0 h 469893"/>
                <a:gd name="GluePoint3X" fmla="*/ 6629378 w 6629378"/>
                <a:gd name="GluePoint3Y" fmla="*/ 129941 h 469893"/>
                <a:gd name="GluePoint4X" fmla="*/ 6629378 w 6629378"/>
                <a:gd name="GluePoint4Y" fmla="*/ 469893 h 469893"/>
                <a:gd name="GluePoint5X" fmla="*/ 0 w 6629378"/>
                <a:gd name="GluePoint5Y" fmla="*/ 469893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55" name="Полилиния 14"/>
            <p:cNvSpPr/>
            <p:nvPr/>
          </p:nvSpPr>
          <p:spPr>
            <a:xfrm>
              <a:off x="6610320" y="6014160"/>
              <a:ext cx="3313800" cy="234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34720"/>
                <a:gd name="textAreaBottom" fmla="*/ 235080 h 234720"/>
                <a:gd name="GluePoint1X" fmla="*/ 0 w 6629375"/>
                <a:gd name="GluePoint1Y" fmla="*/ 259882 h 469893"/>
                <a:gd name="GluePoint2X" fmla="*/ 260033 w 6629375"/>
                <a:gd name="GluePoint2Y" fmla="*/ 0 h 469893"/>
                <a:gd name="GluePoint3X" fmla="*/ 6629376 w 6629375"/>
                <a:gd name="GluePoint3Y" fmla="*/ 0 h 469893"/>
                <a:gd name="GluePoint4X" fmla="*/ 6629376 w 6629375"/>
                <a:gd name="GluePoint4Y" fmla="*/ 210011 h 469893"/>
                <a:gd name="GluePoint5X" fmla="*/ 6369343 w 6629375"/>
                <a:gd name="GluePoint5Y" fmla="*/ 469893 h 469893"/>
                <a:gd name="GluePoint6X" fmla="*/ 0 w 6629375"/>
                <a:gd name="GluePoint6Y" fmla="*/ 469893 h 469893"/>
                <a:gd name="GluePoint7X" fmla="*/ 0 w 6629375"/>
                <a:gd name="GluePoint7Y" fmla="*/ 259882 h 46989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56" name="Полилиния 15"/>
            <p:cNvSpPr/>
            <p:nvPr/>
          </p:nvSpPr>
          <p:spPr>
            <a:xfrm>
              <a:off x="8261640" y="3547080"/>
              <a:ext cx="3313800" cy="246672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466720"/>
                <a:gd name="textAreaBottom" fmla="*/ 2467080 h 2466720"/>
                <a:gd name="GluePoint1X" fmla="*/ 0 w 6629378"/>
                <a:gd name="GluePoint1Y" fmla="*/ 259882 h 4933882"/>
                <a:gd name="GluePoint2X" fmla="*/ 260033 w 6629378"/>
                <a:gd name="GluePoint2Y" fmla="*/ 0 h 4933882"/>
                <a:gd name="GluePoint3X" fmla="*/ 6629379 w 6629378"/>
                <a:gd name="GluePoint3Y" fmla="*/ 0 h 4933882"/>
                <a:gd name="GluePoint4X" fmla="*/ 6629379 w 6629378"/>
                <a:gd name="GluePoint4Y" fmla="*/ 4674001 h 4933882"/>
                <a:gd name="GluePoint5X" fmla="*/ 6369346 w 6629378"/>
                <a:gd name="GluePoint5Y" fmla="*/ 4933883 h 4933882"/>
                <a:gd name="GluePoint6X" fmla="*/ 0 w 6629378"/>
                <a:gd name="GluePoint6Y" fmla="*/ 4933883 h 4933882"/>
                <a:gd name="GluePoint7X" fmla="*/ 0 w 6629378"/>
                <a:gd name="GluePoint7Y" fmla="*/ 259882 h 49338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57" name="Полилиния 16"/>
            <p:cNvSpPr/>
            <p:nvPr/>
          </p:nvSpPr>
          <p:spPr>
            <a:xfrm>
              <a:off x="7503480" y="3282840"/>
              <a:ext cx="3313800" cy="2031840"/>
            </a:xfrm>
            <a:custGeom>
              <a:avLst/>
              <a:gdLst>
                <a:gd name="textAreaLeft" fmla="*/ 0 w 3313800"/>
                <a:gd name="textAreaRight" fmla="*/ 3314160 w 3313800"/>
                <a:gd name="textAreaTop" fmla="*/ 0 h 2031840"/>
                <a:gd name="textAreaBottom" fmla="*/ 2032200 h 2031840"/>
                <a:gd name="GluePoint1X" fmla="*/ 831417 w 6629378"/>
                <a:gd name="GluePoint1Y" fmla="*/ 0 h 4064591"/>
                <a:gd name="GluePoint2X" fmla="*/ 6629378 w 6629378"/>
                <a:gd name="GluePoint2Y" fmla="*/ 0 h 4064591"/>
                <a:gd name="GluePoint3X" fmla="*/ 6629378 w 6629378"/>
                <a:gd name="GluePoint3Y" fmla="*/ 3250173 h 4064591"/>
                <a:gd name="GluePoint4X" fmla="*/ 5798131 w 6629378"/>
                <a:gd name="GluePoint4Y" fmla="*/ 4064591 h 4064591"/>
                <a:gd name="GluePoint5X" fmla="*/ 0 w 6629378"/>
                <a:gd name="GluePoint5Y" fmla="*/ 4064591 h 4064591"/>
                <a:gd name="GluePoint6X" fmla="*/ 0 w 6629378"/>
                <a:gd name="GluePoint6Y" fmla="*/ 814405 h 4064591"/>
                <a:gd name="GluePoint7X" fmla="*/ 831261 w 6629378"/>
                <a:gd name="GluePoint7Y" fmla="*/ 0 h 4064591"/>
                <a:gd name="GluePoint8X" fmla="*/ 831417 w 6629378"/>
                <a:gd name="GluePoint8Y" fmla="*/ 0 h 40645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58" name="Полилиния 17"/>
            <p:cNvSpPr/>
            <p:nvPr/>
          </p:nvSpPr>
          <p:spPr>
            <a:xfrm>
              <a:off x="8379000" y="3664800"/>
              <a:ext cx="3078720" cy="223164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2231640"/>
                <a:gd name="textAreaBottom" fmla="*/ 2232000 h 2231640"/>
                <a:gd name="GluePoint1X" fmla="*/ 0 w 6159212"/>
                <a:gd name="GluePoint1Y" fmla="*/ 259882 h 4463990"/>
                <a:gd name="GluePoint2X" fmla="*/ 260033 w 6159212"/>
                <a:gd name="GluePoint2Y" fmla="*/ 0 h 4463990"/>
                <a:gd name="GluePoint3X" fmla="*/ 6159213 w 6159212"/>
                <a:gd name="GluePoint3Y" fmla="*/ 0 h 4463990"/>
                <a:gd name="GluePoint4X" fmla="*/ 6159213 w 6159212"/>
                <a:gd name="GluePoint4Y" fmla="*/ 4204109 h 4463990"/>
                <a:gd name="GluePoint5X" fmla="*/ 5899180 w 6159212"/>
                <a:gd name="GluePoint5Y" fmla="*/ 4463991 h 4463990"/>
                <a:gd name="GluePoint6X" fmla="*/ 0 w 6159212"/>
                <a:gd name="GluePoint6Y" fmla="*/ 4463991 h 4463990"/>
                <a:gd name="GluePoint7X" fmla="*/ 0 w 6159212"/>
                <a:gd name="GluePoint7Y" fmla="*/ 259882 h 44639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59" name="Полилиния 18"/>
            <p:cNvSpPr/>
            <p:nvPr/>
          </p:nvSpPr>
          <p:spPr>
            <a:xfrm>
              <a:off x="10318320" y="5555880"/>
              <a:ext cx="904680" cy="105480"/>
            </a:xfrm>
            <a:custGeom>
              <a:avLst/>
              <a:gdLst>
                <a:gd name="textAreaLeft" fmla="*/ 0 w 904680"/>
                <a:gd name="textAreaRight" fmla="*/ 905040 w 904680"/>
                <a:gd name="textAreaTop" fmla="*/ 0 h 105480"/>
                <a:gd name="textAreaBottom" fmla="*/ 105840 h 105480"/>
                <a:gd name="GluePoint1X" fmla="*/ 1704356 w 1810143"/>
                <a:gd name="GluePoint1Y" fmla="*/ 0 h 211452"/>
                <a:gd name="GluePoint2X" fmla="*/ 1810143 w 1810143"/>
                <a:gd name="GluePoint2Y" fmla="*/ 0 h 211452"/>
                <a:gd name="GluePoint3X" fmla="*/ 1810143 w 1810143"/>
                <a:gd name="GluePoint3Y" fmla="*/ 211453 h 211452"/>
                <a:gd name="GluePoint4X" fmla="*/ 1704356 w 1810143"/>
                <a:gd name="GluePoint4Y" fmla="*/ 211453 h 211452"/>
                <a:gd name="GluePoint5X" fmla="*/ 105788 w 1810143"/>
                <a:gd name="GluePoint5Y" fmla="*/ 211453 h 211452"/>
                <a:gd name="GluePoint6X" fmla="*/ 0 w 1810143"/>
                <a:gd name="GluePoint6Y" fmla="*/ 211453 h 211452"/>
                <a:gd name="GluePoint7X" fmla="*/ 0 w 1810143"/>
                <a:gd name="GluePoint7Y" fmla="*/ 0 h 211452"/>
                <a:gd name="GluePoint8X" fmla="*/ 105788 w 1810143"/>
                <a:gd name="GluePoint8Y" fmla="*/ 0 h 211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60" name="Полилиния 19"/>
            <p:cNvSpPr/>
            <p:nvPr/>
          </p:nvSpPr>
          <p:spPr>
            <a:xfrm>
              <a:off x="7621200" y="3294720"/>
              <a:ext cx="3078720" cy="1902600"/>
            </a:xfrm>
            <a:custGeom>
              <a:avLst/>
              <a:gdLst>
                <a:gd name="textAreaLeft" fmla="*/ 0 w 3078720"/>
                <a:gd name="textAreaRight" fmla="*/ 3079080 w 3078720"/>
                <a:gd name="textAreaTop" fmla="*/ 0 h 1902600"/>
                <a:gd name="textAreaBottom" fmla="*/ 1902960 h 1902600"/>
                <a:gd name="GluePoint1X" fmla="*/ 0 w 6159212"/>
                <a:gd name="GluePoint1Y" fmla="*/ 259882 h 3806138"/>
                <a:gd name="GluePoint2X" fmla="*/ 260033 w 6159212"/>
                <a:gd name="GluePoint2Y" fmla="*/ 0 h 3806138"/>
                <a:gd name="GluePoint3X" fmla="*/ 6159213 w 6159212"/>
                <a:gd name="GluePoint3Y" fmla="*/ 0 h 3806138"/>
                <a:gd name="GluePoint4X" fmla="*/ 6159213 w 6159212"/>
                <a:gd name="GluePoint4Y" fmla="*/ 3546257 h 3806138"/>
                <a:gd name="GluePoint5X" fmla="*/ 5899179 w 6159212"/>
                <a:gd name="GluePoint5Y" fmla="*/ 3806139 h 3806138"/>
                <a:gd name="GluePoint6X" fmla="*/ 0 w 6159212"/>
                <a:gd name="GluePoint6Y" fmla="*/ 3806139 h 3806138"/>
                <a:gd name="GluePoint7X" fmla="*/ 0 w 6159212"/>
                <a:gd name="GluePoint7Y" fmla="*/ 259882 h 3806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61" name="Полилиния 20"/>
            <p:cNvSpPr/>
            <p:nvPr/>
          </p:nvSpPr>
          <p:spPr>
            <a:xfrm>
              <a:off x="7503480" y="3177000"/>
              <a:ext cx="1045800" cy="575280"/>
            </a:xfrm>
            <a:custGeom>
              <a:avLst/>
              <a:gdLst>
                <a:gd name="textAreaLeft" fmla="*/ 0 w 1045800"/>
                <a:gd name="textAreaRight" fmla="*/ 1046160 w 1045800"/>
                <a:gd name="textAreaTop" fmla="*/ 0 h 575280"/>
                <a:gd name="textAreaBottom" fmla="*/ 575640 h 575280"/>
                <a:gd name="GluePoint1X" fmla="*/ 2092253 w 2092253"/>
                <a:gd name="GluePoint1Y" fmla="*/ 0 h 1151237"/>
                <a:gd name="GluePoint2X" fmla="*/ 390050 w 2092253"/>
                <a:gd name="GluePoint2Y" fmla="*/ 0 h 1151237"/>
                <a:gd name="GluePoint3X" fmla="*/ 0 w 2092253"/>
                <a:gd name="GluePoint3Y" fmla="*/ 389823 h 1151237"/>
                <a:gd name="GluePoint4X" fmla="*/ 0 w 2092253"/>
                <a:gd name="GluePoint4Y" fmla="*/ 1151238 h 1151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62" name="Полилиния 21"/>
            <p:cNvSpPr/>
            <p:nvPr/>
          </p:nvSpPr>
          <p:spPr>
            <a:xfrm>
              <a:off x="785628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48 w 235096"/>
                <a:gd name="GluePoint1Y" fmla="*/ 234946 h 234946"/>
                <a:gd name="GluePoint2X" fmla="*/ 235096 w 235096"/>
                <a:gd name="GluePoint2Y" fmla="*/ 117467 h 234946"/>
                <a:gd name="GluePoint3X" fmla="*/ 117548 w 235096"/>
                <a:gd name="GluePoint3Y" fmla="*/ 0 h 234946"/>
                <a:gd name="GluePoint4X" fmla="*/ 0 w 235096"/>
                <a:gd name="GluePoint4Y" fmla="*/ 117467 h 234946"/>
                <a:gd name="GluePoint5X" fmla="*/ 117548 w 235096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63" name="Полилиния 22"/>
            <p:cNvSpPr/>
            <p:nvPr/>
          </p:nvSpPr>
          <p:spPr>
            <a:xfrm>
              <a:off x="809136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3"/>
                <a:gd name="GluePoint1Y" fmla="*/ 234946 h 234946"/>
                <a:gd name="GluePoint2X" fmla="*/ 235083 w 235083"/>
                <a:gd name="GluePoint2Y" fmla="*/ 117467 h 234946"/>
                <a:gd name="GluePoint3X" fmla="*/ 117535 w 235083"/>
                <a:gd name="GluePoint3Y" fmla="*/ 0 h 234946"/>
                <a:gd name="GluePoint4X" fmla="*/ 0 w 235083"/>
                <a:gd name="GluePoint4Y" fmla="*/ 117467 h 234946"/>
                <a:gd name="GluePoint5X" fmla="*/ 117535 w 235083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64" name="Полилиния 23"/>
            <p:cNvSpPr/>
            <p:nvPr/>
          </p:nvSpPr>
          <p:spPr>
            <a:xfrm>
              <a:off x="8326440" y="3529440"/>
              <a:ext cx="117000" cy="117000"/>
            </a:xfrm>
            <a:custGeom>
              <a:avLst/>
              <a:gdLst>
                <a:gd name="textAreaLeft" fmla="*/ 0 w 117000"/>
                <a:gd name="textAreaRight" fmla="*/ 117360 w 117000"/>
                <a:gd name="textAreaTop" fmla="*/ 0 h 117000"/>
                <a:gd name="textAreaBottom" fmla="*/ 117360 h 117000"/>
                <a:gd name="GluePoint1X" fmla="*/ 117535 w 235082"/>
                <a:gd name="GluePoint1Y" fmla="*/ 234946 h 234946"/>
                <a:gd name="GluePoint2X" fmla="*/ 235083 w 235082"/>
                <a:gd name="GluePoint2Y" fmla="*/ 117467 h 234946"/>
                <a:gd name="GluePoint3X" fmla="*/ 117535 w 235082"/>
                <a:gd name="GluePoint3Y" fmla="*/ 0 h 234946"/>
                <a:gd name="GluePoint4X" fmla="*/ 0 w 235082"/>
                <a:gd name="GluePoint4Y" fmla="*/ 117467 h 234946"/>
                <a:gd name="GluePoint5X" fmla="*/ 117535 w 235082"/>
                <a:gd name="GluePoint5Y" fmla="*/ 234946 h 2349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65" name="Полилиния 24"/>
            <p:cNvSpPr/>
            <p:nvPr/>
          </p:nvSpPr>
          <p:spPr>
            <a:xfrm>
              <a:off x="6463440" y="4786560"/>
              <a:ext cx="822240" cy="821880"/>
            </a:xfrm>
            <a:custGeom>
              <a:avLst/>
              <a:gdLst>
                <a:gd name="textAreaLeft" fmla="*/ 0 w 822240"/>
                <a:gd name="textAreaRight" fmla="*/ 822600 w 822240"/>
                <a:gd name="textAreaTop" fmla="*/ 0 h 821880"/>
                <a:gd name="textAreaBottom" fmla="*/ 822240 h 821880"/>
                <a:gd name="GluePoint1X" fmla="*/ 822793 w 1645585"/>
                <a:gd name="GluePoint1Y" fmla="*/ 1644624 h 1644623"/>
                <a:gd name="GluePoint2X" fmla="*/ 1645585 w 1645585"/>
                <a:gd name="GluePoint2Y" fmla="*/ 822305 h 1644623"/>
                <a:gd name="GluePoint3X" fmla="*/ 822793 w 1645585"/>
                <a:gd name="GluePoint3Y" fmla="*/ 0 h 1644623"/>
                <a:gd name="GluePoint4X" fmla="*/ 0 w 1645585"/>
                <a:gd name="GluePoint4Y" fmla="*/ 822305 h 1644623"/>
                <a:gd name="GluePoint5X" fmla="*/ 822793 w 1645585"/>
                <a:gd name="GluePoint5Y" fmla="*/ 1644624 h 164462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66" name="Полилиния 25"/>
            <p:cNvSpPr/>
            <p:nvPr/>
          </p:nvSpPr>
          <p:spPr>
            <a:xfrm>
              <a:off x="6874920" y="4969800"/>
              <a:ext cx="6120" cy="46260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62600"/>
                <a:gd name="textAreaBottom" fmla="*/ 462960 h 462600"/>
                <a:gd name="GluePoint1X" fmla="*/ 0 w 13001"/>
                <a:gd name="GluePoint1Y" fmla="*/ 925621 h 925620"/>
                <a:gd name="GluePoint2X" fmla="*/ 0 w 13001"/>
                <a:gd name="GluePoint2Y" fmla="*/ 0 h 9256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67" name="Полилиния 26"/>
            <p:cNvSpPr/>
            <p:nvPr/>
          </p:nvSpPr>
          <p:spPr>
            <a:xfrm>
              <a:off x="6704280" y="4962600"/>
              <a:ext cx="340560" cy="177480"/>
            </a:xfrm>
            <a:custGeom>
              <a:avLst/>
              <a:gdLst>
                <a:gd name="textAreaLeft" fmla="*/ 0 w 340560"/>
                <a:gd name="textAreaRight" fmla="*/ 340920 w 340560"/>
                <a:gd name="textAreaTop" fmla="*/ 0 h 177480"/>
                <a:gd name="textAreaBottom" fmla="*/ 177840 h 177480"/>
                <a:gd name="GluePoint1X" fmla="*/ 681741 w 681740"/>
                <a:gd name="GluePoint1Y" fmla="*/ 355999 h 355999"/>
                <a:gd name="GluePoint2X" fmla="*/ 340871 w 681740"/>
                <a:gd name="GluePoint2Y" fmla="*/ 0 h 355999"/>
                <a:gd name="GluePoint3X" fmla="*/ 0 w 681740"/>
                <a:gd name="GluePoint3Y" fmla="*/ 355999 h 3559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0068" name="Полилиния 27"/>
          <p:cNvSpPr/>
          <p:nvPr/>
        </p:nvSpPr>
        <p:spPr>
          <a:xfrm>
            <a:off x="8191080" y="1902600"/>
            <a:ext cx="105480" cy="105480"/>
          </a:xfrm>
          <a:custGeom>
            <a:avLst/>
            <a:gdLst>
              <a:gd name="textAreaLeft" fmla="*/ 0 w 105480"/>
              <a:gd name="textAreaRight" fmla="*/ 105840 w 105480"/>
              <a:gd name="textAreaTop" fmla="*/ 0 h 105480"/>
              <a:gd name="textAreaBottom" fmla="*/ 105840 h 105480"/>
              <a:gd name="GluePoint1X" fmla="*/ 105781 w 211575"/>
              <a:gd name="GluePoint1Y" fmla="*/ 211453 h 211452"/>
              <a:gd name="GluePoint2X" fmla="*/ 211576 w 211575"/>
              <a:gd name="GluePoint2Y" fmla="*/ 105726 h 211452"/>
              <a:gd name="GluePoint3X" fmla="*/ 105781 w 211575"/>
              <a:gd name="GluePoint3Y" fmla="*/ 0 h 211452"/>
              <a:gd name="GluePoint4X" fmla="*/ 0 w 211575"/>
              <a:gd name="GluePoint4Y" fmla="*/ 105726 h 211452"/>
              <a:gd name="GluePoint5X" fmla="*/ 105781 w 211575"/>
              <a:gd name="GluePoint5Y" fmla="*/ 211453 h 211452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70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Гайд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71" name="TextBox 2"/>
          <p:cNvSpPr/>
          <p:nvPr/>
        </p:nvSpPr>
        <p:spPr>
          <a:xfrm>
            <a:off x="609480" y="1166400"/>
            <a:ext cx="5671080" cy="18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данном файле собрана вся необходимая информация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сборки макетов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шаг –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4"/>
              </a:rPr>
              <a:t>скачать шрифт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(для этого закройте данный шаблон и завершите работу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owerpoint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после этого скачайте и установите шрифты, затем снова откройте шаблон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вам удобнее работать с фигмой – шаблон презентаций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расширенная версия гайда лежат </a:t>
            </a:r>
            <a:r>
              <a:rPr b="0" lang="ru-RU" sz="10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  <a:hlinkClick r:id="rId5"/>
              </a:rPr>
              <a:t>здесь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сохранения макета в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выбираем вкладку «файл»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«экспорт»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формат p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df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Вопросы по шаблону можно задать в тайм – 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p.s.filimonova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73" name="Text 0"/>
          <p:cNvSpPr/>
          <p:nvPr/>
        </p:nvSpPr>
        <p:spPr>
          <a:xfrm>
            <a:off x="609480" y="437400"/>
            <a:ext cx="5196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Образец слайдов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74" name="TextBox 32"/>
          <p:cNvSpPr/>
          <p:nvPr/>
        </p:nvSpPr>
        <p:spPr>
          <a:xfrm>
            <a:off x="609480" y="1166400"/>
            <a:ext cx="5196960" cy="12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используются фиксированные элементы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(например: логотип, сокращенный логотип, перекрестие)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их размер и положение не должны изменяться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Подходящий шаблон для слайда выбирается через вкладку «главная»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«слайды»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самостоятельной вёрстки можно выбрать шаблон «темный слайд с лого»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«светлый слайд с лого»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75" name="Рисунок 33" descr=""/>
          <p:cNvPicPr/>
          <p:nvPr/>
        </p:nvPicPr>
        <p:blipFill>
          <a:blip r:embed="rId4"/>
          <a:srcRect l="0" t="0" r="4011" b="51329"/>
          <a:stretch/>
        </p:blipFill>
        <p:spPr>
          <a:xfrm>
            <a:off x="6095880" y="1166400"/>
            <a:ext cx="4873680" cy="298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76" name="TextBox 34"/>
          <p:cNvSpPr/>
          <p:nvPr/>
        </p:nvSpPr>
        <p:spPr>
          <a:xfrm>
            <a:off x="609480" y="4628880"/>
            <a:ext cx="5058720" cy="9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шаблонах слайдов могут находиться зафиксированные элементы, которые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 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«образец слайдов»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находим подходящий шаблон и нажимаем правой кнопкой «дублировать макет» –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&gt;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созданном дубликате меняем размер необходимых элементов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77" name="Рисунок 35" descr=""/>
          <p:cNvPicPr/>
          <p:nvPr/>
        </p:nvPicPr>
        <p:blipFill>
          <a:blip r:embed="rId5"/>
          <a:stretch/>
        </p:blipFill>
        <p:spPr>
          <a:xfrm>
            <a:off x="6095880" y="4628880"/>
            <a:ext cx="3715560" cy="1626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8" name="Рисунок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960" y="609480"/>
            <a:ext cx="1002960" cy="650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0079" name="Прямая соединительная линия 6"/>
          <p:cNvCxnSpPr/>
          <p:nvPr/>
        </p:nvCxnSpPr>
        <p:spPr>
          <a:xfrm>
            <a:off x="606240" y="1546920"/>
            <a:ext cx="796860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0080" name="Прямая соединительная линия 7"/>
          <p:cNvCxnSpPr/>
          <p:nvPr/>
        </p:nvCxnSpPr>
        <p:spPr>
          <a:xfrm>
            <a:off x="8821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0081" name="Прямая соединительная линия 8"/>
          <p:cNvCxnSpPr/>
          <p:nvPr/>
        </p:nvCxnSpPr>
        <p:spPr>
          <a:xfrm>
            <a:off x="8821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grpSp>
        <p:nvGrpSpPr>
          <p:cNvPr id="10082" name="Группа 9"/>
          <p:cNvGrpSpPr/>
          <p:nvPr/>
        </p:nvGrpSpPr>
        <p:grpSpPr>
          <a:xfrm>
            <a:off x="9369360" y="609480"/>
            <a:ext cx="2215800" cy="5639040"/>
            <a:chOff x="9369360" y="609480"/>
            <a:chExt cx="2215800" cy="5639040"/>
          </a:xfrm>
        </p:grpSpPr>
        <p:sp>
          <p:nvSpPr>
            <p:cNvPr id="10083" name="Полилиния 10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84" name="Полилиния 11"/>
            <p:cNvSpPr/>
            <p:nvPr/>
          </p:nvSpPr>
          <p:spPr>
            <a:xfrm>
              <a:off x="9369360" y="34088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85" name="Полилиния 12"/>
            <p:cNvSpPr/>
            <p:nvPr/>
          </p:nvSpPr>
          <p:spPr>
            <a:xfrm>
              <a:off x="9369360" y="340884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86" name="Полилиния 13"/>
            <p:cNvSpPr/>
            <p:nvPr/>
          </p:nvSpPr>
          <p:spPr>
            <a:xfrm>
              <a:off x="9369360" y="340884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788 h 2229587"/>
                <a:gd name="GluePoint2X" fmla="*/ 2216427 w 4432853"/>
                <a:gd name="GluePoint2Y" fmla="*/ 0 h 2229587"/>
                <a:gd name="GluePoint3X" fmla="*/ 0 w 4432853"/>
                <a:gd name="GluePoint3Y" fmla="*/ 1114788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788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87" name="Полилиния 14"/>
            <p:cNvSpPr/>
            <p:nvPr/>
          </p:nvSpPr>
          <p:spPr>
            <a:xfrm>
              <a:off x="9369360" y="34088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28 h 2973667"/>
                <a:gd name="GluePoint2X" fmla="*/ 2216427 w 4432853"/>
                <a:gd name="GluePoint2Y" fmla="*/ 0 h 2973667"/>
                <a:gd name="GluePoint3X" fmla="*/ 0 w 4432853"/>
                <a:gd name="GluePoint3Y" fmla="*/ 1486828 h 2973667"/>
                <a:gd name="GluePoint4X" fmla="*/ 2216427 w 4432853"/>
                <a:gd name="GluePoint4Y" fmla="*/ 2973668 h 2973667"/>
                <a:gd name="GluePoint5X" fmla="*/ 4432854 w 4432853"/>
                <a:gd name="GluePoint5Y" fmla="*/ 1486828 h 29736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88" name="Полилиния 15"/>
            <p:cNvSpPr/>
            <p:nvPr/>
          </p:nvSpPr>
          <p:spPr>
            <a:xfrm>
              <a:off x="9369360" y="340884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71 h 3716555"/>
                <a:gd name="GluePoint2X" fmla="*/ 2216427 w 4432853"/>
                <a:gd name="GluePoint2Y" fmla="*/ 0 h 3716555"/>
                <a:gd name="GluePoint3X" fmla="*/ 0 w 4432853"/>
                <a:gd name="GluePoint3Y" fmla="*/ 1858271 h 3716555"/>
                <a:gd name="GluePoint4X" fmla="*/ 2216427 w 4432853"/>
                <a:gd name="GluePoint4Y" fmla="*/ 3716555 h 3716555"/>
                <a:gd name="GluePoint5X" fmla="*/ 4432854 w 4432853"/>
                <a:gd name="GluePoint5Y" fmla="*/ 1858271 h 3716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89" name="Полилиния 16"/>
            <p:cNvSpPr/>
            <p:nvPr/>
          </p:nvSpPr>
          <p:spPr>
            <a:xfrm>
              <a:off x="9369360" y="340884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75 h 4459162"/>
                <a:gd name="GluePoint2X" fmla="*/ 2216427 w 4432853"/>
                <a:gd name="GluePoint2Y" fmla="*/ 0 h 4459162"/>
                <a:gd name="GluePoint3X" fmla="*/ 0 w 4432853"/>
                <a:gd name="GluePoint3Y" fmla="*/ 2229575 h 4459162"/>
                <a:gd name="GluePoint4X" fmla="*/ 2216427 w 4432853"/>
                <a:gd name="GluePoint4Y" fmla="*/ 4459162 h 4459162"/>
                <a:gd name="GluePoint5X" fmla="*/ 4432854 w 4432853"/>
                <a:gd name="GluePoint5Y" fmla="*/ 2229575 h 4459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90" name="Полилиния 17"/>
            <p:cNvSpPr/>
            <p:nvPr/>
          </p:nvSpPr>
          <p:spPr>
            <a:xfrm>
              <a:off x="9369360" y="3408840"/>
              <a:ext cx="2215800" cy="6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6120"/>
                <a:gd name="textAreaBottom" fmla="*/ 6480 h 6120"/>
                <a:gd name="GluePoint1X" fmla="*/ 4432854 w 4432853"/>
                <a:gd name="GluePoint1Y" fmla="*/ 0 h 12701"/>
                <a:gd name="GluePoint2X" fmla="*/ 2216427 w 4432853"/>
                <a:gd name="GluePoint2Y" fmla="*/ 0 h 12701"/>
                <a:gd name="GluePoint3X" fmla="*/ 0 w 4432853"/>
                <a:gd name="GluePoint3Y" fmla="*/ 0 h 127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91" name="Полилиния 18"/>
            <p:cNvSpPr/>
            <p:nvPr/>
          </p:nvSpPr>
          <p:spPr>
            <a:xfrm>
              <a:off x="9369360" y="3036240"/>
              <a:ext cx="2215800" cy="3722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372240"/>
                <a:gd name="textAreaBottom" fmla="*/ 372600 h 372240"/>
                <a:gd name="GluePoint1X" fmla="*/ 4432854 w 4432853"/>
                <a:gd name="GluePoint1Y" fmla="*/ 372625 h 745261"/>
                <a:gd name="GluePoint2X" fmla="*/ 2216427 w 4432853"/>
                <a:gd name="GluePoint2Y" fmla="*/ 0 h 745261"/>
                <a:gd name="GluePoint3X" fmla="*/ 0 w 4432853"/>
                <a:gd name="GluePoint3Y" fmla="*/ 372625 h 745261"/>
                <a:gd name="GluePoint4X" fmla="*/ 2216427 w 4432853"/>
                <a:gd name="GluePoint4Y" fmla="*/ 745262 h 745261"/>
                <a:gd name="GluePoint5X" fmla="*/ 4432854 w 4432853"/>
                <a:gd name="GluePoint5Y" fmla="*/ 372625 h 7452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92" name="Полилиния 19"/>
            <p:cNvSpPr/>
            <p:nvPr/>
          </p:nvSpPr>
          <p:spPr>
            <a:xfrm>
              <a:off x="9369360" y="2664720"/>
              <a:ext cx="2215800" cy="7437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743760"/>
                <a:gd name="textAreaBottom" fmla="*/ 744120 h 743760"/>
                <a:gd name="GluePoint1X" fmla="*/ 4432854 w 4432853"/>
                <a:gd name="GluePoint1Y" fmla="*/ 744081 h 1488161"/>
                <a:gd name="GluePoint2X" fmla="*/ 2216427 w 4432853"/>
                <a:gd name="GluePoint2Y" fmla="*/ 0 h 1488161"/>
                <a:gd name="GluePoint3X" fmla="*/ 0 w 4432853"/>
                <a:gd name="GluePoint3Y" fmla="*/ 744081 h 1488161"/>
                <a:gd name="GluePoint4X" fmla="*/ 2216427 w 4432853"/>
                <a:gd name="GluePoint4Y" fmla="*/ 1488161 h 1488161"/>
                <a:gd name="GluePoint5X" fmla="*/ 4432854 w 4432853"/>
                <a:gd name="GluePoint5Y" fmla="*/ 744081 h 14881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93" name="Полилиния 20"/>
            <p:cNvSpPr/>
            <p:nvPr/>
          </p:nvSpPr>
          <p:spPr>
            <a:xfrm>
              <a:off x="9369360" y="2293920"/>
              <a:ext cx="2215800" cy="11145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114560"/>
                <a:gd name="textAreaBottom" fmla="*/ 1114920 h 1114560"/>
                <a:gd name="GluePoint1X" fmla="*/ 4432854 w 4432853"/>
                <a:gd name="GluePoint1Y" fmla="*/ 1114800 h 2229587"/>
                <a:gd name="GluePoint2X" fmla="*/ 2216427 w 4432853"/>
                <a:gd name="GluePoint2Y" fmla="*/ 0 h 2229587"/>
                <a:gd name="GluePoint3X" fmla="*/ 0 w 4432853"/>
                <a:gd name="GluePoint3Y" fmla="*/ 1114800 h 2229587"/>
                <a:gd name="GluePoint4X" fmla="*/ 2216427 w 4432853"/>
                <a:gd name="GluePoint4Y" fmla="*/ 2229588 h 2229587"/>
                <a:gd name="GluePoint5X" fmla="*/ 4432854 w 4432853"/>
                <a:gd name="GluePoint5Y" fmla="*/ 1114800 h 22295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94" name="Полилиния 21"/>
            <p:cNvSpPr/>
            <p:nvPr/>
          </p:nvSpPr>
          <p:spPr>
            <a:xfrm>
              <a:off x="9369360" y="1922040"/>
              <a:ext cx="2215800" cy="148644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486440"/>
                <a:gd name="textAreaBottom" fmla="*/ 1486800 h 1486440"/>
                <a:gd name="GluePoint1X" fmla="*/ 4432854 w 4432853"/>
                <a:gd name="GluePoint1Y" fmla="*/ 1486841 h 2973668"/>
                <a:gd name="GluePoint2X" fmla="*/ 2216427 w 4432853"/>
                <a:gd name="GluePoint2Y" fmla="*/ 0 h 2973668"/>
                <a:gd name="GluePoint3X" fmla="*/ 0 w 4432853"/>
                <a:gd name="GluePoint3Y" fmla="*/ 1486841 h 2973668"/>
                <a:gd name="GluePoint4X" fmla="*/ 2216427 w 4432853"/>
                <a:gd name="GluePoint4Y" fmla="*/ 2973668 h 2973668"/>
                <a:gd name="GluePoint5X" fmla="*/ 4432854 w 4432853"/>
                <a:gd name="GluePoint5Y" fmla="*/ 1486841 h 297366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95" name="Полилиния 22"/>
            <p:cNvSpPr/>
            <p:nvPr/>
          </p:nvSpPr>
          <p:spPr>
            <a:xfrm>
              <a:off x="9369360" y="1550520"/>
              <a:ext cx="2215800" cy="185796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1857960"/>
                <a:gd name="textAreaBottom" fmla="*/ 1858320 h 1857960"/>
                <a:gd name="GluePoint1X" fmla="*/ 4432854 w 4432853"/>
                <a:gd name="GluePoint1Y" fmla="*/ 1858284 h 3716567"/>
                <a:gd name="GluePoint2X" fmla="*/ 2216427 w 4432853"/>
                <a:gd name="GluePoint2Y" fmla="*/ 0 h 3716567"/>
                <a:gd name="GluePoint3X" fmla="*/ 0 w 4432853"/>
                <a:gd name="GluePoint3Y" fmla="*/ 1858284 h 3716567"/>
                <a:gd name="GluePoint4X" fmla="*/ 2216427 w 4432853"/>
                <a:gd name="GluePoint4Y" fmla="*/ 3716568 h 3716567"/>
                <a:gd name="GluePoint5X" fmla="*/ 4432854 w 4432853"/>
                <a:gd name="GluePoint5Y" fmla="*/ 1858284 h 371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96" name="Полилиния 23"/>
            <p:cNvSpPr/>
            <p:nvPr/>
          </p:nvSpPr>
          <p:spPr>
            <a:xfrm>
              <a:off x="9369360" y="1179000"/>
              <a:ext cx="2215800" cy="2229120"/>
            </a:xfrm>
            <a:custGeom>
              <a:avLst/>
              <a:gdLst>
                <a:gd name="textAreaLeft" fmla="*/ 0 w 2215800"/>
                <a:gd name="textAreaRight" fmla="*/ 2216160 w 2215800"/>
                <a:gd name="textAreaTop" fmla="*/ 0 h 2229120"/>
                <a:gd name="textAreaBottom" fmla="*/ 2229480 h 2229120"/>
                <a:gd name="GluePoint1X" fmla="*/ 4432854 w 4432853"/>
                <a:gd name="GluePoint1Y" fmla="*/ 2229580 h 4459167"/>
                <a:gd name="GluePoint2X" fmla="*/ 2216427 w 4432853"/>
                <a:gd name="GluePoint2Y" fmla="*/ 0 h 4459167"/>
                <a:gd name="GluePoint3X" fmla="*/ 0 w 4432853"/>
                <a:gd name="GluePoint3Y" fmla="*/ 2229580 h 4459167"/>
                <a:gd name="GluePoint4X" fmla="*/ 2216427 w 4432853"/>
                <a:gd name="GluePoint4Y" fmla="*/ 4459168 h 4459167"/>
                <a:gd name="GluePoint5X" fmla="*/ 4432854 w 4432853"/>
                <a:gd name="GluePoint5Y" fmla="*/ 2229580 h 44591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97" name="Полилиния 24"/>
            <p:cNvSpPr/>
            <p:nvPr/>
          </p:nvSpPr>
          <p:spPr>
            <a:xfrm>
              <a:off x="10404720" y="60948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98" name="Полилиния 25"/>
            <p:cNvSpPr/>
            <p:nvPr/>
          </p:nvSpPr>
          <p:spPr>
            <a:xfrm>
              <a:off x="10404720" y="6096600"/>
              <a:ext cx="151920" cy="151920"/>
            </a:xfrm>
            <a:custGeom>
              <a:avLst/>
              <a:gdLst>
                <a:gd name="textAreaLeft" fmla="*/ 0 w 151920"/>
                <a:gd name="textAreaRight" fmla="*/ 152280 w 151920"/>
                <a:gd name="textAreaTop" fmla="*/ 0 h 151920"/>
                <a:gd name="textAreaBottom" fmla="*/ 152280 h 151920"/>
                <a:gd name="GluePoint1X" fmla="*/ 304838 w 304838"/>
                <a:gd name="GluePoint1Y" fmla="*/ 152418 h 304836"/>
                <a:gd name="GluePoint2X" fmla="*/ 152419 w 304838"/>
                <a:gd name="GluePoint2Y" fmla="*/ 0 h 304836"/>
                <a:gd name="GluePoint3X" fmla="*/ 0 w 304838"/>
                <a:gd name="GluePoint3Y" fmla="*/ 152418 h 304836"/>
                <a:gd name="GluePoint4X" fmla="*/ 152419 w 304838"/>
                <a:gd name="GluePoint4Y" fmla="*/ 304837 h 304836"/>
                <a:gd name="GluePoint5X" fmla="*/ 304838 w 304838"/>
                <a:gd name="GluePoint5Y" fmla="*/ 152418 h 3048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099" name="Полилиния 26"/>
            <p:cNvSpPr/>
            <p:nvPr/>
          </p:nvSpPr>
          <p:spPr>
            <a:xfrm>
              <a:off x="10366560" y="3295800"/>
              <a:ext cx="228240" cy="228240"/>
            </a:xfrm>
            <a:custGeom>
              <a:avLst/>
              <a:gdLst>
                <a:gd name="textAreaLeft" fmla="*/ 0 w 228240"/>
                <a:gd name="textAreaRight" fmla="*/ 228600 w 228240"/>
                <a:gd name="textAreaTop" fmla="*/ 0 h 228240"/>
                <a:gd name="textAreaBottom" fmla="*/ 228600 h 228240"/>
                <a:gd name="GluePoint1X" fmla="*/ 457257 w 457257"/>
                <a:gd name="GluePoint1Y" fmla="*/ 228627 h 457254"/>
                <a:gd name="GluePoint2X" fmla="*/ 228629 w 457257"/>
                <a:gd name="GluePoint2Y" fmla="*/ 0 h 457254"/>
                <a:gd name="GluePoint3X" fmla="*/ 0 w 457257"/>
                <a:gd name="GluePoint3Y" fmla="*/ 228627 h 457254"/>
                <a:gd name="GluePoint4X" fmla="*/ 228629 w 457257"/>
                <a:gd name="GluePoint4Y" fmla="*/ 457255 h 457254"/>
                <a:gd name="GluePoint5X" fmla="*/ 457257 w 457257"/>
                <a:gd name="GluePoint5Y" fmla="*/ 228627 h 45725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100" name="Полилиния 27"/>
            <p:cNvSpPr/>
            <p:nvPr/>
          </p:nvSpPr>
          <p:spPr>
            <a:xfrm>
              <a:off x="10328400" y="10288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101" name="Полилиния 28"/>
            <p:cNvSpPr/>
            <p:nvPr/>
          </p:nvSpPr>
          <p:spPr>
            <a:xfrm>
              <a:off x="10328400" y="548712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  <a:gd name="GluePoint1X" fmla="*/ 609676 w 609676"/>
                <a:gd name="GluePoint1Y" fmla="*/ 304837 h 609673"/>
                <a:gd name="GluePoint2X" fmla="*/ 304838 w 609676"/>
                <a:gd name="GluePoint2Y" fmla="*/ 0 h 609673"/>
                <a:gd name="GluePoint3X" fmla="*/ 0 w 609676"/>
                <a:gd name="GluePoint3Y" fmla="*/ 304837 h 609673"/>
                <a:gd name="GluePoint4X" fmla="*/ 304838 w 609676"/>
                <a:gd name="GluePoint4Y" fmla="*/ 609673 h 609673"/>
                <a:gd name="GluePoint5X" fmla="*/ 609676 w 609676"/>
                <a:gd name="GluePoint5Y" fmla="*/ 304837 h 60967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0102" name="PlaceHolder 1"/>
          <p:cNvSpPr>
            <a:spLocks noGrp="1"/>
          </p:cNvSpPr>
          <p:nvPr>
            <p:ph type="body"/>
          </p:nvPr>
        </p:nvSpPr>
        <p:spPr>
          <a:xfrm>
            <a:off x="624960" y="-2961720"/>
            <a:ext cx="74174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раздела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103" name="PlaceHolder 2"/>
          <p:cNvSpPr>
            <a:spLocks noGrp="1"/>
          </p:cNvSpPr>
          <p:nvPr>
            <p:ph type="body"/>
          </p:nvPr>
        </p:nvSpPr>
        <p:spPr>
          <a:xfrm>
            <a:off x="624960" y="1980720"/>
            <a:ext cx="46051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раздела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4" name="Рисунок 28" descr=""/>
          <p:cNvPicPr/>
          <p:nvPr/>
        </p:nvPicPr>
        <p:blipFill>
          <a:blip r:embed="rId2"/>
          <a:stretch/>
        </p:blipFill>
        <p:spPr>
          <a:xfrm>
            <a:off x="0" y="-36720"/>
            <a:ext cx="12191760" cy="6882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05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Рабочая зона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06" name="TextBox 27"/>
          <p:cNvSpPr/>
          <p:nvPr/>
        </p:nvSpPr>
        <p:spPr>
          <a:xfrm>
            <a:off x="609480" y="1166400"/>
            <a:ext cx="60984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выравнивается строчными буквами по верхней направляющей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шаблоне на слайдах предусмотрены дополнительные направляющие,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которые помогут с выравниванием контента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15 (пункты с подзаголовком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170" name="Прямая соединительная линия 37"/>
          <p:cNvCxnSpPr/>
          <p:nvPr/>
        </p:nvCxnSpPr>
        <p:spPr>
          <a:xfrm>
            <a:off x="609480" y="13014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1171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56548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2" name="PlaceHolder 2"/>
          <p:cNvSpPr>
            <a:spLocks noGrp="1"/>
          </p:cNvSpPr>
          <p:nvPr>
            <p:ph type="body"/>
          </p:nvPr>
        </p:nvSpPr>
        <p:spPr>
          <a:xfrm>
            <a:off x="609480" y="1752480"/>
            <a:ext cx="1919520" cy="2320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3" name="PlaceHolder 3"/>
          <p:cNvSpPr>
            <a:spLocks noGrp="1"/>
          </p:cNvSpPr>
          <p:nvPr>
            <p:ph type="body"/>
          </p:nvPr>
        </p:nvSpPr>
        <p:spPr>
          <a:xfrm>
            <a:off x="6375240" y="2057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4" name="PlaceHolder 4"/>
          <p:cNvSpPr>
            <a:spLocks noGrp="1"/>
          </p:cNvSpPr>
          <p:nvPr>
            <p:ph type="body"/>
          </p:nvPr>
        </p:nvSpPr>
        <p:spPr>
          <a:xfrm>
            <a:off x="6375240" y="1752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5" name="PlaceHolder 5"/>
          <p:cNvSpPr>
            <a:spLocks noGrp="1"/>
          </p:cNvSpPr>
          <p:nvPr>
            <p:ph type="body"/>
          </p:nvPr>
        </p:nvSpPr>
        <p:spPr>
          <a:xfrm>
            <a:off x="6375240" y="5662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6" name="PlaceHolder 6"/>
          <p:cNvSpPr>
            <a:spLocks noGrp="1"/>
          </p:cNvSpPr>
          <p:nvPr>
            <p:ph type="body"/>
          </p:nvPr>
        </p:nvSpPr>
        <p:spPr>
          <a:xfrm>
            <a:off x="6375240" y="5357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7" name="PlaceHolder 7"/>
          <p:cNvSpPr>
            <a:spLocks noGrp="1"/>
          </p:cNvSpPr>
          <p:nvPr>
            <p:ph type="body"/>
          </p:nvPr>
        </p:nvSpPr>
        <p:spPr>
          <a:xfrm>
            <a:off x="6375240" y="4460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8" name="PlaceHolder 8"/>
          <p:cNvSpPr>
            <a:spLocks noGrp="1"/>
          </p:cNvSpPr>
          <p:nvPr>
            <p:ph type="body"/>
          </p:nvPr>
        </p:nvSpPr>
        <p:spPr>
          <a:xfrm>
            <a:off x="6375240" y="41558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9" name="PlaceHolder 9"/>
          <p:cNvSpPr>
            <a:spLocks noGrp="1"/>
          </p:cNvSpPr>
          <p:nvPr>
            <p:ph type="body"/>
          </p:nvPr>
        </p:nvSpPr>
        <p:spPr>
          <a:xfrm>
            <a:off x="6375240" y="3259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0" name="PlaceHolder 10"/>
          <p:cNvSpPr>
            <a:spLocks noGrp="1"/>
          </p:cNvSpPr>
          <p:nvPr>
            <p:ph type="body"/>
          </p:nvPr>
        </p:nvSpPr>
        <p:spPr>
          <a:xfrm>
            <a:off x="6375240" y="2954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1" name="PlaceHolder 11"/>
          <p:cNvSpPr>
            <a:spLocks noGrp="1"/>
          </p:cNvSpPr>
          <p:nvPr>
            <p:ph type="sldNum" idx="2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94616D1-F01B-410E-A4B0-9EDE91EA00C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08" name="Прямоугольник 1"/>
          <p:cNvSpPr/>
          <p:nvPr/>
        </p:nvSpPr>
        <p:spPr>
          <a:xfrm>
            <a:off x="6095880" y="1166400"/>
            <a:ext cx="4374000" cy="1142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0109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10" name="TextBox 4"/>
          <p:cNvSpPr/>
          <p:nvPr/>
        </p:nvSpPr>
        <p:spPr>
          <a:xfrm>
            <a:off x="609480" y="116640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презентациях используется полная версия логотипа на кириллице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Логотип используется на титульном слайде, закрывающем слайде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разделителях (для разделов)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логотипа подобран под размер слайдов и не изменяется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темы слайда выбирается темное или светлое лого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111" name="Image 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543360" y="14320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12" name="Image 4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543360" y="26686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13" name="TextBox 7"/>
          <p:cNvSpPr/>
          <p:nvPr/>
        </p:nvSpPr>
        <p:spPr>
          <a:xfrm>
            <a:off x="609480" y="3973680"/>
            <a:ext cx="4899240" cy="4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партнерства и кобрендинга используется знак умножения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Визуальные веса логотипов должны быть одинаковыми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114" name="Группа 8"/>
          <p:cNvGrpSpPr/>
          <p:nvPr/>
        </p:nvGrpSpPr>
        <p:grpSpPr>
          <a:xfrm>
            <a:off x="6060960" y="3761280"/>
            <a:ext cx="5524200" cy="827640"/>
            <a:chOff x="6060960" y="3761280"/>
            <a:chExt cx="5524200" cy="827640"/>
          </a:xfrm>
        </p:grpSpPr>
        <p:grpSp>
          <p:nvGrpSpPr>
            <p:cNvPr id="10115" name="Группа 9"/>
            <p:cNvGrpSpPr/>
            <p:nvPr/>
          </p:nvGrpSpPr>
          <p:grpSpPr>
            <a:xfrm>
              <a:off x="10102680" y="3761280"/>
              <a:ext cx="1482480" cy="827640"/>
              <a:chOff x="10102680" y="3761280"/>
              <a:chExt cx="1482480" cy="827640"/>
            </a:xfrm>
          </p:grpSpPr>
          <p:grpSp>
            <p:nvGrpSpPr>
              <p:cNvPr id="10116" name="Группа 11"/>
              <p:cNvGrpSpPr/>
              <p:nvPr/>
            </p:nvGrpSpPr>
            <p:grpSpPr>
              <a:xfrm>
                <a:off x="10102680" y="4098600"/>
                <a:ext cx="162720" cy="149400"/>
                <a:chOff x="10102680" y="4098600"/>
                <a:chExt cx="162720" cy="149400"/>
              </a:xfrm>
            </p:grpSpPr>
            <p:sp>
              <p:nvSpPr>
                <p:cNvPr id="10117" name="Полилиния 17"/>
                <p:cNvSpPr/>
                <p:nvPr/>
              </p:nvSpPr>
              <p:spPr>
                <a:xfrm>
                  <a:off x="10102680" y="410076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295162 h 295161"/>
                    <a:gd name="GluePoint2X" fmla="*/ 297094 w 297094"/>
                    <a:gd name="GluePoint2Y" fmla="*/ 0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10118" name="Полилиния 18"/>
                <p:cNvSpPr/>
                <p:nvPr/>
              </p:nvSpPr>
              <p:spPr>
                <a:xfrm>
                  <a:off x="10104480" y="4098600"/>
                  <a:ext cx="160920" cy="147240"/>
                </a:xfrm>
                <a:custGeom>
                  <a:avLst/>
                  <a:gdLst>
                    <a:gd name="textAreaLeft" fmla="*/ 0 w 160920"/>
                    <a:gd name="textAreaRight" fmla="*/ 161280 w 160920"/>
                    <a:gd name="textAreaTop" fmla="*/ 0 h 147240"/>
                    <a:gd name="textAreaBottom" fmla="*/ 147600 h 147240"/>
                    <a:gd name="GluePoint1X" fmla="*/ 0 w 297094"/>
                    <a:gd name="GluePoint1Y" fmla="*/ 0 h 295161"/>
                    <a:gd name="GluePoint2X" fmla="*/ 297094 w 297094"/>
                    <a:gd name="GluePoint2Y" fmla="*/ 295162 h 29516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</a:cxnLst>
                  <a:rect l="textAreaLeft" t="textAreaTop" r="textAreaRight" b="textAreaBottom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noFill/>
                <a:ln w="1836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  <p:grpSp>
            <p:nvGrpSpPr>
              <p:cNvPr id="10119" name="Рисунок 13"/>
              <p:cNvGrpSpPr/>
              <p:nvPr/>
            </p:nvGrpSpPr>
            <p:grpSpPr>
              <a:xfrm>
                <a:off x="10679760" y="3761280"/>
                <a:ext cx="905400" cy="827640"/>
                <a:chOff x="10679760" y="3761280"/>
                <a:chExt cx="905400" cy="827640"/>
              </a:xfrm>
            </p:grpSpPr>
            <p:sp>
              <p:nvSpPr>
                <p:cNvPr id="10120" name="Полилиния 13"/>
                <p:cNvSpPr/>
                <p:nvPr/>
              </p:nvSpPr>
              <p:spPr>
                <a:xfrm>
                  <a:off x="10679760" y="3761280"/>
                  <a:ext cx="905400" cy="827640"/>
                </a:xfrm>
                <a:custGeom>
                  <a:avLst/>
                  <a:gdLst>
                    <a:gd name="textAreaLeft" fmla="*/ 0 w 905400"/>
                    <a:gd name="textAreaRight" fmla="*/ 905760 w 905400"/>
                    <a:gd name="textAreaTop" fmla="*/ 0 h 827640"/>
                    <a:gd name="textAreaBottom" fmla="*/ 828000 h 827640"/>
                    <a:gd name="GluePoint1X" fmla="*/ 1667697 w 1667696"/>
                    <a:gd name="GluePoint1Y" fmla="*/ 0 h 1656847"/>
                    <a:gd name="GluePoint2X" fmla="*/ 0 w 1667696"/>
                    <a:gd name="GluePoint2Y" fmla="*/ 0 h 1656847"/>
                    <a:gd name="GluePoint3X" fmla="*/ 0 w 1667696"/>
                    <a:gd name="GluePoint3Y" fmla="*/ 1656848 h 1656847"/>
                    <a:gd name="GluePoint4X" fmla="*/ 1667697 w 1667696"/>
                    <a:gd name="GluePoint4Y" fmla="*/ 1656848 h 1656847"/>
                    <a:gd name="GluePoint5X" fmla="*/ 1667697 w 1667696"/>
                    <a:gd name="GluePoint5Y" fmla="*/ 0 h 1656847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</a:cxnLst>
                  <a:rect l="textAreaLeft" t="textAreaTop" r="textAreaRight" b="textAreaBottom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10121" name="Полилиния 14"/>
                <p:cNvSpPr/>
                <p:nvPr/>
              </p:nvSpPr>
              <p:spPr>
                <a:xfrm>
                  <a:off x="10749960" y="3825000"/>
                  <a:ext cx="278280" cy="190440"/>
                </a:xfrm>
                <a:custGeom>
                  <a:avLst/>
                  <a:gdLst>
                    <a:gd name="textAreaLeft" fmla="*/ 0 w 278280"/>
                    <a:gd name="textAreaRight" fmla="*/ 278640 w 278280"/>
                    <a:gd name="textAreaTop" fmla="*/ 0 h 190440"/>
                    <a:gd name="textAreaBottom" fmla="*/ 190800 h 190440"/>
                    <a:gd name="GluePoint1X" fmla="*/ 378439 w 512869"/>
                    <a:gd name="GluePoint1Y" fmla="*/ 0 h 382145"/>
                    <a:gd name="GluePoint2X" fmla="*/ 255987 w 512869"/>
                    <a:gd name="GluePoint2Y" fmla="*/ 253001 h 382145"/>
                    <a:gd name="GluePoint3X" fmla="*/ 133549 w 512869"/>
                    <a:gd name="GluePoint3Y" fmla="*/ 0 h 382145"/>
                    <a:gd name="GluePoint4X" fmla="*/ 0 w 512869"/>
                    <a:gd name="GluePoint4Y" fmla="*/ 0 h 382145"/>
                    <a:gd name="GluePoint5X" fmla="*/ 0 w 512869"/>
                    <a:gd name="GluePoint5Y" fmla="*/ 382145 h 382145"/>
                    <a:gd name="GluePoint6X" fmla="*/ 93618 w 512869"/>
                    <a:gd name="GluePoint6Y" fmla="*/ 382145 h 382145"/>
                    <a:gd name="GluePoint7X" fmla="*/ 93618 w 512869"/>
                    <a:gd name="GluePoint7Y" fmla="*/ 108428 h 382145"/>
                    <a:gd name="GluePoint8X" fmla="*/ 213398 w 512869"/>
                    <a:gd name="GluePoint8Y" fmla="*/ 339390 h 382145"/>
                    <a:gd name="GluePoint9X" fmla="*/ 299030 w 512869"/>
                    <a:gd name="GluePoint9Y" fmla="*/ 339390 h 382145"/>
                    <a:gd name="GluePoint10X" fmla="*/ 418811 w 512869"/>
                    <a:gd name="GluePoint10Y" fmla="*/ 108428 h 382145"/>
                    <a:gd name="GluePoint11X" fmla="*/ 418811 w 512869"/>
                    <a:gd name="GluePoint11Y" fmla="*/ 382145 h 382145"/>
                    <a:gd name="GluePoint12X" fmla="*/ 512869 w 512869"/>
                    <a:gd name="GluePoint12Y" fmla="*/ 382145 h 382145"/>
                    <a:gd name="GluePoint13X" fmla="*/ 512869 w 512869"/>
                    <a:gd name="GluePoint13Y" fmla="*/ 0 h 382145"/>
                    <a:gd name="GluePoint14X" fmla="*/ 378880 w 512869"/>
                    <a:gd name="GluePoint14Y" fmla="*/ 0 h 382145"/>
                    <a:gd name="GluePoint15X" fmla="*/ 378439 w 512869"/>
                    <a:gd name="GluePoint15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</a:cxnLst>
                  <a:rect l="textAreaLeft" t="textAreaTop" r="textAreaRight" b="textAreaBottom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10122" name="Полилиния 15"/>
                <p:cNvSpPr/>
                <p:nvPr/>
              </p:nvSpPr>
              <p:spPr>
                <a:xfrm>
                  <a:off x="11283480" y="3825000"/>
                  <a:ext cx="232560" cy="19044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0440"/>
                    <a:gd name="textAreaBottom" fmla="*/ 190800 h 190440"/>
                    <a:gd name="GluePoint1X" fmla="*/ 0 w 429014"/>
                    <a:gd name="GluePoint1Y" fmla="*/ 0 h 382145"/>
                    <a:gd name="GluePoint2X" fmla="*/ 0 w 429014"/>
                    <a:gd name="GluePoint2Y" fmla="*/ 76253 h 382145"/>
                    <a:gd name="GluePoint3X" fmla="*/ 167711 w 429014"/>
                    <a:gd name="GluePoint3Y" fmla="*/ 76253 h 382145"/>
                    <a:gd name="GluePoint4X" fmla="*/ 167711 w 429014"/>
                    <a:gd name="GluePoint4Y" fmla="*/ 382145 h 382145"/>
                    <a:gd name="GluePoint5X" fmla="*/ 260874 w 429014"/>
                    <a:gd name="GluePoint5Y" fmla="*/ 382145 h 382145"/>
                    <a:gd name="GluePoint6X" fmla="*/ 260874 w 429014"/>
                    <a:gd name="GluePoint6Y" fmla="*/ 76253 h 382145"/>
                    <a:gd name="GluePoint7X" fmla="*/ 429014 w 429014"/>
                    <a:gd name="GluePoint7Y" fmla="*/ 76253 h 382145"/>
                    <a:gd name="GluePoint8X" fmla="*/ 429014 w 429014"/>
                    <a:gd name="GluePoint8Y" fmla="*/ 0 h 382145"/>
                    <a:gd name="GluePoint9X" fmla="*/ 0 w 429014"/>
                    <a:gd name="GluePoint9Y" fmla="*/ 0 h 38214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</a:cxnLst>
                  <a:rect l="textAreaLeft" t="textAreaTop" r="textAreaRight" b="textAreaBottom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10123" name="Полилиния 16"/>
                <p:cNvSpPr/>
                <p:nvPr/>
              </p:nvSpPr>
              <p:spPr>
                <a:xfrm>
                  <a:off x="11283840" y="4330440"/>
                  <a:ext cx="232560" cy="198720"/>
                </a:xfrm>
                <a:custGeom>
                  <a:avLst/>
                  <a:gdLst>
                    <a:gd name="textAreaLeft" fmla="*/ 0 w 232560"/>
                    <a:gd name="textAreaRight" fmla="*/ 232920 w 232560"/>
                    <a:gd name="textAreaTop" fmla="*/ 0 h 198720"/>
                    <a:gd name="textAreaBottom" fmla="*/ 199080 h 198720"/>
                    <a:gd name="GluePoint1X" fmla="*/ 334514 w 428573"/>
                    <a:gd name="GluePoint1Y" fmla="*/ 263141 h 398449"/>
                    <a:gd name="GluePoint2X" fmla="*/ 315884 w 428573"/>
                    <a:gd name="GluePoint2Y" fmla="*/ 300159 h 398449"/>
                    <a:gd name="GluePoint3X" fmla="*/ 278170 w 428573"/>
                    <a:gd name="GluePoint3Y" fmla="*/ 319119 h 398449"/>
                    <a:gd name="GluePoint4X" fmla="*/ 216056 w 428573"/>
                    <a:gd name="GluePoint4Y" fmla="*/ 324851 h 398449"/>
                    <a:gd name="GluePoint5X" fmla="*/ 150403 w 428573"/>
                    <a:gd name="GluePoint5Y" fmla="*/ 315152 h 398449"/>
                    <a:gd name="GluePoint6X" fmla="*/ 108255 w 428573"/>
                    <a:gd name="GluePoint6Y" fmla="*/ 283415 h 398449"/>
                    <a:gd name="GluePoint7X" fmla="*/ 93165 w 428573"/>
                    <a:gd name="GluePoint7Y" fmla="*/ 219065 h 398449"/>
                    <a:gd name="GluePoint8X" fmla="*/ 93165 w 428573"/>
                    <a:gd name="GluePoint8Y" fmla="*/ 179831 h 398449"/>
                    <a:gd name="GluePoint9X" fmla="*/ 108255 w 428573"/>
                    <a:gd name="GluePoint9Y" fmla="*/ 115481 h 398449"/>
                    <a:gd name="GluePoint10X" fmla="*/ 150403 w 428573"/>
                    <a:gd name="GluePoint10Y" fmla="*/ 83744 h 398449"/>
                    <a:gd name="GluePoint11X" fmla="*/ 216056 w 428573"/>
                    <a:gd name="GluePoint11Y" fmla="*/ 74049 h 398449"/>
                    <a:gd name="GluePoint12X" fmla="*/ 278170 w 428573"/>
                    <a:gd name="GluePoint12Y" fmla="*/ 79777 h 398449"/>
                    <a:gd name="GluePoint13X" fmla="*/ 315884 w 428573"/>
                    <a:gd name="GluePoint13Y" fmla="*/ 98736 h 398449"/>
                    <a:gd name="GluePoint14X" fmla="*/ 334514 w 428573"/>
                    <a:gd name="GluePoint14Y" fmla="*/ 135755 h 398449"/>
                    <a:gd name="GluePoint15X" fmla="*/ 428573 w 428573"/>
                    <a:gd name="GluePoint15Y" fmla="*/ 135755 h 398449"/>
                    <a:gd name="GluePoint16X" fmla="*/ 396628 w 428573"/>
                    <a:gd name="GluePoint16Y" fmla="*/ 55978 h 398449"/>
                    <a:gd name="GluePoint17X" fmla="*/ 326087 w 428573"/>
                    <a:gd name="GluePoint17Y" fmla="*/ 13223 h 398449"/>
                    <a:gd name="GluePoint18X" fmla="*/ 216950 w 428573"/>
                    <a:gd name="GluePoint18Y" fmla="*/ 0 h 398449"/>
                    <a:gd name="GluePoint19X" fmla="*/ 100709 w 428573"/>
                    <a:gd name="GluePoint19Y" fmla="*/ 18953 h 398449"/>
                    <a:gd name="GluePoint20X" fmla="*/ 25735 w 428573"/>
                    <a:gd name="GluePoint20Y" fmla="*/ 82868 h 398449"/>
                    <a:gd name="GluePoint21X" fmla="*/ 0 w 428573"/>
                    <a:gd name="GluePoint21Y" fmla="*/ 194824 h 398449"/>
                    <a:gd name="GluePoint22X" fmla="*/ 0 w 428573"/>
                    <a:gd name="GluePoint22Y" fmla="*/ 199229 h 398449"/>
                    <a:gd name="GluePoint23X" fmla="*/ 0 w 428573"/>
                    <a:gd name="GluePoint23Y" fmla="*/ 203634 h 398449"/>
                    <a:gd name="GluePoint24X" fmla="*/ 25735 w 428573"/>
                    <a:gd name="GluePoint24Y" fmla="*/ 315590 h 398449"/>
                    <a:gd name="GluePoint25X" fmla="*/ 100709 w 428573"/>
                    <a:gd name="GluePoint25Y" fmla="*/ 379502 h 398449"/>
                    <a:gd name="GluePoint26X" fmla="*/ 216950 w 428573"/>
                    <a:gd name="GluePoint26Y" fmla="*/ 398449 h 398449"/>
                    <a:gd name="GluePoint27X" fmla="*/ 326087 w 428573"/>
                    <a:gd name="GluePoint27Y" fmla="*/ 385234 h 398449"/>
                    <a:gd name="GluePoint28X" fmla="*/ 396628 w 428573"/>
                    <a:gd name="GluePoint28Y" fmla="*/ 342471 h 398449"/>
                    <a:gd name="GluePoint29X" fmla="*/ 428573 w 428573"/>
                    <a:gd name="GluePoint29Y" fmla="*/ 262703 h 398449"/>
                    <a:gd name="GluePoint30X" fmla="*/ 334514 w 428573"/>
                    <a:gd name="GluePoint30Y" fmla="*/ 262703 h 398449"/>
                    <a:gd name="GluePoint31X" fmla="*/ 334514 w 428573"/>
                    <a:gd name="GluePoint31Y" fmla="*/ 263141 h 398449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  <a:cxn ang="0">
                      <a:pos x="GluePoint16X" y="GluePoint16Y"/>
                    </a:cxn>
                    <a:cxn ang="0">
                      <a:pos x="GluePoint17X" y="GluePoint17Y"/>
                    </a:cxn>
                    <a:cxn ang="0">
                      <a:pos x="GluePoint18X" y="GluePoint18Y"/>
                    </a:cxn>
                    <a:cxn ang="0">
                      <a:pos x="GluePoint19X" y="GluePoint19Y"/>
                    </a:cxn>
                    <a:cxn ang="0">
                      <a:pos x="GluePoint20X" y="GluePoint20Y"/>
                    </a:cxn>
                    <a:cxn ang="0">
                      <a:pos x="GluePoint21X" y="GluePoint21Y"/>
                    </a:cxn>
                    <a:cxn ang="0">
                      <a:pos x="GluePoint22X" y="GluePoint22Y"/>
                    </a:cxn>
                    <a:cxn ang="0">
                      <a:pos x="GluePoint23X" y="GluePoint23Y"/>
                    </a:cxn>
                    <a:cxn ang="0">
                      <a:pos x="GluePoint24X" y="GluePoint24Y"/>
                    </a:cxn>
                    <a:cxn ang="0">
                      <a:pos x="GluePoint25X" y="GluePoint25Y"/>
                    </a:cxn>
                    <a:cxn ang="0">
                      <a:pos x="GluePoint26X" y="GluePoint26Y"/>
                    </a:cxn>
                    <a:cxn ang="0">
                      <a:pos x="GluePoint27X" y="GluePoint27Y"/>
                    </a:cxn>
                    <a:cxn ang="0">
                      <a:pos x="GluePoint28X" y="GluePoint28Y"/>
                    </a:cxn>
                    <a:cxn ang="0">
                      <a:pos x="GluePoint29X" y="GluePoint29Y"/>
                    </a:cxn>
                    <a:cxn ang="0">
                      <a:pos x="GluePoint30X" y="GluePoint30Y"/>
                    </a:cxn>
                    <a:cxn ang="0">
                      <a:pos x="GluePoint31X" y="GluePoint31Y"/>
                    </a:cxn>
                  </a:cxnLst>
                  <a:rect l="textAreaLeft" t="textAreaTop" r="textAreaRight" b="textAreaBottom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defTabSz="457200"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ru-RU" sz="900" strike="noStrike" u="none">
                    <a:solidFill>
                      <a:srgbClr val="141414"/>
                    </a:solidFill>
                    <a:effectLst/>
                    <a:uFillTx/>
                    <a:latin typeface="Calibri"/>
                  </a:endParaRPr>
                </a:p>
              </p:txBody>
            </p:sp>
          </p:grpSp>
        </p:grpSp>
        <p:pic>
          <p:nvPicPr>
            <p:cNvPr id="10124" name="Image 4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6060960" y="3869280"/>
              <a:ext cx="3479400" cy="61128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10125" name="Прямая соединительная линия 19"/>
          <p:cNvCxnSpPr/>
          <p:nvPr/>
        </p:nvCxnSpPr>
        <p:spPr>
          <a:xfrm>
            <a:off x="609480" y="35352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0126" name="Прямая соединительная линия 20"/>
          <p:cNvCxnSpPr/>
          <p:nvPr/>
        </p:nvCxnSpPr>
        <p:spPr>
          <a:xfrm>
            <a:off x="609480" y="48146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10127" name="TextBox 21"/>
          <p:cNvSpPr/>
          <p:nvPr/>
        </p:nvSpPr>
        <p:spPr>
          <a:xfrm>
            <a:off x="609480" y="5235120"/>
            <a:ext cx="489924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всех слайдах используется сокращенная версия логотипа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 умолчанию размещается в верхнем правом углу слайда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верстки и контента на слайде, может быть перемещена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верхний левый, нижний правый или нижний левый углы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сложного фона (например, фотографии) используем подложку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28" name="Прямоугольник 22"/>
          <p:cNvSpPr/>
          <p:nvPr/>
        </p:nvSpPr>
        <p:spPr>
          <a:xfrm>
            <a:off x="6095880" y="5235120"/>
            <a:ext cx="1241280" cy="100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10129" name="Image 4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47532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30" name="Image 44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7800480" y="560520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9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32" name="Text 0"/>
          <p:cNvSpPr/>
          <p:nvPr/>
        </p:nvSpPr>
        <p:spPr>
          <a:xfrm>
            <a:off x="609480" y="437400"/>
            <a:ext cx="3375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Цвет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33" name="TextBox 26"/>
          <p:cNvSpPr/>
          <p:nvPr/>
        </p:nvSpPr>
        <p:spPr>
          <a:xfrm>
            <a:off x="609480" y="1166400"/>
            <a:ext cx="4217760" cy="32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 серый. Используется как акцентный цвет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Центрального университета в презентациях.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sz="1000"/>
            </a:b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Палитра ярких цветов используется для графики и акцентов.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34" name="Прямоугольник 27"/>
          <p:cNvSpPr/>
          <p:nvPr/>
        </p:nvSpPr>
        <p:spPr>
          <a:xfrm>
            <a:off x="5574240" y="1166400"/>
            <a:ext cx="6011280" cy="1017360"/>
          </a:xfrm>
          <a:prstGeom prst="rect">
            <a:avLst/>
          </a:prstGeom>
          <a:solidFill>
            <a:schemeClr val="tx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0135" name="Прямоугольник 28"/>
          <p:cNvSpPr/>
          <p:nvPr/>
        </p:nvSpPr>
        <p:spPr>
          <a:xfrm>
            <a:off x="5574240" y="2184120"/>
            <a:ext cx="6011280" cy="1017360"/>
          </a:xfrm>
          <a:prstGeom prst="rect">
            <a:avLst/>
          </a:prstGeom>
          <a:solidFill>
            <a:schemeClr val="bg1"/>
          </a:solidFill>
          <a:ln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0136" name="Прямоугольник 29"/>
          <p:cNvSpPr/>
          <p:nvPr/>
        </p:nvSpPr>
        <p:spPr>
          <a:xfrm>
            <a:off x="5574240" y="3201840"/>
            <a:ext cx="6011280" cy="1017360"/>
          </a:xfrm>
          <a:prstGeom prst="rect">
            <a:avLst/>
          </a:prstGeom>
          <a:solidFill>
            <a:schemeClr val="tx2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0137" name="Прямоугольник 30"/>
          <p:cNvSpPr/>
          <p:nvPr/>
        </p:nvSpPr>
        <p:spPr>
          <a:xfrm>
            <a:off x="5574240" y="4219920"/>
            <a:ext cx="3606480" cy="101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10138" name="Прямоугольник 31"/>
          <p:cNvSpPr/>
          <p:nvPr/>
        </p:nvSpPr>
        <p:spPr>
          <a:xfrm>
            <a:off x="5574240" y="5237640"/>
            <a:ext cx="1202040" cy="1017360"/>
          </a:xfrm>
          <a:prstGeom prst="rect">
            <a:avLst/>
          </a:prstGeom>
          <a:solidFill>
            <a:srgbClr val="3044ff"/>
          </a:solidFill>
          <a:ln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10139" name="Прямоугольник 32"/>
          <p:cNvSpPr/>
          <p:nvPr/>
        </p:nvSpPr>
        <p:spPr>
          <a:xfrm>
            <a:off x="6776640" y="5237640"/>
            <a:ext cx="1202040" cy="1017360"/>
          </a:xfrm>
          <a:prstGeom prst="rect">
            <a:avLst/>
          </a:prstGeom>
          <a:solidFill>
            <a:schemeClr val="accent2"/>
          </a:solidFill>
          <a:ln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10140" name="Прямоугольник 33"/>
          <p:cNvSpPr/>
          <p:nvPr/>
        </p:nvSpPr>
        <p:spPr>
          <a:xfrm>
            <a:off x="7978680" y="5237640"/>
            <a:ext cx="1202040" cy="1017360"/>
          </a:xfrm>
          <a:prstGeom prst="rect">
            <a:avLst/>
          </a:prstGeom>
          <a:solidFill>
            <a:schemeClr val="accent3"/>
          </a:solidFill>
          <a:ln>
            <a:solidFill>
              <a:srgbClr val="db44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10141" name="Прямоугольник 34"/>
          <p:cNvSpPr/>
          <p:nvPr/>
        </p:nvSpPr>
        <p:spPr>
          <a:xfrm>
            <a:off x="9181080" y="5237640"/>
            <a:ext cx="1202040" cy="1017360"/>
          </a:xfrm>
          <a:prstGeom prst="rect">
            <a:avLst/>
          </a:prstGeom>
          <a:solidFill>
            <a:schemeClr val="accent4"/>
          </a:solidFill>
          <a:ln>
            <a:solidFill>
              <a:srgbClr val="e63f0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Inter"/>
              <a:ea typeface="Inter"/>
            </a:endParaRPr>
          </a:p>
        </p:txBody>
      </p:sp>
      <p:sp>
        <p:nvSpPr>
          <p:cNvPr id="10142" name="Прямоугольник 35"/>
          <p:cNvSpPr/>
          <p:nvPr/>
        </p:nvSpPr>
        <p:spPr>
          <a:xfrm>
            <a:off x="10383480" y="5237640"/>
            <a:ext cx="1202040" cy="1017360"/>
          </a:xfrm>
          <a:prstGeom prst="rect">
            <a:avLst/>
          </a:prstGeom>
          <a:solidFill>
            <a:schemeClr val="accent5"/>
          </a:solidFill>
          <a:ln>
            <a:solidFill>
              <a:srgbClr val="ffdd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0143" name="Прямоугольник 36"/>
          <p:cNvSpPr/>
          <p:nvPr/>
        </p:nvSpPr>
        <p:spPr>
          <a:xfrm>
            <a:off x="9181080" y="4219920"/>
            <a:ext cx="2404080" cy="1017360"/>
          </a:xfrm>
          <a:prstGeom prst="rect">
            <a:avLst/>
          </a:prstGeom>
          <a:solidFill>
            <a:schemeClr val="accent6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0144" name="TextBox 37"/>
          <p:cNvSpPr/>
          <p:nvPr/>
        </p:nvSpPr>
        <p:spPr>
          <a:xfrm>
            <a:off x="5654520" y="12625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Темный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45" name="TextBox 38"/>
          <p:cNvSpPr/>
          <p:nvPr/>
        </p:nvSpPr>
        <p:spPr>
          <a:xfrm>
            <a:off x="5654520" y="19155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#141414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46" name="TextBox 39"/>
          <p:cNvSpPr/>
          <p:nvPr/>
        </p:nvSpPr>
        <p:spPr>
          <a:xfrm>
            <a:off x="5654520" y="22802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47" name="TextBox 40"/>
          <p:cNvSpPr/>
          <p:nvPr/>
        </p:nvSpPr>
        <p:spPr>
          <a:xfrm>
            <a:off x="5654520" y="29332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48" name="TextBox 41"/>
          <p:cNvSpPr/>
          <p:nvPr/>
        </p:nvSpPr>
        <p:spPr>
          <a:xfrm>
            <a:off x="5654520" y="32983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Светлый</a:t>
            </a:r>
            <a:br>
              <a:rPr sz="1000"/>
            </a:b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49" name="TextBox 42"/>
          <p:cNvSpPr/>
          <p:nvPr/>
        </p:nvSpPr>
        <p:spPr>
          <a:xfrm>
            <a:off x="5654520" y="39513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E6E6E6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0" name="TextBox 43"/>
          <p:cNvSpPr/>
          <p:nvPr/>
        </p:nvSpPr>
        <p:spPr>
          <a:xfrm>
            <a:off x="5654520" y="4316040"/>
            <a:ext cx="1039680" cy="1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Белый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1" name="TextBox 44"/>
          <p:cNvSpPr/>
          <p:nvPr/>
        </p:nvSpPr>
        <p:spPr>
          <a:xfrm>
            <a:off x="565452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FFFFF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2" name="TextBox 45"/>
          <p:cNvSpPr/>
          <p:nvPr/>
        </p:nvSpPr>
        <p:spPr>
          <a:xfrm>
            <a:off x="9261360" y="4316040"/>
            <a:ext cx="12020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Вспомогательный серый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3" name="TextBox 46"/>
          <p:cNvSpPr/>
          <p:nvPr/>
        </p:nvSpPr>
        <p:spPr>
          <a:xfrm>
            <a:off x="9261360" y="496908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#969696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4" name="TextBox 47"/>
          <p:cNvSpPr/>
          <p:nvPr/>
        </p:nvSpPr>
        <p:spPr>
          <a:xfrm>
            <a:off x="565452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Электрический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синий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5" name="TextBox 48"/>
          <p:cNvSpPr/>
          <p:nvPr/>
        </p:nvSpPr>
        <p:spPr>
          <a:xfrm>
            <a:off x="68565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Образова-тельный зелёный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6" name="TextBox 49"/>
          <p:cNvSpPr/>
          <p:nvPr/>
        </p:nvSpPr>
        <p:spPr>
          <a:xfrm>
            <a:off x="80589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Яркая </a:t>
            </a:r>
            <a:br>
              <a:rPr sz="1000"/>
            </a:b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фуксия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7" name="TextBox 50"/>
          <p:cNvSpPr/>
          <p:nvPr/>
        </p:nvSpPr>
        <p:spPr>
          <a:xfrm>
            <a:off x="926136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Амбициозный красный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8" name="TextBox 51"/>
          <p:cNvSpPr/>
          <p:nvPr/>
        </p:nvSpPr>
        <p:spPr>
          <a:xfrm>
            <a:off x="10463400" y="5334120"/>
            <a:ext cx="103968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Легендарный жёлтый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9" name="TextBox 52"/>
          <p:cNvSpPr/>
          <p:nvPr/>
        </p:nvSpPr>
        <p:spPr>
          <a:xfrm>
            <a:off x="92613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#E63F07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0" name="TextBox 53"/>
          <p:cNvSpPr/>
          <p:nvPr/>
        </p:nvSpPr>
        <p:spPr>
          <a:xfrm>
            <a:off x="1046340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#FFDD2D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1" name="TextBox 54"/>
          <p:cNvSpPr/>
          <p:nvPr/>
        </p:nvSpPr>
        <p:spPr>
          <a:xfrm>
            <a:off x="80589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#DB44E8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2" name="TextBox 55"/>
          <p:cNvSpPr/>
          <p:nvPr/>
        </p:nvSpPr>
        <p:spPr>
          <a:xfrm>
            <a:off x="685656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#009B40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3" name="TextBox 56"/>
          <p:cNvSpPr/>
          <p:nvPr/>
        </p:nvSpPr>
        <p:spPr>
          <a:xfrm>
            <a:off x="5654520" y="5987160"/>
            <a:ext cx="103968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" sz="1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#3044FF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164" name="Рисунок 1" descr=""/>
          <p:cNvPicPr/>
          <p:nvPr/>
        </p:nvPicPr>
        <p:blipFill>
          <a:blip r:embed="rId4"/>
          <a:stretch/>
        </p:blipFill>
        <p:spPr>
          <a:xfrm>
            <a:off x="627840" y="5260680"/>
            <a:ext cx="3307680" cy="994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65" name="TextBox 2"/>
          <p:cNvSpPr/>
          <p:nvPr/>
        </p:nvSpPr>
        <p:spPr>
          <a:xfrm>
            <a:off x="609480" y="4969080"/>
            <a:ext cx="421776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Фирменная палитра закреплена в данном шаблоне презентаций.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67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Сочетания цветов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8" name="TextBox 2"/>
          <p:cNvSpPr/>
          <p:nvPr/>
        </p:nvSpPr>
        <p:spPr>
          <a:xfrm>
            <a:off x="609480" y="1166400"/>
            <a:ext cx="609480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одной презентации используются не более двух акцентных цветов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(все акценты внутри разделов должны соответствовать двум выбранным цветам)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Первый и закрывающий слайды – всегда темно-серые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акцентных плашках текст набирается светлым цветом (#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fafafa),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желтом фоне – текст тёмный (#141414)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9" name="TextBox 4"/>
          <p:cNvSpPr/>
          <p:nvPr/>
        </p:nvSpPr>
        <p:spPr>
          <a:xfrm>
            <a:off x="609480" y="3381480"/>
            <a:ext cx="195264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Допустимые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70" name="TextBox 5"/>
          <p:cNvSpPr/>
          <p:nvPr/>
        </p:nvSpPr>
        <p:spPr>
          <a:xfrm>
            <a:off x="609480" y="5172840"/>
            <a:ext cx="227340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ru-RU" sz="10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НЕДОПУСТИМЫЕ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пары  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акцентных цветов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171" name="Прямая соединительная линия 6"/>
          <p:cNvCxnSpPr/>
          <p:nvPr/>
        </p:nvCxnSpPr>
        <p:spPr>
          <a:xfrm>
            <a:off x="609480" y="2670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0172" name="Прямая соединительная линия 7"/>
          <p:cNvCxnSpPr/>
          <p:nvPr/>
        </p:nvCxnSpPr>
        <p:spPr>
          <a:xfrm>
            <a:off x="609480" y="44614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0173" name="Прямая соединительная линия 8"/>
          <p:cNvCxnSpPr/>
          <p:nvPr/>
        </p:nvCxnSpPr>
        <p:spPr>
          <a:xfrm>
            <a:off x="609480" y="62539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grpSp>
        <p:nvGrpSpPr>
          <p:cNvPr id="10174" name="Группа 9"/>
          <p:cNvGrpSpPr/>
          <p:nvPr/>
        </p:nvGrpSpPr>
        <p:grpSpPr>
          <a:xfrm>
            <a:off x="6640200" y="3737520"/>
            <a:ext cx="976320" cy="416880"/>
            <a:chOff x="6640200" y="3737520"/>
            <a:chExt cx="976320" cy="416880"/>
          </a:xfrm>
        </p:grpSpPr>
        <p:sp>
          <p:nvSpPr>
            <p:cNvPr id="10175" name="Полилиния 10"/>
            <p:cNvSpPr/>
            <p:nvPr/>
          </p:nvSpPr>
          <p:spPr>
            <a:xfrm>
              <a:off x="6640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176" name="Полилиния 11"/>
            <p:cNvSpPr/>
            <p:nvPr/>
          </p:nvSpPr>
          <p:spPr>
            <a:xfrm>
              <a:off x="712836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177" name="Группа 12"/>
          <p:cNvGrpSpPr/>
          <p:nvPr/>
        </p:nvGrpSpPr>
        <p:grpSpPr>
          <a:xfrm>
            <a:off x="5062680" y="3737520"/>
            <a:ext cx="976680" cy="416880"/>
            <a:chOff x="5062680" y="3737520"/>
            <a:chExt cx="976680" cy="416880"/>
          </a:xfrm>
        </p:grpSpPr>
        <p:sp>
          <p:nvSpPr>
            <p:cNvPr id="10178" name="Полилиния 13"/>
            <p:cNvSpPr/>
            <p:nvPr/>
          </p:nvSpPr>
          <p:spPr>
            <a:xfrm>
              <a:off x="506268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179" name="Полилиния 14"/>
            <p:cNvSpPr/>
            <p:nvPr/>
          </p:nvSpPr>
          <p:spPr>
            <a:xfrm>
              <a:off x="5551200" y="37375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180" name="Группа 15"/>
          <p:cNvGrpSpPr/>
          <p:nvPr/>
        </p:nvGrpSpPr>
        <p:grpSpPr>
          <a:xfrm>
            <a:off x="3483720" y="3739320"/>
            <a:ext cx="976680" cy="416880"/>
            <a:chOff x="3483720" y="3739320"/>
            <a:chExt cx="976680" cy="416880"/>
          </a:xfrm>
        </p:grpSpPr>
        <p:sp>
          <p:nvSpPr>
            <p:cNvPr id="10181" name="Полилиния 16"/>
            <p:cNvSpPr/>
            <p:nvPr/>
          </p:nvSpPr>
          <p:spPr>
            <a:xfrm>
              <a:off x="348372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182" name="Полилиния 17"/>
            <p:cNvSpPr/>
            <p:nvPr/>
          </p:nvSpPr>
          <p:spPr>
            <a:xfrm>
              <a:off x="3972240" y="373932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183" name="Группа 18"/>
          <p:cNvGrpSpPr/>
          <p:nvPr/>
        </p:nvGrpSpPr>
        <p:grpSpPr>
          <a:xfrm>
            <a:off x="3483720" y="2976480"/>
            <a:ext cx="978120" cy="416880"/>
            <a:chOff x="3483720" y="2976480"/>
            <a:chExt cx="978120" cy="416880"/>
          </a:xfrm>
        </p:grpSpPr>
        <p:sp>
          <p:nvSpPr>
            <p:cNvPr id="10184" name="Полилиния 19"/>
            <p:cNvSpPr/>
            <p:nvPr/>
          </p:nvSpPr>
          <p:spPr>
            <a:xfrm>
              <a:off x="348372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185" name="Полилиния 20"/>
            <p:cNvSpPr/>
            <p:nvPr/>
          </p:nvSpPr>
          <p:spPr>
            <a:xfrm>
              <a:off x="397296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186" name="Группа 21"/>
          <p:cNvGrpSpPr/>
          <p:nvPr/>
        </p:nvGrpSpPr>
        <p:grpSpPr>
          <a:xfrm>
            <a:off x="8218800" y="2976480"/>
            <a:ext cx="978120" cy="416880"/>
            <a:chOff x="8218800" y="2976480"/>
            <a:chExt cx="978120" cy="416880"/>
          </a:xfrm>
        </p:grpSpPr>
        <p:sp>
          <p:nvSpPr>
            <p:cNvPr id="10187" name="Полилиния 22"/>
            <p:cNvSpPr/>
            <p:nvPr/>
          </p:nvSpPr>
          <p:spPr>
            <a:xfrm>
              <a:off x="82188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188" name="Полилиния 23"/>
            <p:cNvSpPr/>
            <p:nvPr/>
          </p:nvSpPr>
          <p:spPr>
            <a:xfrm>
              <a:off x="870804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189" name="Группа 24"/>
          <p:cNvGrpSpPr/>
          <p:nvPr/>
        </p:nvGrpSpPr>
        <p:grpSpPr>
          <a:xfrm>
            <a:off x="6640200" y="2976480"/>
            <a:ext cx="977760" cy="416880"/>
            <a:chOff x="6640200" y="2976480"/>
            <a:chExt cx="977760" cy="416880"/>
          </a:xfrm>
        </p:grpSpPr>
        <p:sp>
          <p:nvSpPr>
            <p:cNvPr id="10190" name="Полилиния 25"/>
            <p:cNvSpPr/>
            <p:nvPr/>
          </p:nvSpPr>
          <p:spPr>
            <a:xfrm>
              <a:off x="664020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191" name="Полилиния 26"/>
            <p:cNvSpPr/>
            <p:nvPr/>
          </p:nvSpPr>
          <p:spPr>
            <a:xfrm>
              <a:off x="7129080" y="297648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192" name="Группа 27"/>
          <p:cNvGrpSpPr/>
          <p:nvPr/>
        </p:nvGrpSpPr>
        <p:grpSpPr>
          <a:xfrm>
            <a:off x="5062680" y="2976480"/>
            <a:ext cx="976680" cy="416880"/>
            <a:chOff x="5062680" y="2976480"/>
            <a:chExt cx="976680" cy="416880"/>
          </a:xfrm>
        </p:grpSpPr>
        <p:sp>
          <p:nvSpPr>
            <p:cNvPr id="10193" name="Полилиния 28"/>
            <p:cNvSpPr/>
            <p:nvPr/>
          </p:nvSpPr>
          <p:spPr>
            <a:xfrm>
              <a:off x="506268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194" name="Полилиния 29"/>
            <p:cNvSpPr/>
            <p:nvPr/>
          </p:nvSpPr>
          <p:spPr>
            <a:xfrm>
              <a:off x="5551200" y="297648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195" name="Группа 30"/>
          <p:cNvGrpSpPr/>
          <p:nvPr/>
        </p:nvGrpSpPr>
        <p:grpSpPr>
          <a:xfrm>
            <a:off x="3483720" y="5149440"/>
            <a:ext cx="978120" cy="416880"/>
            <a:chOff x="3483720" y="5149440"/>
            <a:chExt cx="978120" cy="416880"/>
          </a:xfrm>
        </p:grpSpPr>
        <p:sp>
          <p:nvSpPr>
            <p:cNvPr id="10196" name="Полилиния 31"/>
            <p:cNvSpPr/>
            <p:nvPr/>
          </p:nvSpPr>
          <p:spPr>
            <a:xfrm>
              <a:off x="348372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197" name="Полилиния 32"/>
            <p:cNvSpPr/>
            <p:nvPr/>
          </p:nvSpPr>
          <p:spPr>
            <a:xfrm>
              <a:off x="397296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198" name="Группа 33"/>
          <p:cNvGrpSpPr/>
          <p:nvPr/>
        </p:nvGrpSpPr>
        <p:grpSpPr>
          <a:xfrm>
            <a:off x="6640200" y="5149440"/>
            <a:ext cx="977760" cy="416880"/>
            <a:chOff x="6640200" y="5149440"/>
            <a:chExt cx="977760" cy="416880"/>
          </a:xfrm>
        </p:grpSpPr>
        <p:sp>
          <p:nvSpPr>
            <p:cNvPr id="10199" name="Полилиния 34"/>
            <p:cNvSpPr/>
            <p:nvPr/>
          </p:nvSpPr>
          <p:spPr>
            <a:xfrm>
              <a:off x="664020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200" name="Полилиния 35"/>
            <p:cNvSpPr/>
            <p:nvPr/>
          </p:nvSpPr>
          <p:spPr>
            <a:xfrm>
              <a:off x="7129080" y="5149440"/>
              <a:ext cx="488880" cy="416880"/>
            </a:xfrm>
            <a:custGeom>
              <a:avLst/>
              <a:gdLst>
                <a:gd name="textAreaLeft" fmla="*/ 0 w 488880"/>
                <a:gd name="textAreaRight" fmla="*/ 489240 w 488880"/>
                <a:gd name="textAreaTop" fmla="*/ 0 h 416880"/>
                <a:gd name="textAreaBottom" fmla="*/ 417240 h 416880"/>
                <a:gd name="GluePoint1X" fmla="*/ 0 w 978496"/>
                <a:gd name="GluePoint1Y" fmla="*/ 0 h 834176"/>
                <a:gd name="GluePoint2X" fmla="*/ 978497 w 978496"/>
                <a:gd name="GluePoint2Y" fmla="*/ 0 h 834176"/>
                <a:gd name="GluePoint3X" fmla="*/ 978497 w 978496"/>
                <a:gd name="GluePoint3Y" fmla="*/ 834177 h 834176"/>
                <a:gd name="GluePoint4X" fmla="*/ 0 w 978496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201" name="Группа 36"/>
          <p:cNvGrpSpPr/>
          <p:nvPr/>
        </p:nvGrpSpPr>
        <p:grpSpPr>
          <a:xfrm>
            <a:off x="5062680" y="5149440"/>
            <a:ext cx="976680" cy="416880"/>
            <a:chOff x="5062680" y="5149440"/>
            <a:chExt cx="976680" cy="416880"/>
          </a:xfrm>
        </p:grpSpPr>
        <p:sp>
          <p:nvSpPr>
            <p:cNvPr id="10202" name="Полилиния 37"/>
            <p:cNvSpPr/>
            <p:nvPr/>
          </p:nvSpPr>
          <p:spPr>
            <a:xfrm>
              <a:off x="506268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203" name="Полилиния 38"/>
            <p:cNvSpPr/>
            <p:nvPr/>
          </p:nvSpPr>
          <p:spPr>
            <a:xfrm>
              <a:off x="5551200" y="5149440"/>
              <a:ext cx="488160" cy="416880"/>
            </a:xfrm>
            <a:custGeom>
              <a:avLst/>
              <a:gdLst>
                <a:gd name="textAreaLeft" fmla="*/ 0 w 488160"/>
                <a:gd name="textAreaRight" fmla="*/ 488520 w 488160"/>
                <a:gd name="textAreaTop" fmla="*/ 0 h 416880"/>
                <a:gd name="textAreaBottom" fmla="*/ 417240 h 416880"/>
                <a:gd name="GluePoint1X" fmla="*/ 0 w 976903"/>
                <a:gd name="GluePoint1Y" fmla="*/ 0 h 834176"/>
                <a:gd name="GluePoint2X" fmla="*/ 976903 w 976903"/>
                <a:gd name="GluePoint2Y" fmla="*/ 0 h 834176"/>
                <a:gd name="GluePoint3X" fmla="*/ 976903 w 976903"/>
                <a:gd name="GluePoint3Y" fmla="*/ 834177 h 834176"/>
                <a:gd name="GluePoint4X" fmla="*/ 0 w 976903"/>
                <a:gd name="GluePoint4Y" fmla="*/ 834177 h 8341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10204" name="Рисунок 39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34160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05" name="Рисунок 40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9162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06" name="Рисунок 41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7496640" y="5035680"/>
            <a:ext cx="240840" cy="2347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08" name="Text 0"/>
          <p:cNvSpPr/>
          <p:nvPr/>
        </p:nvSpPr>
        <p:spPr>
          <a:xfrm>
            <a:off x="609480" y="43740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Типографика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09" name="TextBox 31"/>
          <p:cNvSpPr/>
          <p:nvPr/>
        </p:nvSpPr>
        <p:spPr>
          <a:xfrm>
            <a:off x="609480" y="1365840"/>
            <a:ext cx="8532720" cy="70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5499"/>
              </a:lnSpc>
              <a:tabLst>
                <a:tab algn="l" pos="0"/>
              </a:tabLst>
            </a:pPr>
            <a:r>
              <a:rPr b="1" lang="ru-RU" sz="5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10" name="TextBox 32"/>
          <p:cNvSpPr/>
          <p:nvPr/>
        </p:nvSpPr>
        <p:spPr>
          <a:xfrm>
            <a:off x="609480" y="2517120"/>
            <a:ext cx="85327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2599"/>
              </a:lnSpc>
              <a:tabLst>
                <a:tab algn="l" pos="0"/>
              </a:tabLst>
            </a:pPr>
            <a:r>
              <a:rPr b="0" lang="ru-RU" sz="21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11" name="Text 0"/>
          <p:cNvSpPr/>
          <p:nvPr/>
        </p:nvSpPr>
        <p:spPr>
          <a:xfrm>
            <a:off x="609480" y="3350520"/>
            <a:ext cx="46929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Заголовок слайда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12" name="TextBox 34"/>
          <p:cNvSpPr/>
          <p:nvPr/>
        </p:nvSpPr>
        <p:spPr>
          <a:xfrm>
            <a:off x="609480" y="4398840"/>
            <a:ext cx="28375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Подзаголовок слайда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13" name="TextBox 35"/>
          <p:cNvSpPr/>
          <p:nvPr/>
        </p:nvSpPr>
        <p:spPr>
          <a:xfrm>
            <a:off x="609480" y="5141880"/>
            <a:ext cx="28375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2001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Наборный текст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14" name="TextBox 36"/>
          <p:cNvSpPr/>
          <p:nvPr/>
        </p:nvSpPr>
        <p:spPr>
          <a:xfrm>
            <a:off x="609480" y="5847480"/>
            <a:ext cx="2837520" cy="19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15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Ссылка/сноска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215" name="Группа 37"/>
          <p:cNvGrpSpPr/>
          <p:nvPr/>
        </p:nvGrpSpPr>
        <p:grpSpPr>
          <a:xfrm>
            <a:off x="6356880" y="5724000"/>
            <a:ext cx="1431000" cy="418680"/>
            <a:chOff x="6356880" y="5724000"/>
            <a:chExt cx="1431000" cy="418680"/>
          </a:xfrm>
        </p:grpSpPr>
        <p:sp>
          <p:nvSpPr>
            <p:cNvPr id="10216" name="Прямоугольник 38"/>
            <p:cNvSpPr/>
            <p:nvPr/>
          </p:nvSpPr>
          <p:spPr>
            <a:xfrm>
              <a:off x="6356880" y="5724000"/>
              <a:ext cx="1431000" cy="4186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217" name="Text 4"/>
            <p:cNvSpPr/>
            <p:nvPr/>
          </p:nvSpPr>
          <p:spPr>
            <a:xfrm>
              <a:off x="6503400" y="5796000"/>
              <a:ext cx="113796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150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ТЕГ</a:t>
              </a:r>
              <a:endPara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218" name="TextBox 40"/>
          <p:cNvSpPr/>
          <p:nvPr/>
        </p:nvSpPr>
        <p:spPr>
          <a:xfrm>
            <a:off x="9869040" y="14875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100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219" name="Прямая соединительная линия 41"/>
          <p:cNvCxnSpPr/>
          <p:nvPr/>
        </p:nvCxnSpPr>
        <p:spPr>
          <a:xfrm>
            <a:off x="609480" y="22712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0220" name="Прямая соединительная линия 42"/>
          <p:cNvCxnSpPr/>
          <p:nvPr/>
        </p:nvCxnSpPr>
        <p:spPr>
          <a:xfrm>
            <a:off x="609480" y="31147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0221" name="Прямая соединительная линия 43"/>
          <p:cNvCxnSpPr/>
          <p:nvPr/>
        </p:nvCxnSpPr>
        <p:spPr>
          <a:xfrm>
            <a:off x="609480" y="416304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0222" name="Прямая соединительная линия 44"/>
          <p:cNvCxnSpPr/>
          <p:nvPr/>
        </p:nvCxnSpPr>
        <p:spPr>
          <a:xfrm>
            <a:off x="609480" y="49060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0223" name="Прямая соединительная линия 45"/>
          <p:cNvCxnSpPr/>
          <p:nvPr/>
        </p:nvCxnSpPr>
        <p:spPr>
          <a:xfrm>
            <a:off x="609480" y="561168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0224" name="Прямая соединительная линия 46"/>
          <p:cNvCxnSpPr/>
          <p:nvPr/>
        </p:nvCxnSpPr>
        <p:spPr>
          <a:xfrm>
            <a:off x="609480" y="625536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10225" name="TextBox 47"/>
          <p:cNvSpPr/>
          <p:nvPr/>
        </p:nvSpPr>
        <p:spPr>
          <a:xfrm>
            <a:off x="9869040" y="24624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4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26" name="TextBox 48"/>
          <p:cNvSpPr/>
          <p:nvPr/>
        </p:nvSpPr>
        <p:spPr>
          <a:xfrm>
            <a:off x="9869040" y="340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75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27" name="TextBox 49"/>
          <p:cNvSpPr/>
          <p:nvPr/>
        </p:nvSpPr>
        <p:spPr>
          <a:xfrm>
            <a:off x="417780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36-30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28" name="TextBox 50"/>
          <p:cNvSpPr/>
          <p:nvPr/>
        </p:nvSpPr>
        <p:spPr>
          <a:xfrm>
            <a:off x="417780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30-24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29" name="TextBox 51"/>
          <p:cNvSpPr/>
          <p:nvPr/>
        </p:nvSpPr>
        <p:spPr>
          <a:xfrm>
            <a:off x="417780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Regular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20-18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5</a:t>
            </a: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230" name="Прямая соединительная линия 52"/>
          <p:cNvCxnSpPr/>
          <p:nvPr/>
        </p:nvCxnSpPr>
        <p:spPr>
          <a:xfrm>
            <a:off x="6095880" y="4159080"/>
            <a:ext cx="360" cy="209664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10231" name="TextBox 53"/>
          <p:cNvSpPr/>
          <p:nvPr/>
        </p:nvSpPr>
        <p:spPr>
          <a:xfrm>
            <a:off x="6356880" y="516672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Математический шрифт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32" name="TextBox 54"/>
          <p:cNvSpPr/>
          <p:nvPr/>
        </p:nvSpPr>
        <p:spPr>
          <a:xfrm>
            <a:off x="9869040" y="502812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STIX Two Math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33" name="TextBox 55"/>
          <p:cNvSpPr/>
          <p:nvPr/>
        </p:nvSpPr>
        <p:spPr>
          <a:xfrm>
            <a:off x="6356880" y="4466160"/>
            <a:ext cx="324936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1559"/>
              </a:lnSpc>
              <a:spcAft>
                <a:spcPts val="400"/>
              </a:spcAft>
              <a:tabLst>
                <a:tab algn="l" pos="0"/>
              </a:tabLst>
            </a:pPr>
            <a:r>
              <a:rPr b="1" lang="ru-RU" sz="1300" strike="noStrike" u="none">
                <a:solidFill>
                  <a:srgbClr val="141414"/>
                </a:solidFill>
                <a:effectLst/>
                <a:uFillTx/>
                <a:latin typeface="Courier New"/>
                <a:ea typeface="STIX Two Math Regular"/>
              </a:rPr>
              <a:t>Код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34" name="TextBox 56"/>
          <p:cNvSpPr/>
          <p:nvPr/>
        </p:nvSpPr>
        <p:spPr>
          <a:xfrm>
            <a:off x="9869040" y="430380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Courier New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26-20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+ 5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35" name="TextBox 57"/>
          <p:cNvSpPr/>
          <p:nvPr/>
        </p:nvSpPr>
        <p:spPr>
          <a:xfrm>
            <a:off x="9869040" y="5702760"/>
            <a:ext cx="183060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ct val="100000"/>
              </a:lnSpc>
              <a:tabLst>
                <a:tab algn="l" pos="0"/>
              </a:tabLst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I</a:t>
            </a:r>
            <a:r>
              <a:rPr b="0" lang="en-US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nter</a:t>
            </a:r>
            <a:r>
              <a:rPr b="0" lang="en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 Bold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Размер: 30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Интерлиньяж: кегль + 10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236" name="Прямая соединительная линия 58"/>
          <p:cNvCxnSpPr/>
          <p:nvPr/>
        </p:nvCxnSpPr>
        <p:spPr>
          <a:xfrm>
            <a:off x="609480" y="116532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</p:spTree>
  </p:cSld>
</p:sldLayout>
</file>

<file path=ppt/slideLayouts/slideLayout6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38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Вёрстка с плашками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39" name="Рисунок 2" descr=""/>
          <p:cNvPicPr/>
          <p:nvPr/>
        </p:nvPicPr>
        <p:blipFill>
          <a:blip r:embed="rId4"/>
          <a:stretch/>
        </p:blipFill>
        <p:spPr>
          <a:xfrm>
            <a:off x="6252480" y="3051720"/>
            <a:ext cx="4856760" cy="2727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40" name="Рисунок 4" descr=""/>
          <p:cNvPicPr/>
          <p:nvPr/>
        </p:nvPicPr>
        <p:blipFill>
          <a:blip r:embed="rId5"/>
          <a:stretch/>
        </p:blipFill>
        <p:spPr>
          <a:xfrm>
            <a:off x="609480" y="3051720"/>
            <a:ext cx="4856760" cy="272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41" name="TextBox 5"/>
          <p:cNvSpPr/>
          <p:nvPr/>
        </p:nvSpPr>
        <p:spPr>
          <a:xfrm>
            <a:off x="609480" y="1166400"/>
            <a:ext cx="485676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Боковая плашка может быть в форме прямоугольника или полукруга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Ширина боковой плашки, когда она расположена слева, фиксирована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равняется 29,46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слева, обычно добавляем заголовок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 подзаголовок, его можно расположить по верхней границе сетки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или по центру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к заголовку можно добавить подходящую по смыслу иллюстрацию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42" name="TextBox 6"/>
          <p:cNvSpPr/>
          <p:nvPr/>
        </p:nvSpPr>
        <p:spPr>
          <a:xfrm>
            <a:off x="6252480" y="1166400"/>
            <a:ext cx="533304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плашка расположена справа, размер может меняться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зависимости от контента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На плашку, расположенную справа, можем поместить любой контент: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фотографию, текстовые блоки, иллюстрацию, схему и тд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Также слайд можно разделить поровну двумя плашками одинакового размера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44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Тёмная/светлая версия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45" name="TextBox 2"/>
          <p:cNvSpPr/>
          <p:nvPr/>
        </p:nvSpPr>
        <p:spPr>
          <a:xfrm>
            <a:off x="609480" y="1166400"/>
            <a:ext cx="6094800" cy="12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Темные и светлые слайды существуют в презентациях вместе, нет отдельных версий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Открывающий и закрывающий слайды – всегда темные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Перебивочные слайды могут быть темными, светлыми или акцентными. 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47" name="Text 0"/>
          <p:cNvSpPr/>
          <p:nvPr/>
        </p:nvSpPr>
        <p:spPr>
          <a:xfrm>
            <a:off x="609480" y="437400"/>
            <a:ext cx="63615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48" name="TextBox 2"/>
          <p:cNvSpPr/>
          <p:nvPr/>
        </p:nvSpPr>
        <p:spPr>
          <a:xfrm>
            <a:off x="609480" y="1166400"/>
            <a:ext cx="403632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круге – размер 2,5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Для больших карточек может использоваться размер 3 см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249" name="Группа 4"/>
          <p:cNvGrpSpPr/>
          <p:nvPr/>
        </p:nvGrpSpPr>
        <p:grpSpPr>
          <a:xfrm>
            <a:off x="3226320" y="2278800"/>
            <a:ext cx="449640" cy="449640"/>
            <a:chOff x="3226320" y="2278800"/>
            <a:chExt cx="449640" cy="449640"/>
          </a:xfrm>
        </p:grpSpPr>
        <p:sp>
          <p:nvSpPr>
            <p:cNvPr id="10250" name="Овал 5"/>
            <p:cNvSpPr/>
            <p:nvPr/>
          </p:nvSpPr>
          <p:spPr>
            <a:xfrm>
              <a:off x="322632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0251" name="Рисунок 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304800" y="2408040"/>
              <a:ext cx="292680" cy="1911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0252" name="Группа 7"/>
          <p:cNvGrpSpPr/>
          <p:nvPr/>
        </p:nvGrpSpPr>
        <p:grpSpPr>
          <a:xfrm>
            <a:off x="3226320" y="2981880"/>
            <a:ext cx="449640" cy="449640"/>
            <a:chOff x="3226320" y="2981880"/>
            <a:chExt cx="449640" cy="449640"/>
          </a:xfrm>
        </p:grpSpPr>
        <p:pic>
          <p:nvPicPr>
            <p:cNvPr id="10253" name="Рисунок 8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3315960" y="3042360"/>
              <a:ext cx="270720" cy="328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254" name="Овал 9"/>
            <p:cNvSpPr/>
            <p:nvPr/>
          </p:nvSpPr>
          <p:spPr>
            <a:xfrm>
              <a:off x="322632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255" name="Группа 10"/>
          <p:cNvGrpSpPr/>
          <p:nvPr/>
        </p:nvGrpSpPr>
        <p:grpSpPr>
          <a:xfrm>
            <a:off x="3226320" y="3684960"/>
            <a:ext cx="449640" cy="449640"/>
            <a:chOff x="3226320" y="3684960"/>
            <a:chExt cx="449640" cy="449640"/>
          </a:xfrm>
        </p:grpSpPr>
        <p:sp>
          <p:nvSpPr>
            <p:cNvPr id="10256" name="Овал 11"/>
            <p:cNvSpPr/>
            <p:nvPr/>
          </p:nvSpPr>
          <p:spPr>
            <a:xfrm>
              <a:off x="322632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0257" name="Рисунок 12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15960" y="3782520"/>
              <a:ext cx="270720" cy="2545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0258" name="Группа 13"/>
          <p:cNvGrpSpPr/>
          <p:nvPr/>
        </p:nvGrpSpPr>
        <p:grpSpPr>
          <a:xfrm>
            <a:off x="3226320" y="4388040"/>
            <a:ext cx="449640" cy="449640"/>
            <a:chOff x="3226320" y="4388040"/>
            <a:chExt cx="449640" cy="449640"/>
          </a:xfrm>
        </p:grpSpPr>
        <p:pic>
          <p:nvPicPr>
            <p:cNvPr id="10259" name="Рисунок 14" descr="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3286800" y="4496760"/>
              <a:ext cx="329040" cy="232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260" name="Овал 15"/>
            <p:cNvSpPr/>
            <p:nvPr/>
          </p:nvSpPr>
          <p:spPr>
            <a:xfrm>
              <a:off x="322632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261" name="Группа 16"/>
          <p:cNvGrpSpPr/>
          <p:nvPr/>
        </p:nvGrpSpPr>
        <p:grpSpPr>
          <a:xfrm>
            <a:off x="3226320" y="5091120"/>
            <a:ext cx="449640" cy="449640"/>
            <a:chOff x="3226320" y="5091120"/>
            <a:chExt cx="449640" cy="449640"/>
          </a:xfrm>
        </p:grpSpPr>
        <p:sp>
          <p:nvSpPr>
            <p:cNvPr id="10262" name="Полилиния 17"/>
            <p:cNvSpPr/>
            <p:nvPr/>
          </p:nvSpPr>
          <p:spPr>
            <a:xfrm>
              <a:off x="32263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8182 w 818181"/>
                <a:gd name="GluePoint1Y" fmla="*/ 409091 h 818181"/>
                <a:gd name="GluePoint2X" fmla="*/ 409091 w 818181"/>
                <a:gd name="GluePoint2Y" fmla="*/ 818182 h 818181"/>
                <a:gd name="GluePoint3X" fmla="*/ 0 w 818181"/>
                <a:gd name="GluePoint3Y" fmla="*/ 409091 h 818181"/>
                <a:gd name="GluePoint4X" fmla="*/ 409091 w 818181"/>
                <a:gd name="GluePoint4Y" fmla="*/ 0 h 818181"/>
                <a:gd name="GluePoint5X" fmla="*/ 818182 w 818181"/>
                <a:gd name="GluePoint5Y" fmla="*/ 409091 h 818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263" name="Полилиния 18"/>
            <p:cNvSpPr/>
            <p:nvPr/>
          </p:nvSpPr>
          <p:spPr>
            <a:xfrm>
              <a:off x="3440160" y="5192280"/>
              <a:ext cx="89640" cy="179640"/>
            </a:xfrm>
            <a:custGeom>
              <a:avLst/>
              <a:gdLst>
                <a:gd name="textAreaLeft" fmla="*/ 0 w 89640"/>
                <a:gd name="textAreaRight" fmla="*/ 90000 w 89640"/>
                <a:gd name="textAreaTop" fmla="*/ 0 h 179640"/>
                <a:gd name="textAreaBottom" fmla="*/ 180000 h 179640"/>
                <a:gd name="GluePoint1X" fmla="*/ 0 w 163636"/>
                <a:gd name="GluePoint1Y" fmla="*/ 0 h 327272"/>
                <a:gd name="GluePoint2X" fmla="*/ 0 w 163636"/>
                <a:gd name="GluePoint2Y" fmla="*/ 225000 h 327272"/>
                <a:gd name="GluePoint3X" fmla="*/ 163636 w 163636"/>
                <a:gd name="GluePoint3Y" fmla="*/ 327273 h 3272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264" name="Группа 19"/>
          <p:cNvGrpSpPr/>
          <p:nvPr/>
        </p:nvGrpSpPr>
        <p:grpSpPr>
          <a:xfrm>
            <a:off x="3226320" y="5793840"/>
            <a:ext cx="449640" cy="449640"/>
            <a:chOff x="3226320" y="5793840"/>
            <a:chExt cx="449640" cy="449640"/>
          </a:xfrm>
        </p:grpSpPr>
        <p:pic>
          <p:nvPicPr>
            <p:cNvPr id="10265" name="Рисунок 20" descr="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3334680" y="5873040"/>
              <a:ext cx="232920" cy="2912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266" name="Овал 21"/>
            <p:cNvSpPr/>
            <p:nvPr/>
          </p:nvSpPr>
          <p:spPr>
            <a:xfrm>
              <a:off x="322632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267" name="Группа 22"/>
          <p:cNvGrpSpPr/>
          <p:nvPr/>
        </p:nvGrpSpPr>
        <p:grpSpPr>
          <a:xfrm>
            <a:off x="2527920" y="5091120"/>
            <a:ext cx="449640" cy="449640"/>
            <a:chOff x="2527920" y="5091120"/>
            <a:chExt cx="449640" cy="449640"/>
          </a:xfrm>
        </p:grpSpPr>
        <p:sp>
          <p:nvSpPr>
            <p:cNvPr id="10268" name="Полилиния 23"/>
            <p:cNvSpPr/>
            <p:nvPr/>
          </p:nvSpPr>
          <p:spPr>
            <a:xfrm>
              <a:off x="252792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946509 w 946509"/>
                <a:gd name="GluePoint1Y" fmla="*/ 473255 h 946509"/>
                <a:gd name="GluePoint2X" fmla="*/ 473255 w 946509"/>
                <a:gd name="GluePoint2Y" fmla="*/ 946509 h 946509"/>
                <a:gd name="GluePoint3X" fmla="*/ 0 w 946509"/>
                <a:gd name="GluePoint3Y" fmla="*/ 473255 h 946509"/>
                <a:gd name="GluePoint4X" fmla="*/ 473255 w 946509"/>
                <a:gd name="GluePoint4Y" fmla="*/ 0 h 946509"/>
                <a:gd name="GluePoint5X" fmla="*/ 946509 w 946509"/>
                <a:gd name="GluePoint5Y" fmla="*/ 473255 h 9465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269" name="Полилиния 24"/>
            <p:cNvSpPr/>
            <p:nvPr/>
          </p:nvSpPr>
          <p:spPr>
            <a:xfrm>
              <a:off x="2674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270" name="Полилиния 25"/>
            <p:cNvSpPr/>
            <p:nvPr/>
          </p:nvSpPr>
          <p:spPr>
            <a:xfrm>
              <a:off x="2809080" y="5259600"/>
              <a:ext cx="21960" cy="21960"/>
            </a:xfrm>
            <a:custGeom>
              <a:avLst/>
              <a:gdLst>
                <a:gd name="textAreaLeft" fmla="*/ 0 w 21960"/>
                <a:gd name="textAreaRight" fmla="*/ 22320 w 21960"/>
                <a:gd name="textAreaTop" fmla="*/ 0 h 21960"/>
                <a:gd name="textAreaBottom" fmla="*/ 22320 h 21960"/>
                <a:gd name="GluePoint1X" fmla="*/ 47325 w 47325"/>
                <a:gd name="GluePoint1Y" fmla="*/ 23663 h 47325"/>
                <a:gd name="GluePoint2X" fmla="*/ 23663 w 47325"/>
                <a:gd name="GluePoint2Y" fmla="*/ 47325 h 47325"/>
                <a:gd name="GluePoint3X" fmla="*/ 0 w 47325"/>
                <a:gd name="GluePoint3Y" fmla="*/ 23663 h 47325"/>
                <a:gd name="GluePoint4X" fmla="*/ 23663 w 47325"/>
                <a:gd name="GluePoint4Y" fmla="*/ 0 h 47325"/>
                <a:gd name="GluePoint5X" fmla="*/ 47325 w 47325"/>
                <a:gd name="GluePoint5Y" fmla="*/ 23663 h 473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2680" bIns="-22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271" name="Полилиния 26"/>
            <p:cNvSpPr/>
            <p:nvPr/>
          </p:nvSpPr>
          <p:spPr>
            <a:xfrm>
              <a:off x="2696400" y="5363280"/>
              <a:ext cx="111960" cy="21600"/>
            </a:xfrm>
            <a:custGeom>
              <a:avLst/>
              <a:gdLst>
                <a:gd name="textAreaLeft" fmla="*/ 0 w 111960"/>
                <a:gd name="textAreaRight" fmla="*/ 112320 w 111960"/>
                <a:gd name="textAreaTop" fmla="*/ 0 h 21600"/>
                <a:gd name="textAreaBottom" fmla="*/ 21960 h 21600"/>
                <a:gd name="GluePoint1X" fmla="*/ 0 w 236627"/>
                <a:gd name="GluePoint1Y" fmla="*/ 0 h 46142"/>
                <a:gd name="GluePoint2X" fmla="*/ 236627 w 236627"/>
                <a:gd name="GluePoint2Y" fmla="*/ 0 h 461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3040" bIns="-23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10272" name="Рисунок 27" descr="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2606040" y="2408040"/>
            <a:ext cx="292680" cy="19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73" name="Рисунок 28" descr="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2617200" y="3042360"/>
            <a:ext cx="270720" cy="32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74" name="Рисунок 29" descr="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2617200" y="3782520"/>
            <a:ext cx="270720" cy="25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75" name="Рисунок 30" descr=""/>
          <p:cNvPicPr/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/>
        </p:blipFill>
        <p:spPr>
          <a:xfrm>
            <a:off x="2588040" y="4496760"/>
            <a:ext cx="329040" cy="23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76" name="Рисунок 31" descr=""/>
          <p:cNvPicPr/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/>
        </p:blipFill>
        <p:spPr>
          <a:xfrm>
            <a:off x="2636280" y="5873040"/>
            <a:ext cx="232920" cy="2912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277" name="Группа 32"/>
          <p:cNvGrpSpPr/>
          <p:nvPr/>
        </p:nvGrpSpPr>
        <p:grpSpPr>
          <a:xfrm>
            <a:off x="5207400" y="3684960"/>
            <a:ext cx="449640" cy="449640"/>
            <a:chOff x="5207400" y="3684960"/>
            <a:chExt cx="449640" cy="449640"/>
          </a:xfrm>
        </p:grpSpPr>
        <p:sp>
          <p:nvSpPr>
            <p:cNvPr id="10278" name="Овал 33"/>
            <p:cNvSpPr/>
            <p:nvPr/>
          </p:nvSpPr>
          <p:spPr>
            <a:xfrm>
              <a:off x="52074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0279" name="Рисунок 34" descr="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5326920" y="3766680"/>
              <a:ext cx="261000" cy="286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0280" name="Группа 35"/>
          <p:cNvGrpSpPr/>
          <p:nvPr/>
        </p:nvGrpSpPr>
        <p:grpSpPr>
          <a:xfrm>
            <a:off x="5207400" y="2278800"/>
            <a:ext cx="449640" cy="449640"/>
            <a:chOff x="5207400" y="2278800"/>
            <a:chExt cx="449640" cy="449640"/>
          </a:xfrm>
        </p:grpSpPr>
        <p:sp>
          <p:nvSpPr>
            <p:cNvPr id="10281" name="Овал 36"/>
            <p:cNvSpPr/>
            <p:nvPr/>
          </p:nvSpPr>
          <p:spPr>
            <a:xfrm>
              <a:off x="52074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0282" name="Рисунок 37" descr="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5293440" y="2356200"/>
              <a:ext cx="277560" cy="29556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0283" name="Группа 38"/>
          <p:cNvGrpSpPr/>
          <p:nvPr/>
        </p:nvGrpSpPr>
        <p:grpSpPr>
          <a:xfrm>
            <a:off x="5207400" y="2981880"/>
            <a:ext cx="449640" cy="449640"/>
            <a:chOff x="5207400" y="2981880"/>
            <a:chExt cx="449640" cy="449640"/>
          </a:xfrm>
        </p:grpSpPr>
        <p:pic>
          <p:nvPicPr>
            <p:cNvPr id="10284" name="Рисунок 39" descr="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5299920" y="3081600"/>
              <a:ext cx="264960" cy="250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285" name="Овал 40"/>
            <p:cNvSpPr/>
            <p:nvPr/>
          </p:nvSpPr>
          <p:spPr>
            <a:xfrm>
              <a:off x="52074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286" name="Группа 41"/>
          <p:cNvGrpSpPr/>
          <p:nvPr/>
        </p:nvGrpSpPr>
        <p:grpSpPr>
          <a:xfrm>
            <a:off x="5207400" y="4388040"/>
            <a:ext cx="449640" cy="449640"/>
            <a:chOff x="5207400" y="4388040"/>
            <a:chExt cx="449640" cy="449640"/>
          </a:xfrm>
        </p:grpSpPr>
        <p:pic>
          <p:nvPicPr>
            <p:cNvPr id="10287" name="Рисунок 42" descr="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5285520" y="4507200"/>
              <a:ext cx="293400" cy="211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288" name="Овал 43"/>
            <p:cNvSpPr/>
            <p:nvPr/>
          </p:nvSpPr>
          <p:spPr>
            <a:xfrm>
              <a:off x="52074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289" name="Группа 44"/>
          <p:cNvGrpSpPr/>
          <p:nvPr/>
        </p:nvGrpSpPr>
        <p:grpSpPr>
          <a:xfrm>
            <a:off x="5207400" y="5793840"/>
            <a:ext cx="449640" cy="449640"/>
            <a:chOff x="5207400" y="5793840"/>
            <a:chExt cx="449640" cy="449640"/>
          </a:xfrm>
        </p:grpSpPr>
        <p:sp>
          <p:nvSpPr>
            <p:cNvPr id="10290" name="Полилиния 45"/>
            <p:cNvSpPr/>
            <p:nvPr/>
          </p:nvSpPr>
          <p:spPr>
            <a:xfrm>
              <a:off x="5207400" y="579384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810000 w 810000"/>
                <a:gd name="GluePoint1Y" fmla="*/ 405000 h 810000"/>
                <a:gd name="GluePoint2X" fmla="*/ 405000 w 810000"/>
                <a:gd name="GluePoint2Y" fmla="*/ 810000 h 810000"/>
                <a:gd name="GluePoint3X" fmla="*/ 0 w 810000"/>
                <a:gd name="GluePoint3Y" fmla="*/ 405000 h 810000"/>
                <a:gd name="GluePoint4X" fmla="*/ 405000 w 810000"/>
                <a:gd name="GluePoint4Y" fmla="*/ 0 h 810000"/>
                <a:gd name="GluePoint5X" fmla="*/ 810000 w 810000"/>
                <a:gd name="GluePoint5Y" fmla="*/ 405000 h 810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291" name="Полилиния 46"/>
            <p:cNvSpPr/>
            <p:nvPr/>
          </p:nvSpPr>
          <p:spPr>
            <a:xfrm>
              <a:off x="53200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292" name="Полилиния 47"/>
            <p:cNvSpPr/>
            <p:nvPr/>
          </p:nvSpPr>
          <p:spPr>
            <a:xfrm>
              <a:off x="54198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293" name="Полилиния 48"/>
            <p:cNvSpPr/>
            <p:nvPr/>
          </p:nvSpPr>
          <p:spPr>
            <a:xfrm>
              <a:off x="551988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294" name="Группа 49"/>
          <p:cNvGrpSpPr/>
          <p:nvPr/>
        </p:nvGrpSpPr>
        <p:grpSpPr>
          <a:xfrm>
            <a:off x="5207400" y="5091120"/>
            <a:ext cx="449640" cy="449640"/>
            <a:chOff x="5207400" y="5091120"/>
            <a:chExt cx="449640" cy="449640"/>
          </a:xfrm>
        </p:grpSpPr>
        <p:sp>
          <p:nvSpPr>
            <p:cNvPr id="10295" name="Полилиния 50"/>
            <p:cNvSpPr/>
            <p:nvPr/>
          </p:nvSpPr>
          <p:spPr>
            <a:xfrm>
              <a:off x="5207400" y="509112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grpSp>
          <p:nvGrpSpPr>
            <p:cNvPr id="10296" name="Группа 51"/>
            <p:cNvGrpSpPr/>
            <p:nvPr/>
          </p:nvGrpSpPr>
          <p:grpSpPr>
            <a:xfrm>
              <a:off x="5296320" y="5162040"/>
              <a:ext cx="272160" cy="307800"/>
              <a:chOff x="5296320" y="5162040"/>
              <a:chExt cx="272160" cy="307800"/>
            </a:xfrm>
          </p:grpSpPr>
          <p:sp>
            <p:nvSpPr>
              <p:cNvPr id="10297" name="Полилиния 52"/>
              <p:cNvSpPr/>
              <p:nvPr/>
            </p:nvSpPr>
            <p:spPr>
              <a:xfrm>
                <a:off x="5296320" y="5162040"/>
                <a:ext cx="272160" cy="257400"/>
              </a:xfrm>
              <a:custGeom>
                <a:avLst/>
                <a:gdLst>
                  <a:gd name="textAreaLeft" fmla="*/ 0 w 272160"/>
                  <a:gd name="textAreaRight" fmla="*/ 272520 w 272160"/>
                  <a:gd name="textAreaTop" fmla="*/ 0 h 257400"/>
                  <a:gd name="textAreaBottom" fmla="*/ 257760 h 257400"/>
                  <a:gd name="GluePoint1X" fmla="*/ 859616 w 859616"/>
                  <a:gd name="GluePoint1Y" fmla="*/ 813913 h 813912"/>
                  <a:gd name="GluePoint2X" fmla="*/ 0 w 859616"/>
                  <a:gd name="GluePoint2Y" fmla="*/ 813913 h 813912"/>
                  <a:gd name="GluePoint3X" fmla="*/ 49553 w 859616"/>
                  <a:gd name="GluePoint3Y" fmla="*/ 731576 h 813912"/>
                  <a:gd name="GluePoint4X" fmla="*/ 126414 w 859616"/>
                  <a:gd name="GluePoint4Y" fmla="*/ 453273 h 813912"/>
                  <a:gd name="GluePoint5X" fmla="*/ 126414 w 859616"/>
                  <a:gd name="GluePoint5Y" fmla="*/ 315063 h 813912"/>
                  <a:gd name="GluePoint6X" fmla="*/ 429808 w 859616"/>
                  <a:gd name="GluePoint6Y" fmla="*/ 0 h 813912"/>
                  <a:gd name="GluePoint7X" fmla="*/ 733202 w 859616"/>
                  <a:gd name="GluePoint7Y" fmla="*/ 315063 h 813912"/>
                  <a:gd name="GluePoint8X" fmla="*/ 733202 w 859616"/>
                  <a:gd name="GluePoint8Y" fmla="*/ 453273 h 813912"/>
                  <a:gd name="GluePoint9X" fmla="*/ 810062 w 859616"/>
                  <a:gd name="GluePoint9Y" fmla="*/ 731576 h 813912"/>
                  <a:gd name="GluePoint10X" fmla="*/ 859616 w 859616"/>
                  <a:gd name="GluePoint10Y" fmla="*/ 813913 h 813912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  <a:cxn ang="0">
                    <a:pos x="GluePoint4X" y="GluePoint4Y"/>
                  </a:cxn>
                  <a:cxn ang="0">
                    <a:pos x="GluePoint5X" y="GluePoint5Y"/>
                  </a:cxn>
                  <a:cxn ang="0">
                    <a:pos x="GluePoint6X" y="GluePoint6Y"/>
                  </a:cxn>
                  <a:cxn ang="0">
                    <a:pos x="GluePoint7X" y="GluePoint7Y"/>
                  </a:cxn>
                  <a:cxn ang="0">
                    <a:pos x="GluePoint8X" y="GluePoint8Y"/>
                  </a:cxn>
                  <a:cxn ang="0">
                    <a:pos x="GluePoint9X" y="GluePoint9Y"/>
                  </a:cxn>
                  <a:cxn ang="0">
                    <a:pos x="GluePoint10X" y="GluePoint10Y"/>
                  </a:cxn>
                </a:cxnLst>
                <a:rect l="textAreaLeft" t="textAreaTop" r="textAreaRight" b="textAreaBottom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  <p:sp>
            <p:nvSpPr>
              <p:cNvPr id="10298" name="Полилиния 53"/>
              <p:cNvSpPr/>
              <p:nvPr/>
            </p:nvSpPr>
            <p:spPr>
              <a:xfrm>
                <a:off x="5384520" y="5420160"/>
                <a:ext cx="95760" cy="49680"/>
              </a:xfrm>
              <a:custGeom>
                <a:avLst/>
                <a:gdLst>
                  <a:gd name="textAreaLeft" fmla="*/ 0 w 95760"/>
                  <a:gd name="textAreaRight" fmla="*/ 96120 w 95760"/>
                  <a:gd name="textAreaTop" fmla="*/ 0 h 49680"/>
                  <a:gd name="textAreaBottom" fmla="*/ 50040 h 49680"/>
                  <a:gd name="GluePoint1X" fmla="*/ 303394 w 303394"/>
                  <a:gd name="GluePoint1Y" fmla="*/ 0 h 157531"/>
                  <a:gd name="GluePoint2X" fmla="*/ 151593 w 303394"/>
                  <a:gd name="GluePoint2Y" fmla="*/ 157532 h 157531"/>
                  <a:gd name="GluePoint3X" fmla="*/ 0 w 303394"/>
                  <a:gd name="GluePoint3Y" fmla="*/ 0 h 157531"/>
                </a:gdLst>
                <a:ahLst/>
                <a:cxnLst>
                  <a:cxn ang="0">
                    <a:pos x="GluePoint1X" y="GluePoint1Y"/>
                  </a:cxn>
                  <a:cxn ang="0">
                    <a:pos x="GluePoint2X" y="GluePoint2Y"/>
                  </a:cxn>
                  <a:cxn ang="0">
                    <a:pos x="GluePoint3X" y="GluePoint3Y"/>
                  </a:cxn>
                </a:cxnLst>
                <a:rect l="textAreaLeft" t="textAreaTop" r="textAreaRight" b="textAreaBottom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>
                <a:solidFill>
                  <a:srgbClr val="141414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5040" bIns="5040" anchor="ctr">
                <a:noAutofit/>
              </a:bodyPr>
              <a:p>
                <a:pPr defTabSz="457200">
                  <a:lnSpc>
                    <a:spcPct val="100000"/>
                  </a:lnSpc>
                  <a:tabLst>
                    <a:tab algn="l" pos="0"/>
                  </a:tabLst>
                </a:pPr>
                <a:endParaRPr b="0" lang="ru-RU" sz="900" strike="noStrike" u="none">
                  <a:solidFill>
                    <a:srgbClr val="141414"/>
                  </a:solidFill>
                  <a:effectLst/>
                  <a:uFillTx/>
                  <a:latin typeface="Calibri"/>
                </a:endParaRPr>
              </a:p>
            </p:txBody>
          </p:sp>
        </p:grpSp>
      </p:grpSp>
      <p:pic>
        <p:nvPicPr>
          <p:cNvPr id="10299" name="Рисунок 54" descr=""/>
          <p:cNvPicPr/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/>
        </p:blipFill>
        <p:spPr>
          <a:xfrm>
            <a:off x="4628160" y="3766680"/>
            <a:ext cx="261000" cy="28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00" name="Рисунок 55" descr="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4594680" y="2356200"/>
            <a:ext cx="277560" cy="29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01" name="Рисунок 56" descr=""/>
          <p:cNvPicPr/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/>
        </p:blipFill>
        <p:spPr>
          <a:xfrm>
            <a:off x="4601160" y="3081600"/>
            <a:ext cx="264960" cy="25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02" name="Рисунок 57" descr=""/>
          <p:cNvPicPr/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/>
        </p:blipFill>
        <p:spPr>
          <a:xfrm>
            <a:off x="4587120" y="4507200"/>
            <a:ext cx="293400" cy="211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303" name="Группа 58"/>
          <p:cNvGrpSpPr/>
          <p:nvPr/>
        </p:nvGrpSpPr>
        <p:grpSpPr>
          <a:xfrm>
            <a:off x="4621320" y="6006600"/>
            <a:ext cx="224280" cy="24480"/>
            <a:chOff x="4621320" y="6006600"/>
            <a:chExt cx="224280" cy="24480"/>
          </a:xfrm>
        </p:grpSpPr>
        <p:sp>
          <p:nvSpPr>
            <p:cNvPr id="10304" name="Полилиния 59"/>
            <p:cNvSpPr/>
            <p:nvPr/>
          </p:nvSpPr>
          <p:spPr>
            <a:xfrm>
              <a:off x="46213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05" name="Полилиния 60"/>
            <p:cNvSpPr/>
            <p:nvPr/>
          </p:nvSpPr>
          <p:spPr>
            <a:xfrm>
              <a:off x="472140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06" name="Полилиния 61"/>
            <p:cNvSpPr/>
            <p:nvPr/>
          </p:nvSpPr>
          <p:spPr>
            <a:xfrm>
              <a:off x="4821120" y="6006600"/>
              <a:ext cx="24480" cy="24480"/>
            </a:xfrm>
            <a:custGeom>
              <a:avLst/>
              <a:gdLst>
                <a:gd name="textAreaLeft" fmla="*/ 0 w 24480"/>
                <a:gd name="textAreaRight" fmla="*/ 24840 w 24480"/>
                <a:gd name="textAreaTop" fmla="*/ 0 h 24480"/>
                <a:gd name="textAreaBottom" fmla="*/ 24840 h 24480"/>
                <a:gd name="GluePoint1X" fmla="*/ 45000 w 45000"/>
                <a:gd name="GluePoint1Y" fmla="*/ 22500 h 45000"/>
                <a:gd name="GluePoint2X" fmla="*/ 22500 w 45000"/>
                <a:gd name="GluePoint2Y" fmla="*/ 45000 h 45000"/>
                <a:gd name="GluePoint3X" fmla="*/ 0 w 45000"/>
                <a:gd name="GluePoint3Y" fmla="*/ 22500 h 45000"/>
                <a:gd name="GluePoint4X" fmla="*/ 22500 w 45000"/>
                <a:gd name="GluePoint4Y" fmla="*/ 0 h 45000"/>
                <a:gd name="GluePoint5X" fmla="*/ 45000 w 45000"/>
                <a:gd name="GluePoint5Y" fmla="*/ 22500 h 450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07" name="Группа 62"/>
          <p:cNvGrpSpPr/>
          <p:nvPr/>
        </p:nvGrpSpPr>
        <p:grpSpPr>
          <a:xfrm>
            <a:off x="4597560" y="5162040"/>
            <a:ext cx="272160" cy="307800"/>
            <a:chOff x="4597560" y="5162040"/>
            <a:chExt cx="272160" cy="307800"/>
          </a:xfrm>
        </p:grpSpPr>
        <p:sp>
          <p:nvSpPr>
            <p:cNvPr id="10308" name="Полилиния 63"/>
            <p:cNvSpPr/>
            <p:nvPr/>
          </p:nvSpPr>
          <p:spPr>
            <a:xfrm>
              <a:off x="4597560" y="5162040"/>
              <a:ext cx="272160" cy="257400"/>
            </a:xfrm>
            <a:custGeom>
              <a:avLst/>
              <a:gdLst>
                <a:gd name="textAreaLeft" fmla="*/ 0 w 272160"/>
                <a:gd name="textAreaRight" fmla="*/ 272520 w 272160"/>
                <a:gd name="textAreaTop" fmla="*/ 0 h 257400"/>
                <a:gd name="textAreaBottom" fmla="*/ 257760 h 257400"/>
                <a:gd name="GluePoint1X" fmla="*/ 859616 w 859616"/>
                <a:gd name="GluePoint1Y" fmla="*/ 813913 h 813912"/>
                <a:gd name="GluePoint2X" fmla="*/ 0 w 859616"/>
                <a:gd name="GluePoint2Y" fmla="*/ 813913 h 813912"/>
                <a:gd name="GluePoint3X" fmla="*/ 49553 w 859616"/>
                <a:gd name="GluePoint3Y" fmla="*/ 731576 h 813912"/>
                <a:gd name="GluePoint4X" fmla="*/ 126414 w 859616"/>
                <a:gd name="GluePoint4Y" fmla="*/ 453273 h 813912"/>
                <a:gd name="GluePoint5X" fmla="*/ 126414 w 859616"/>
                <a:gd name="GluePoint5Y" fmla="*/ 315063 h 813912"/>
                <a:gd name="GluePoint6X" fmla="*/ 429808 w 859616"/>
                <a:gd name="GluePoint6Y" fmla="*/ 0 h 813912"/>
                <a:gd name="GluePoint7X" fmla="*/ 733202 w 859616"/>
                <a:gd name="GluePoint7Y" fmla="*/ 315063 h 813912"/>
                <a:gd name="GluePoint8X" fmla="*/ 733202 w 859616"/>
                <a:gd name="GluePoint8Y" fmla="*/ 453273 h 813912"/>
                <a:gd name="GluePoint9X" fmla="*/ 810062 w 859616"/>
                <a:gd name="GluePoint9Y" fmla="*/ 731576 h 813912"/>
                <a:gd name="GluePoint10X" fmla="*/ 859616 w 859616"/>
                <a:gd name="GluePoint10Y" fmla="*/ 813913 h 8139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09" name="Полилиния 64"/>
            <p:cNvSpPr/>
            <p:nvPr/>
          </p:nvSpPr>
          <p:spPr>
            <a:xfrm>
              <a:off x="4685760" y="5420160"/>
              <a:ext cx="95760" cy="49680"/>
            </a:xfrm>
            <a:custGeom>
              <a:avLst/>
              <a:gdLst>
                <a:gd name="textAreaLeft" fmla="*/ 0 w 95760"/>
                <a:gd name="textAreaRight" fmla="*/ 96120 w 95760"/>
                <a:gd name="textAreaTop" fmla="*/ 0 h 49680"/>
                <a:gd name="textAreaBottom" fmla="*/ 50040 h 49680"/>
                <a:gd name="GluePoint1X" fmla="*/ 303394 w 303394"/>
                <a:gd name="GluePoint1Y" fmla="*/ 0 h 157531"/>
                <a:gd name="GluePoint2X" fmla="*/ 151593 w 303394"/>
                <a:gd name="GluePoint2Y" fmla="*/ 157532 h 157531"/>
                <a:gd name="GluePoint3X" fmla="*/ 0 w 303394"/>
                <a:gd name="GluePoint3Y" fmla="*/ 0 h 157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10" name="Группа 65"/>
          <p:cNvGrpSpPr/>
          <p:nvPr/>
        </p:nvGrpSpPr>
        <p:grpSpPr>
          <a:xfrm>
            <a:off x="1245600" y="2278800"/>
            <a:ext cx="449640" cy="449640"/>
            <a:chOff x="1245600" y="2278800"/>
            <a:chExt cx="449640" cy="449640"/>
          </a:xfrm>
        </p:grpSpPr>
        <p:sp>
          <p:nvSpPr>
            <p:cNvPr id="10311" name="Овал 66"/>
            <p:cNvSpPr/>
            <p:nvPr/>
          </p:nvSpPr>
          <p:spPr>
            <a:xfrm>
              <a:off x="1245600" y="227880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0312" name="Рисунок 67" descr=""/>
            <p:cNvPicPr/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/>
          </p:blipFill>
          <p:spPr>
            <a:xfrm>
              <a:off x="1305000" y="2382480"/>
              <a:ext cx="330840" cy="24264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0313" name="Группа 68"/>
          <p:cNvGrpSpPr/>
          <p:nvPr/>
        </p:nvGrpSpPr>
        <p:grpSpPr>
          <a:xfrm>
            <a:off x="1245600" y="2981880"/>
            <a:ext cx="449640" cy="449640"/>
            <a:chOff x="1245600" y="2981880"/>
            <a:chExt cx="449640" cy="449640"/>
          </a:xfrm>
        </p:grpSpPr>
        <p:pic>
          <p:nvPicPr>
            <p:cNvPr id="10314" name="Рисунок 69" descr=""/>
            <p:cNvPicPr/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/>
          </p:blipFill>
          <p:spPr>
            <a:xfrm>
              <a:off x="1370160" y="3058920"/>
              <a:ext cx="200160" cy="3114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315" name="Овал 70"/>
            <p:cNvSpPr/>
            <p:nvPr/>
          </p:nvSpPr>
          <p:spPr>
            <a:xfrm>
              <a:off x="124560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16" name="Группа 71"/>
          <p:cNvGrpSpPr/>
          <p:nvPr/>
        </p:nvGrpSpPr>
        <p:grpSpPr>
          <a:xfrm>
            <a:off x="1245600" y="3684960"/>
            <a:ext cx="449640" cy="449640"/>
            <a:chOff x="1245600" y="3684960"/>
            <a:chExt cx="449640" cy="449640"/>
          </a:xfrm>
        </p:grpSpPr>
        <p:sp>
          <p:nvSpPr>
            <p:cNvPr id="10317" name="Овал 72"/>
            <p:cNvSpPr/>
            <p:nvPr/>
          </p:nvSpPr>
          <p:spPr>
            <a:xfrm>
              <a:off x="124560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0318" name="Рисунок 73" descr=""/>
            <p:cNvPicPr/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/>
          </p:blipFill>
          <p:spPr>
            <a:xfrm>
              <a:off x="1400760" y="375228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0319" name="Группа 74"/>
          <p:cNvGrpSpPr/>
          <p:nvPr/>
        </p:nvGrpSpPr>
        <p:grpSpPr>
          <a:xfrm>
            <a:off x="1245600" y="4388040"/>
            <a:ext cx="449640" cy="449640"/>
            <a:chOff x="1245600" y="4388040"/>
            <a:chExt cx="449640" cy="449640"/>
          </a:xfrm>
        </p:grpSpPr>
        <p:pic>
          <p:nvPicPr>
            <p:cNvPr id="10320" name="Рисунок 75" descr=""/>
            <p:cNvPicPr/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/>
          </p:blipFill>
          <p:spPr>
            <a:xfrm>
              <a:off x="1306440" y="4451400"/>
              <a:ext cx="327600" cy="3074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321" name="Овал 76"/>
            <p:cNvSpPr/>
            <p:nvPr/>
          </p:nvSpPr>
          <p:spPr>
            <a:xfrm>
              <a:off x="124560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22" name="Группа 77"/>
          <p:cNvGrpSpPr/>
          <p:nvPr/>
        </p:nvGrpSpPr>
        <p:grpSpPr>
          <a:xfrm>
            <a:off x="1245600" y="5091120"/>
            <a:ext cx="449640" cy="449640"/>
            <a:chOff x="1245600" y="5091120"/>
            <a:chExt cx="449640" cy="449640"/>
          </a:xfrm>
        </p:grpSpPr>
        <p:sp>
          <p:nvSpPr>
            <p:cNvPr id="10323" name="Овал 78"/>
            <p:cNvSpPr/>
            <p:nvPr/>
          </p:nvSpPr>
          <p:spPr>
            <a:xfrm>
              <a:off x="124560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0324" name="Рисунок 79" descr=""/>
            <p:cNvPicPr/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/>
          </p:blipFill>
          <p:spPr>
            <a:xfrm>
              <a:off x="1336680" y="5203800"/>
              <a:ext cx="266760" cy="2347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0325" name="Группа 80"/>
          <p:cNvGrpSpPr/>
          <p:nvPr/>
        </p:nvGrpSpPr>
        <p:grpSpPr>
          <a:xfrm>
            <a:off x="1245600" y="5793840"/>
            <a:ext cx="449640" cy="449640"/>
            <a:chOff x="1245600" y="5793840"/>
            <a:chExt cx="449640" cy="449640"/>
          </a:xfrm>
        </p:grpSpPr>
        <p:pic>
          <p:nvPicPr>
            <p:cNvPr id="10326" name="Рисунок 81" descr=""/>
            <p:cNvPicPr/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/>
          </p:blipFill>
          <p:spPr>
            <a:xfrm>
              <a:off x="1303920" y="5895720"/>
              <a:ext cx="332280" cy="2880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327" name="Овал 82"/>
            <p:cNvSpPr/>
            <p:nvPr/>
          </p:nvSpPr>
          <p:spPr>
            <a:xfrm>
              <a:off x="124560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10328" name="Рисунок 83" descr=""/>
          <p:cNvPicPr/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/>
        </p:blipFill>
        <p:spPr>
          <a:xfrm>
            <a:off x="608400" y="2382480"/>
            <a:ext cx="330840" cy="242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29" name="Рисунок 84" descr=""/>
          <p:cNvPicPr/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/>
        </p:blipFill>
        <p:spPr>
          <a:xfrm>
            <a:off x="673920" y="3058920"/>
            <a:ext cx="200160" cy="31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30" name="Рисунок 85" descr=""/>
          <p:cNvPicPr/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/>
        </p:blipFill>
        <p:spPr>
          <a:xfrm>
            <a:off x="704520" y="3752280"/>
            <a:ext cx="217800" cy="32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31" name="Рисунок 86" descr=""/>
          <p:cNvPicPr/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/>
        </p:blipFill>
        <p:spPr>
          <a:xfrm>
            <a:off x="609840" y="4451400"/>
            <a:ext cx="327600" cy="30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32" name="Рисунок 87" descr=""/>
          <p:cNvPicPr/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/>
        </p:blipFill>
        <p:spPr>
          <a:xfrm>
            <a:off x="640440" y="5203800"/>
            <a:ext cx="266760" cy="23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33" name="Рисунок 88" descr=""/>
          <p:cNvPicPr/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/>
        </p:blipFill>
        <p:spPr>
          <a:xfrm>
            <a:off x="607680" y="5895720"/>
            <a:ext cx="332280" cy="2880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334" name="Группа 89"/>
          <p:cNvGrpSpPr/>
          <p:nvPr/>
        </p:nvGrpSpPr>
        <p:grpSpPr>
          <a:xfrm>
            <a:off x="6489720" y="2278800"/>
            <a:ext cx="449640" cy="449640"/>
            <a:chOff x="6489720" y="2278800"/>
            <a:chExt cx="449640" cy="449640"/>
          </a:xfrm>
        </p:grpSpPr>
        <p:sp>
          <p:nvSpPr>
            <p:cNvPr id="10335" name="Полилиния 90"/>
            <p:cNvSpPr/>
            <p:nvPr/>
          </p:nvSpPr>
          <p:spPr>
            <a:xfrm>
              <a:off x="648972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645743 w 645742"/>
                <a:gd name="GluePoint1Y" fmla="*/ 322871 h 645742"/>
                <a:gd name="GluePoint2X" fmla="*/ 322871 w 645742"/>
                <a:gd name="GluePoint2Y" fmla="*/ 645743 h 645742"/>
                <a:gd name="GluePoint3X" fmla="*/ 0 w 645742"/>
                <a:gd name="GluePoint3Y" fmla="*/ 322871 h 645742"/>
                <a:gd name="GluePoint4X" fmla="*/ 322871 w 645742"/>
                <a:gd name="GluePoint4Y" fmla="*/ 0 h 6457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36" name="Полилиния 91"/>
            <p:cNvSpPr/>
            <p:nvPr/>
          </p:nvSpPr>
          <p:spPr>
            <a:xfrm>
              <a:off x="6774120" y="2287080"/>
              <a:ext cx="157680" cy="159480"/>
            </a:xfrm>
            <a:custGeom>
              <a:avLst/>
              <a:gdLst>
                <a:gd name="textAreaLeft" fmla="*/ 0 w 157680"/>
                <a:gd name="textAreaRight" fmla="*/ 158040 w 157680"/>
                <a:gd name="textAreaTop" fmla="*/ 0 h 159480"/>
                <a:gd name="textAreaBottom" fmla="*/ 159840 h 159480"/>
                <a:gd name="GluePoint1X" fmla="*/ 0 w 226949"/>
                <a:gd name="GluePoint1Y" fmla="*/ 0 h 229277"/>
                <a:gd name="GluePoint2X" fmla="*/ 226950 w 226949"/>
                <a:gd name="GluePoint2Y" fmla="*/ 229277 h 2292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37" name="Группа 92"/>
          <p:cNvGrpSpPr/>
          <p:nvPr/>
        </p:nvGrpSpPr>
        <p:grpSpPr>
          <a:xfrm>
            <a:off x="7188480" y="2278800"/>
            <a:ext cx="449640" cy="449640"/>
            <a:chOff x="7188480" y="2278800"/>
            <a:chExt cx="449640" cy="449640"/>
          </a:xfrm>
        </p:grpSpPr>
        <p:sp>
          <p:nvSpPr>
            <p:cNvPr id="10338" name="Полилиния 93"/>
            <p:cNvSpPr/>
            <p:nvPr/>
          </p:nvSpPr>
          <p:spPr>
            <a:xfrm>
              <a:off x="7188480" y="2278800"/>
              <a:ext cx="449640" cy="449640"/>
            </a:xfrm>
            <a:custGeom>
              <a:avLst/>
              <a:gdLst>
                <a:gd name="textAreaLeft" fmla="*/ 0 w 449640"/>
                <a:gd name="textAreaRight" fmla="*/ 450000 w 449640"/>
                <a:gd name="textAreaTop" fmla="*/ 0 h 449640"/>
                <a:gd name="textAreaBottom" fmla="*/ 450000 h 449640"/>
                <a:gd name="GluePoint1X" fmla="*/ 475923 w 475922"/>
                <a:gd name="GluePoint1Y" fmla="*/ 237961 h 475922"/>
                <a:gd name="GluePoint2X" fmla="*/ 237961 w 475922"/>
                <a:gd name="GluePoint2Y" fmla="*/ 475923 h 475922"/>
                <a:gd name="GluePoint3X" fmla="*/ 0 w 475922"/>
                <a:gd name="GluePoint3Y" fmla="*/ 237961 h 475922"/>
                <a:gd name="GluePoint4X" fmla="*/ 237961 w 475922"/>
                <a:gd name="GluePoint4Y" fmla="*/ 0 h 475922"/>
                <a:gd name="GluePoint5X" fmla="*/ 475923 w 475922"/>
                <a:gd name="GluePoint5Y" fmla="*/ 237961 h 47592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39" name="Полилиния 94"/>
            <p:cNvSpPr/>
            <p:nvPr/>
          </p:nvSpPr>
          <p:spPr>
            <a:xfrm>
              <a:off x="7288560" y="2503800"/>
              <a:ext cx="249480" cy="2448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24480"/>
                <a:gd name="textAreaBottom" fmla="*/ 24840 h 24480"/>
                <a:gd name="GluePoint1X" fmla="*/ 0 w 264401"/>
                <a:gd name="GluePoint1Y" fmla="*/ 0 h 26440"/>
                <a:gd name="GluePoint2X" fmla="*/ 264402 w 264401"/>
                <a:gd name="GluePoint2Y" fmla="*/ 0 h 264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40" name="Группа 95"/>
          <p:cNvGrpSpPr/>
          <p:nvPr/>
        </p:nvGrpSpPr>
        <p:grpSpPr>
          <a:xfrm>
            <a:off x="7188480" y="2981880"/>
            <a:ext cx="449640" cy="449640"/>
            <a:chOff x="7188480" y="2981880"/>
            <a:chExt cx="449640" cy="449640"/>
          </a:xfrm>
        </p:grpSpPr>
        <p:pic>
          <p:nvPicPr>
            <p:cNvPr id="10341" name="Рисунок 96" descr=""/>
            <p:cNvPicPr/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/>
          </p:blipFill>
          <p:spPr>
            <a:xfrm>
              <a:off x="7258320" y="3083040"/>
              <a:ext cx="309600" cy="2476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342" name="Овал 97"/>
            <p:cNvSpPr/>
            <p:nvPr/>
          </p:nvSpPr>
          <p:spPr>
            <a:xfrm>
              <a:off x="7188480" y="29818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43" name="Группа 98"/>
          <p:cNvGrpSpPr/>
          <p:nvPr/>
        </p:nvGrpSpPr>
        <p:grpSpPr>
          <a:xfrm>
            <a:off x="7188480" y="3684960"/>
            <a:ext cx="449640" cy="449640"/>
            <a:chOff x="7188480" y="3684960"/>
            <a:chExt cx="449640" cy="449640"/>
          </a:xfrm>
        </p:grpSpPr>
        <p:pic>
          <p:nvPicPr>
            <p:cNvPr id="10344" name="Рисунок 99" descr=""/>
            <p:cNvPicPr/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/>
          </p:blipFill>
          <p:spPr>
            <a:xfrm>
              <a:off x="7266240" y="3752280"/>
              <a:ext cx="294120" cy="315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345" name="Овал 100"/>
            <p:cNvSpPr/>
            <p:nvPr/>
          </p:nvSpPr>
          <p:spPr>
            <a:xfrm>
              <a:off x="7188480" y="36849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46" name="Группа 101"/>
          <p:cNvGrpSpPr/>
          <p:nvPr/>
        </p:nvGrpSpPr>
        <p:grpSpPr>
          <a:xfrm>
            <a:off x="7188480" y="4388040"/>
            <a:ext cx="449640" cy="449640"/>
            <a:chOff x="7188480" y="4388040"/>
            <a:chExt cx="449640" cy="449640"/>
          </a:xfrm>
        </p:grpSpPr>
        <p:sp>
          <p:nvSpPr>
            <p:cNvPr id="10347" name="Рисунок 26"/>
            <p:cNvSpPr/>
            <p:nvPr/>
          </p:nvSpPr>
          <p:spPr>
            <a:xfrm>
              <a:off x="7312680" y="4485600"/>
              <a:ext cx="194040" cy="262080"/>
            </a:xfrm>
            <a:custGeom>
              <a:avLst/>
              <a:gdLst>
                <a:gd name="textAreaLeft" fmla="*/ 0 w 194040"/>
                <a:gd name="textAreaRight" fmla="*/ 194400 w 194040"/>
                <a:gd name="textAreaTop" fmla="*/ 0 h 262080"/>
                <a:gd name="textAreaBottom" fmla="*/ 262440 h 262080"/>
                <a:gd name="GluePoint1X" fmla="*/ 731267 w 731267"/>
                <a:gd name="GluePoint1Y" fmla="*/ 0 h 985890"/>
                <a:gd name="GluePoint2X" fmla="*/ 731267 w 731267"/>
                <a:gd name="GluePoint2Y" fmla="*/ 985890 h 985890"/>
                <a:gd name="GluePoint3X" fmla="*/ 365634 w 731267"/>
                <a:gd name="GluePoint3Y" fmla="*/ 739408 h 985890"/>
                <a:gd name="GluePoint4X" fmla="*/ 0 w 731267"/>
                <a:gd name="GluePoint4Y" fmla="*/ 985890 h 985890"/>
                <a:gd name="GluePoint5X" fmla="*/ 0 w 731267"/>
                <a:gd name="GluePoint5Y" fmla="*/ 184848 h 985890"/>
                <a:gd name="GluePoint6X" fmla="*/ 182817 w 731267"/>
                <a:gd name="GluePoint6Y" fmla="*/ 0 h 985890"/>
                <a:gd name="GluePoint7X" fmla="*/ 731267 w 731267"/>
                <a:gd name="GluePoint7Y" fmla="*/ 0 h 9858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48" name="Овал 103"/>
            <p:cNvSpPr/>
            <p:nvPr/>
          </p:nvSpPr>
          <p:spPr>
            <a:xfrm>
              <a:off x="7188480" y="43880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49" name="Группа 104"/>
          <p:cNvGrpSpPr/>
          <p:nvPr/>
        </p:nvGrpSpPr>
        <p:grpSpPr>
          <a:xfrm>
            <a:off x="7188480" y="5091120"/>
            <a:ext cx="449640" cy="449640"/>
            <a:chOff x="7188480" y="5091120"/>
            <a:chExt cx="449640" cy="449640"/>
          </a:xfrm>
        </p:grpSpPr>
        <p:pic>
          <p:nvPicPr>
            <p:cNvPr id="10350" name="Рисунок 105" descr=""/>
            <p:cNvPicPr/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/>
          </p:blipFill>
          <p:spPr>
            <a:xfrm>
              <a:off x="7275960" y="5152320"/>
              <a:ext cx="245160" cy="326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351" name="Овал 106"/>
            <p:cNvSpPr/>
            <p:nvPr/>
          </p:nvSpPr>
          <p:spPr>
            <a:xfrm>
              <a:off x="7188480" y="50911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</p:grpSp>
      <p:pic>
        <p:nvPicPr>
          <p:cNvPr id="10352" name="Рисунок 107" descr=""/>
          <p:cNvPicPr/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/>
        </p:blipFill>
        <p:spPr>
          <a:xfrm>
            <a:off x="6559920" y="3083040"/>
            <a:ext cx="309600" cy="24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53" name="Рисунок 108" descr=""/>
          <p:cNvPicPr/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/>
        </p:blipFill>
        <p:spPr>
          <a:xfrm>
            <a:off x="6567480" y="3752280"/>
            <a:ext cx="294120" cy="3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54" name="Рисунок 26"/>
          <p:cNvSpPr/>
          <p:nvPr/>
        </p:nvSpPr>
        <p:spPr>
          <a:xfrm>
            <a:off x="6617520" y="4485600"/>
            <a:ext cx="194040" cy="262080"/>
          </a:xfrm>
          <a:custGeom>
            <a:avLst/>
            <a:gdLst>
              <a:gd name="textAreaLeft" fmla="*/ 0 w 194040"/>
              <a:gd name="textAreaRight" fmla="*/ 194400 w 194040"/>
              <a:gd name="textAreaTop" fmla="*/ 0 h 262080"/>
              <a:gd name="textAreaBottom" fmla="*/ 262440 h 262080"/>
              <a:gd name="GluePoint1X" fmla="*/ 731267 w 731267"/>
              <a:gd name="GluePoint1Y" fmla="*/ 0 h 985890"/>
              <a:gd name="GluePoint2X" fmla="*/ 731267 w 731267"/>
              <a:gd name="GluePoint2Y" fmla="*/ 985890 h 985890"/>
              <a:gd name="GluePoint3X" fmla="*/ 365634 w 731267"/>
              <a:gd name="GluePoint3Y" fmla="*/ 739408 h 985890"/>
              <a:gd name="GluePoint4X" fmla="*/ 0 w 731267"/>
              <a:gd name="GluePoint4Y" fmla="*/ 985890 h 985890"/>
              <a:gd name="GluePoint5X" fmla="*/ 0 w 731267"/>
              <a:gd name="GluePoint5Y" fmla="*/ 184848 h 985890"/>
              <a:gd name="GluePoint6X" fmla="*/ 182817 w 731267"/>
              <a:gd name="GluePoint6Y" fmla="*/ 0 h 985890"/>
              <a:gd name="GluePoint7X" fmla="*/ 731267 w 731267"/>
              <a:gd name="GluePoint7Y" fmla="*/ 0 h 98589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cap="rnd"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10355" name="Рисунок 110" descr=""/>
          <p:cNvPicPr/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/>
        </p:blipFill>
        <p:spPr>
          <a:xfrm>
            <a:off x="6591960" y="5152320"/>
            <a:ext cx="245160" cy="3268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356" name="Группа 111"/>
          <p:cNvGrpSpPr/>
          <p:nvPr/>
        </p:nvGrpSpPr>
        <p:grpSpPr>
          <a:xfrm>
            <a:off x="7188480" y="5793840"/>
            <a:ext cx="449640" cy="449640"/>
            <a:chOff x="7188480" y="5793840"/>
            <a:chExt cx="449640" cy="449640"/>
          </a:xfrm>
        </p:grpSpPr>
        <p:sp>
          <p:nvSpPr>
            <p:cNvPr id="10357" name="Овал 112"/>
            <p:cNvSpPr/>
            <p:nvPr/>
          </p:nvSpPr>
          <p:spPr>
            <a:xfrm>
              <a:off x="7188480" y="57938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0358" name="Рисунок 113" descr=""/>
            <p:cNvPicPr/>
            <p:nvPr/>
          </p:nvPicPr>
          <p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/>
          </p:blipFill>
          <p:spPr>
            <a:xfrm>
              <a:off x="7292880" y="59270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10359" name="Рисунок 114" descr=""/>
          <p:cNvPicPr/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/>
        </p:blipFill>
        <p:spPr>
          <a:xfrm>
            <a:off x="6595200" y="5927040"/>
            <a:ext cx="240840" cy="18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60" name="TextBox 115"/>
          <p:cNvSpPr/>
          <p:nvPr/>
        </p:nvSpPr>
        <p:spPr>
          <a:xfrm>
            <a:off x="6489720" y="1166400"/>
            <a:ext cx="5489280" cy="6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Если иконка используется без окружности – </a:t>
            </a:r>
            <a:br>
              <a:rPr sz="1000"/>
            </a:b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размер внутренней части не меняется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 defTabSz="743760">
              <a:lnSpc>
                <a:spcPts val="1500"/>
              </a:lnSpc>
              <a:spcAft>
                <a:spcPts val="300"/>
              </a:spcAft>
              <a:buClr>
                <a:srgbClr val="141414"/>
              </a:buClr>
              <a:buFont typeface="Arial"/>
              <a:buChar char="•"/>
            </a:pPr>
            <a:r>
              <a:rPr b="0" lang="ru-RU" sz="1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Иконки используются в темной или светлой заливке</a:t>
            </a:r>
            <a:endParaRPr b="0" lang="ru-RU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62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Линейная графика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63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линейных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0364" name="Группа 4"/>
          <p:cNvGrpSpPr/>
          <p:nvPr/>
        </p:nvGrpSpPr>
        <p:grpSpPr>
          <a:xfrm>
            <a:off x="8180640" y="4197960"/>
            <a:ext cx="2991960" cy="1814400"/>
            <a:chOff x="8180640" y="4197960"/>
            <a:chExt cx="2991960" cy="1814400"/>
          </a:xfrm>
        </p:grpSpPr>
        <p:sp>
          <p:nvSpPr>
            <p:cNvPr id="10365" name="Полилиния 5"/>
            <p:cNvSpPr/>
            <p:nvPr/>
          </p:nvSpPr>
          <p:spPr>
            <a:xfrm>
              <a:off x="9837000" y="4571640"/>
              <a:ext cx="533880" cy="533520"/>
            </a:xfrm>
            <a:custGeom>
              <a:avLst/>
              <a:gdLst>
                <a:gd name="textAreaLeft" fmla="*/ 0 w 533880"/>
                <a:gd name="textAreaRight" fmla="*/ 534240 w 533880"/>
                <a:gd name="textAreaTop" fmla="*/ 0 h 533520"/>
                <a:gd name="textAreaBottom" fmla="*/ 533880 h 533520"/>
                <a:gd name="GluePoint1X" fmla="*/ 1068892 w 1068891"/>
                <a:gd name="GluePoint1Y" fmla="*/ 1067533 h 1067532"/>
                <a:gd name="GluePoint2X" fmla="*/ 0 w 1068891"/>
                <a:gd name="GluePoint2Y" fmla="*/ 0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66" name="Полилиния 6"/>
            <p:cNvSpPr/>
            <p:nvPr/>
          </p:nvSpPr>
          <p:spPr>
            <a:xfrm>
              <a:off x="9088920" y="5105520"/>
              <a:ext cx="1281960" cy="6480"/>
            </a:xfrm>
            <a:custGeom>
              <a:avLst/>
              <a:gdLst>
                <a:gd name="textAreaLeft" fmla="*/ 0 w 1281960"/>
                <a:gd name="textAreaRight" fmla="*/ 1282320 w 1281960"/>
                <a:gd name="textAreaTop" fmla="*/ 0 h 6480"/>
                <a:gd name="textAreaBottom" fmla="*/ 6840 h 6480"/>
                <a:gd name="GluePoint1X" fmla="*/ 2565226 w 2565225"/>
                <a:gd name="GluePoint1Y" fmla="*/ 0 h 13906"/>
                <a:gd name="GluePoint2X" fmla="*/ 0 w 2565225"/>
                <a:gd name="GluePoint2Y" fmla="*/ 0 h 139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67" name="Полилиния 7"/>
            <p:cNvSpPr/>
            <p:nvPr/>
          </p:nvSpPr>
          <p:spPr>
            <a:xfrm>
              <a:off x="9088920" y="4571640"/>
              <a:ext cx="747720" cy="533520"/>
            </a:xfrm>
            <a:custGeom>
              <a:avLst/>
              <a:gdLst>
                <a:gd name="textAreaLeft" fmla="*/ 0 w 747720"/>
                <a:gd name="textAreaRight" fmla="*/ 748080 w 747720"/>
                <a:gd name="textAreaTop" fmla="*/ 0 h 533520"/>
                <a:gd name="textAreaBottom" fmla="*/ 533880 h 533520"/>
                <a:gd name="GluePoint1X" fmla="*/ 1496334 w 1496333"/>
                <a:gd name="GluePoint1Y" fmla="*/ 0 h 1067532"/>
                <a:gd name="GluePoint2X" fmla="*/ 0 w 1496333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ffdd2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68" name="Полилиния 8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69" name="Полилиния 9"/>
            <p:cNvSpPr/>
            <p:nvPr/>
          </p:nvSpPr>
          <p:spPr>
            <a:xfrm>
              <a:off x="8180640" y="4197960"/>
              <a:ext cx="1816560" cy="1814400"/>
            </a:xfrm>
            <a:custGeom>
              <a:avLst/>
              <a:gdLst>
                <a:gd name="textAreaLeft" fmla="*/ 0 w 1816560"/>
                <a:gd name="textAreaRight" fmla="*/ 1816920 w 1816560"/>
                <a:gd name="textAreaTop" fmla="*/ 0 h 1814400"/>
                <a:gd name="textAreaBottom" fmla="*/ 1814760 h 1814400"/>
                <a:gd name="GluePoint1X" fmla="*/ 213365 w 3634005"/>
                <a:gd name="GluePoint1Y" fmla="*/ 960673 h 3629400"/>
                <a:gd name="GluePoint2X" fmla="*/ 1817003 w 3634005"/>
                <a:gd name="GluePoint2Y" fmla="*/ 0 h 3629400"/>
                <a:gd name="GluePoint3X" fmla="*/ 3634006 w 3634005"/>
                <a:gd name="GluePoint3Y" fmla="*/ 1814700 h 3629400"/>
                <a:gd name="GluePoint4X" fmla="*/ 1817003 w 3634005"/>
                <a:gd name="GluePoint4Y" fmla="*/ 3629400 h 3629400"/>
                <a:gd name="GluePoint5X" fmla="*/ 0 w 3634005"/>
                <a:gd name="GluePoint5Y" fmla="*/ 1814700 h 3629400"/>
                <a:gd name="GluePoint6X" fmla="*/ 50561 w 3634005"/>
                <a:gd name="GluePoint6Y" fmla="*/ 1387688 h 36294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70" name="Полилиния 10"/>
            <p:cNvSpPr/>
            <p:nvPr/>
          </p:nvSpPr>
          <p:spPr>
            <a:xfrm>
              <a:off x="9623520" y="4331520"/>
              <a:ext cx="1549080" cy="1547280"/>
            </a:xfrm>
            <a:custGeom>
              <a:avLst/>
              <a:gdLst>
                <a:gd name="textAreaLeft" fmla="*/ 0 w 1549080"/>
                <a:gd name="textAreaRight" fmla="*/ 1549440 w 1549080"/>
                <a:gd name="textAreaTop" fmla="*/ 0 h 1547280"/>
                <a:gd name="textAreaBottom" fmla="*/ 1547640 h 1547280"/>
                <a:gd name="GluePoint1X" fmla="*/ 2244557 w 3099566"/>
                <a:gd name="GluePoint1Y" fmla="*/ 2931807 h 3095630"/>
                <a:gd name="GluePoint2X" fmla="*/ 1549776 w 3099566"/>
                <a:gd name="GluePoint2Y" fmla="*/ 3095631 h 3095630"/>
                <a:gd name="GluePoint3X" fmla="*/ 0 w 3099566"/>
                <a:gd name="GluePoint3Y" fmla="*/ 1547818 h 3095630"/>
                <a:gd name="GluePoint4X" fmla="*/ 1549776 w 3099566"/>
                <a:gd name="GluePoint4Y" fmla="*/ 0 h 3095630"/>
                <a:gd name="GluePoint5X" fmla="*/ 3099567 w 3099566"/>
                <a:gd name="GluePoint5Y" fmla="*/ 1547818 h 3095630"/>
                <a:gd name="GluePoint6X" fmla="*/ 2565114 w 3099566"/>
                <a:gd name="GluePoint6Y" fmla="*/ 2717168 h 309563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71" name="Полилиния 11"/>
            <p:cNvSpPr/>
            <p:nvPr/>
          </p:nvSpPr>
          <p:spPr>
            <a:xfrm>
              <a:off x="10371600" y="4571640"/>
              <a:ext cx="587520" cy="533520"/>
            </a:xfrm>
            <a:custGeom>
              <a:avLst/>
              <a:gdLst>
                <a:gd name="textAreaLeft" fmla="*/ 0 w 587520"/>
                <a:gd name="textAreaRight" fmla="*/ 587880 w 587520"/>
                <a:gd name="textAreaTop" fmla="*/ 0 h 533520"/>
                <a:gd name="textAreaBottom" fmla="*/ 533880 h 533520"/>
                <a:gd name="GluePoint1X" fmla="*/ 1175665 w 1175665"/>
                <a:gd name="GluePoint1Y" fmla="*/ 0 h 1067532"/>
                <a:gd name="GluePoint2X" fmla="*/ 0 w 1175665"/>
                <a:gd name="GluePoint2Y" fmla="*/ 1067533 h 10675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72" name="Полилиния 12"/>
            <p:cNvSpPr/>
            <p:nvPr/>
          </p:nvSpPr>
          <p:spPr>
            <a:xfrm>
              <a:off x="8661600" y="5105520"/>
              <a:ext cx="426960" cy="800280"/>
            </a:xfrm>
            <a:custGeom>
              <a:avLst/>
              <a:gdLst>
                <a:gd name="textAreaLeft" fmla="*/ 0 w 426960"/>
                <a:gd name="textAreaRight" fmla="*/ 427320 w 426960"/>
                <a:gd name="textAreaTop" fmla="*/ 0 h 800280"/>
                <a:gd name="textAreaBottom" fmla="*/ 800640 h 800280"/>
                <a:gd name="GluePoint1X" fmla="*/ 855012 w 855011"/>
                <a:gd name="GluePoint1Y" fmla="*/ 0 h 1601187"/>
                <a:gd name="GluePoint2X" fmla="*/ 0 w 855011"/>
                <a:gd name="GluePoint2Y" fmla="*/ 1601187 h 1601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73" name="Полилиния 13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74" name="Полилиния 14"/>
            <p:cNvSpPr/>
            <p:nvPr/>
          </p:nvSpPr>
          <p:spPr>
            <a:xfrm>
              <a:off x="8233920" y="462492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8 w 213777"/>
                <a:gd name="GluePoint1Y" fmla="*/ 213507 h 213507"/>
                <a:gd name="GluePoint2X" fmla="*/ 213777 w 213777"/>
                <a:gd name="GluePoint2Y" fmla="*/ 106752 h 213507"/>
                <a:gd name="GluePoint3X" fmla="*/ 106888 w 213777"/>
                <a:gd name="GluePoint3Y" fmla="*/ 0 h 213507"/>
                <a:gd name="GluePoint4X" fmla="*/ 0 w 213777"/>
                <a:gd name="GluePoint4Y" fmla="*/ 106752 h 213507"/>
                <a:gd name="GluePoint5X" fmla="*/ 106888 w 213777"/>
                <a:gd name="GluePoint5Y" fmla="*/ 213507 h 2135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75" name="Полилиния 15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76" name="Полилиния 16"/>
            <p:cNvSpPr/>
            <p:nvPr/>
          </p:nvSpPr>
          <p:spPr>
            <a:xfrm>
              <a:off x="10692000" y="5745960"/>
              <a:ext cx="106560" cy="106560"/>
            </a:xfrm>
            <a:custGeom>
              <a:avLst/>
              <a:gdLst>
                <a:gd name="textAreaLeft" fmla="*/ 0 w 106560"/>
                <a:gd name="textAreaRight" fmla="*/ 106920 w 106560"/>
                <a:gd name="textAreaTop" fmla="*/ 0 h 106560"/>
                <a:gd name="textAreaBottom" fmla="*/ 106920 h 106560"/>
                <a:gd name="GluePoint1X" fmla="*/ 106885 w 213770"/>
                <a:gd name="GluePoint1Y" fmla="*/ 213499 h 213499"/>
                <a:gd name="GluePoint2X" fmla="*/ 213770 w 213770"/>
                <a:gd name="GluePoint2Y" fmla="*/ 106749 h 213499"/>
                <a:gd name="GluePoint3X" fmla="*/ 106885 w 213770"/>
                <a:gd name="GluePoint3Y" fmla="*/ 0 h 213499"/>
                <a:gd name="GluePoint4X" fmla="*/ 0 w 213770"/>
                <a:gd name="GluePoint4Y" fmla="*/ 106749 h 213499"/>
                <a:gd name="GluePoint5X" fmla="*/ 106885 w 213770"/>
                <a:gd name="GluePoint5Y" fmla="*/ 213499 h 2134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77" name="Группа 17"/>
          <p:cNvGrpSpPr/>
          <p:nvPr/>
        </p:nvGrpSpPr>
        <p:grpSpPr>
          <a:xfrm>
            <a:off x="4779000" y="4003200"/>
            <a:ext cx="2407320" cy="2202840"/>
            <a:chOff x="4779000" y="4003200"/>
            <a:chExt cx="2407320" cy="2202840"/>
          </a:xfrm>
        </p:grpSpPr>
        <p:sp>
          <p:nvSpPr>
            <p:cNvPr id="10378" name="Полилиния 18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909258 w 3157286"/>
                <a:gd name="GluePoint1Y" fmla="*/ 2906216 h 3153984"/>
                <a:gd name="GluePoint2X" fmla="*/ 2427733 w 3157286"/>
                <a:gd name="GluePoint2Y" fmla="*/ 728789 h 3153984"/>
                <a:gd name="GluePoint3X" fmla="*/ 248029 w 3157286"/>
                <a:gd name="GluePoint3Y" fmla="*/ 247769 h 3153984"/>
                <a:gd name="GluePoint4X" fmla="*/ 729549 w 3157286"/>
                <a:gd name="GluePoint4Y" fmla="*/ 2425193 h 3153984"/>
                <a:gd name="GluePoint5X" fmla="*/ 2909258 w 3157286"/>
                <a:gd name="GluePoint5Y" fmla="*/ 2906216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79" name="Полилиния 19"/>
            <p:cNvSpPr/>
            <p:nvPr/>
          </p:nvSpPr>
          <p:spPr>
            <a:xfrm>
              <a:off x="5193360" y="4316040"/>
              <a:ext cx="1578240" cy="1576800"/>
            </a:xfrm>
            <a:custGeom>
              <a:avLst/>
              <a:gdLst>
                <a:gd name="textAreaLeft" fmla="*/ 0 w 1578240"/>
                <a:gd name="textAreaRight" fmla="*/ 1578600 w 1578240"/>
                <a:gd name="textAreaTop" fmla="*/ 0 h 1576800"/>
                <a:gd name="textAreaBottom" fmla="*/ 1577160 h 1576800"/>
                <a:gd name="GluePoint1X" fmla="*/ 2427733 w 3157286"/>
                <a:gd name="GluePoint1Y" fmla="*/ 2425193 h 3153984"/>
                <a:gd name="GluePoint2X" fmla="*/ 2909258 w 3157286"/>
                <a:gd name="GluePoint2Y" fmla="*/ 247769 h 3153984"/>
                <a:gd name="GluePoint3X" fmla="*/ 729549 w 3157286"/>
                <a:gd name="GluePoint3Y" fmla="*/ 728789 h 3153984"/>
                <a:gd name="GluePoint4X" fmla="*/ 248029 w 3157286"/>
                <a:gd name="GluePoint4Y" fmla="*/ 2906216 h 3153984"/>
                <a:gd name="GluePoint5X" fmla="*/ 2427733 w 3157286"/>
                <a:gd name="GluePoint5Y" fmla="*/ 2425193 h 31539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80" name="Полилиния 20"/>
            <p:cNvSpPr/>
            <p:nvPr/>
          </p:nvSpPr>
          <p:spPr>
            <a:xfrm>
              <a:off x="6345360" y="54360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81" name="Полилиния 21"/>
            <p:cNvSpPr/>
            <p:nvPr/>
          </p:nvSpPr>
          <p:spPr>
            <a:xfrm>
              <a:off x="6728400" y="4173480"/>
              <a:ext cx="218520" cy="218160"/>
            </a:xfrm>
            <a:custGeom>
              <a:avLst/>
              <a:gdLst>
                <a:gd name="textAreaLeft" fmla="*/ 0 w 218520"/>
                <a:gd name="textAreaRight" fmla="*/ 218880 w 218520"/>
                <a:gd name="textAreaTop" fmla="*/ 0 h 218160"/>
                <a:gd name="textAreaBottom" fmla="*/ 218520 h 218160"/>
                <a:gd name="GluePoint1X" fmla="*/ 218811 w 437635"/>
                <a:gd name="GluePoint1Y" fmla="*/ 437188 h 437187"/>
                <a:gd name="GluePoint2X" fmla="*/ 437635 w 437635"/>
                <a:gd name="GluePoint2Y" fmla="*/ 218593 h 437187"/>
                <a:gd name="GluePoint3X" fmla="*/ 218811 w 437635"/>
                <a:gd name="GluePoint3Y" fmla="*/ 0 h 437187"/>
                <a:gd name="GluePoint4X" fmla="*/ 0 w 437635"/>
                <a:gd name="GluePoint4Y" fmla="*/ 218593 h 437187"/>
                <a:gd name="GluePoint5X" fmla="*/ 218811 w 437635"/>
                <a:gd name="GluePoint5Y" fmla="*/ 437188 h 43718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82" name="Полилиния 22"/>
            <p:cNvSpPr/>
            <p:nvPr/>
          </p:nvSpPr>
          <p:spPr>
            <a:xfrm>
              <a:off x="4779000" y="510480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4816062 w 4816061"/>
                <a:gd name="GluePoint1Y" fmla="*/ 0 h 13910"/>
                <a:gd name="GluePoint2X" fmla="*/ 0 w 4816061"/>
                <a:gd name="GluePoint2Y" fmla="*/ 0 h 139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83" name="Полилиния 23"/>
            <p:cNvSpPr/>
            <p:nvPr/>
          </p:nvSpPr>
          <p:spPr>
            <a:xfrm>
              <a:off x="5982840" y="4003200"/>
              <a:ext cx="6480" cy="22028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202840"/>
                <a:gd name="textAreaBottom" fmla="*/ 2203200 h 2202840"/>
                <a:gd name="GluePoint1X" fmla="*/ 0 w 13924"/>
                <a:gd name="GluePoint1Y" fmla="*/ 0 h 4406553"/>
                <a:gd name="GluePoint2X" fmla="*/ 0 w 13924"/>
                <a:gd name="GluePoint2Y" fmla="*/ 4406554 h 44065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84" name="Полилиния 24"/>
            <p:cNvSpPr/>
            <p:nvPr/>
          </p:nvSpPr>
          <p:spPr>
            <a:xfrm>
              <a:off x="4925160" y="5025600"/>
              <a:ext cx="152640" cy="15264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640"/>
                <a:gd name="textAreaBottom" fmla="*/ 153000 h 152640"/>
                <a:gd name="GluePoint1X" fmla="*/ 153170 w 306340"/>
                <a:gd name="GluePoint1Y" fmla="*/ 306020 h 306020"/>
                <a:gd name="GluePoint2X" fmla="*/ 306340 w 306340"/>
                <a:gd name="GluePoint2Y" fmla="*/ 153010 h 306020"/>
                <a:gd name="GluePoint3X" fmla="*/ 153170 w 306340"/>
                <a:gd name="GluePoint3Y" fmla="*/ 0 h 306020"/>
                <a:gd name="GluePoint4X" fmla="*/ 0 w 306340"/>
                <a:gd name="GluePoint4Y" fmla="*/ 153010 h 306020"/>
                <a:gd name="GluePoint5X" fmla="*/ 153170 w 306340"/>
                <a:gd name="GluePoint5Y" fmla="*/ 306020 h 306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85" name="Группа 25"/>
          <p:cNvGrpSpPr/>
          <p:nvPr/>
        </p:nvGrpSpPr>
        <p:grpSpPr>
          <a:xfrm>
            <a:off x="1162800" y="3915000"/>
            <a:ext cx="2407320" cy="2380680"/>
            <a:chOff x="1162800" y="3915000"/>
            <a:chExt cx="2407320" cy="2380680"/>
          </a:xfrm>
        </p:grpSpPr>
        <p:sp>
          <p:nvSpPr>
            <p:cNvPr id="10386" name="Полилиния 26"/>
            <p:cNvSpPr/>
            <p:nvPr/>
          </p:nvSpPr>
          <p:spPr>
            <a:xfrm>
              <a:off x="1607760" y="4996800"/>
              <a:ext cx="1123200" cy="86508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865080"/>
                <a:gd name="textAreaBottom" fmla="*/ 865440 h 865080"/>
                <a:gd name="GluePoint1X" fmla="*/ 368327 w 2247734"/>
                <a:gd name="GluePoint1Y" fmla="*/ 0 h 1730991"/>
                <a:gd name="GluePoint2X" fmla="*/ 187297 w 2247734"/>
                <a:gd name="GluePoint2Y" fmla="*/ 1544257 h 1730991"/>
                <a:gd name="GluePoint3X" fmla="*/ 2247735 w 2247734"/>
                <a:gd name="GluePoint3Y" fmla="*/ 945140 h 173099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87" name="Полилиния 27"/>
            <p:cNvSpPr/>
            <p:nvPr/>
          </p:nvSpPr>
          <p:spPr>
            <a:xfrm>
              <a:off x="2001960" y="4348800"/>
              <a:ext cx="1123200" cy="647640"/>
            </a:xfrm>
            <a:custGeom>
              <a:avLst/>
              <a:gdLst>
                <a:gd name="textAreaLeft" fmla="*/ 0 w 1123200"/>
                <a:gd name="textAreaRight" fmla="*/ 1123560 w 1123200"/>
                <a:gd name="textAreaTop" fmla="*/ 0 h 647640"/>
                <a:gd name="textAreaBottom" fmla="*/ 648000 h 647640"/>
                <a:gd name="GluePoint1X" fmla="*/ 2113568 w 2247725"/>
                <a:gd name="GluePoint1Y" fmla="*/ 1296052 h 1296052"/>
                <a:gd name="GluePoint2X" fmla="*/ 2060432 w 2247725"/>
                <a:gd name="GluePoint2Y" fmla="*/ 186733 h 1296052"/>
                <a:gd name="GluePoint3X" fmla="*/ 0 w 2247725"/>
                <a:gd name="GluePoint3Y" fmla="*/ 785850 h 12960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88" name="Полилиния 28"/>
            <p:cNvSpPr/>
            <p:nvPr/>
          </p:nvSpPr>
          <p:spPr>
            <a:xfrm>
              <a:off x="1850760" y="4167360"/>
              <a:ext cx="1031400" cy="1875960"/>
            </a:xfrm>
            <a:custGeom>
              <a:avLst/>
              <a:gdLst>
                <a:gd name="textAreaLeft" fmla="*/ 0 w 1031400"/>
                <a:gd name="textAreaRight" fmla="*/ 1031760 w 1031400"/>
                <a:gd name="textAreaTop" fmla="*/ 0 h 1875960"/>
                <a:gd name="textAreaBottom" fmla="*/ 1876320 h 1875960"/>
                <a:gd name="GluePoint1X" fmla="*/ 681085 w 2064045"/>
                <a:gd name="GluePoint1Y" fmla="*/ 3641336 h 3752631"/>
                <a:gd name="GluePoint2X" fmla="*/ 1032026 w 2064045"/>
                <a:gd name="GluePoint2Y" fmla="*/ 3752632 h 3752631"/>
                <a:gd name="GluePoint3X" fmla="*/ 2064045 w 2064045"/>
                <a:gd name="GluePoint3Y" fmla="*/ 1876320 h 3752631"/>
                <a:gd name="GluePoint4X" fmla="*/ 1032026 w 2064045"/>
                <a:gd name="GluePoint4Y" fmla="*/ 0 h 3752631"/>
                <a:gd name="GluePoint5X" fmla="*/ 0 w 2064045"/>
                <a:gd name="GluePoint5Y" fmla="*/ 1876320 h 3752631"/>
                <a:gd name="GluePoint6X" fmla="*/ 221700 w 2064045"/>
                <a:gd name="GluePoint6Y" fmla="*/ 3038525 h 37526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89" name="Полилиния 29"/>
            <p:cNvSpPr/>
            <p:nvPr/>
          </p:nvSpPr>
          <p:spPr>
            <a:xfrm>
              <a:off x="1162800" y="5105520"/>
              <a:ext cx="2407320" cy="6480"/>
            </a:xfrm>
            <a:custGeom>
              <a:avLst/>
              <a:gdLst>
                <a:gd name="textAreaLeft" fmla="*/ 0 w 2407320"/>
                <a:gd name="textAreaRight" fmla="*/ 2407680 w 2407320"/>
                <a:gd name="textAreaTop" fmla="*/ 0 h 6480"/>
                <a:gd name="textAreaBottom" fmla="*/ 6840 h 6480"/>
                <a:gd name="GluePoint1X" fmla="*/ 0 w 4816061"/>
                <a:gd name="GluePoint1Y" fmla="*/ 0 h 13884"/>
                <a:gd name="GluePoint2X" fmla="*/ 4816062 w 4816061"/>
                <a:gd name="GluePoint2Y" fmla="*/ 0 h 1388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90" name="Полилиния 30"/>
            <p:cNvSpPr/>
            <p:nvPr/>
          </p:nvSpPr>
          <p:spPr>
            <a:xfrm>
              <a:off x="2366640" y="3915000"/>
              <a:ext cx="6480" cy="23806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2380680"/>
                <a:gd name="textAreaBottom" fmla="*/ 2381040 h 2380680"/>
                <a:gd name="GluePoint1X" fmla="*/ 0 w 13924"/>
                <a:gd name="GluePoint1Y" fmla="*/ 0 h 4762366"/>
                <a:gd name="GluePoint2X" fmla="*/ 0 w 13924"/>
                <a:gd name="GluePoint2Y" fmla="*/ 4762366 h 476236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91" name="Полилиния 31"/>
            <p:cNvSpPr/>
            <p:nvPr/>
          </p:nvSpPr>
          <p:spPr>
            <a:xfrm>
              <a:off x="2804760" y="5027760"/>
              <a:ext cx="152640" cy="152280"/>
            </a:xfrm>
            <a:custGeom>
              <a:avLst/>
              <a:gdLst>
                <a:gd name="textAreaLeft" fmla="*/ 0 w 152640"/>
                <a:gd name="textAreaRight" fmla="*/ 153000 w 152640"/>
                <a:gd name="textAreaTop" fmla="*/ 0 h 152280"/>
                <a:gd name="textAreaBottom" fmla="*/ 152640 h 152280"/>
                <a:gd name="GluePoint1X" fmla="*/ 153170 w 306340"/>
                <a:gd name="GluePoint1Y" fmla="*/ 305453 h 305452"/>
                <a:gd name="GluePoint2X" fmla="*/ 306340 w 306340"/>
                <a:gd name="GluePoint2Y" fmla="*/ 152726 h 305452"/>
                <a:gd name="GluePoint3X" fmla="*/ 153170 w 306340"/>
                <a:gd name="GluePoint3Y" fmla="*/ 0 h 305452"/>
                <a:gd name="GluePoint4X" fmla="*/ 0 w 306340"/>
                <a:gd name="GluePoint4Y" fmla="*/ 152726 h 305452"/>
                <a:gd name="GluePoint5X" fmla="*/ 153170 w 306340"/>
                <a:gd name="GluePoint5Y" fmla="*/ 305453 h 3054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92" name="Полилиния 32"/>
            <p:cNvSpPr/>
            <p:nvPr/>
          </p:nvSpPr>
          <p:spPr>
            <a:xfrm>
              <a:off x="1321200" y="5011200"/>
              <a:ext cx="188640" cy="188280"/>
            </a:xfrm>
            <a:custGeom>
              <a:avLst/>
              <a:gdLst>
                <a:gd name="textAreaLeft" fmla="*/ 0 w 188640"/>
                <a:gd name="textAreaRight" fmla="*/ 189000 w 188640"/>
                <a:gd name="textAreaTop" fmla="*/ 0 h 188280"/>
                <a:gd name="textAreaBottom" fmla="*/ 188640 h 188280"/>
                <a:gd name="GluePoint1X" fmla="*/ 189064 w 378125"/>
                <a:gd name="GluePoint1Y" fmla="*/ 377039 h 377039"/>
                <a:gd name="GluePoint2X" fmla="*/ 378126 w 378125"/>
                <a:gd name="GluePoint2Y" fmla="*/ 188520 h 377039"/>
                <a:gd name="GluePoint3X" fmla="*/ 189064 w 378125"/>
                <a:gd name="GluePoint3Y" fmla="*/ 0 h 377039"/>
                <a:gd name="GluePoint4X" fmla="*/ 0 w 378125"/>
                <a:gd name="GluePoint4Y" fmla="*/ 188520 h 377039"/>
                <a:gd name="GluePoint5X" fmla="*/ 189064 w 378125"/>
                <a:gd name="GluePoint5Y" fmla="*/ 377039 h 37703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393" name="Группа 33"/>
          <p:cNvGrpSpPr/>
          <p:nvPr/>
        </p:nvGrpSpPr>
        <p:grpSpPr>
          <a:xfrm>
            <a:off x="7769160" y="2031480"/>
            <a:ext cx="3813480" cy="1502640"/>
            <a:chOff x="7769160" y="2031480"/>
            <a:chExt cx="3813480" cy="1502640"/>
          </a:xfrm>
        </p:grpSpPr>
        <p:sp>
          <p:nvSpPr>
            <p:cNvPr id="10394" name="Полилиния 34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95" name="Полилиния 35"/>
            <p:cNvSpPr/>
            <p:nvPr/>
          </p:nvSpPr>
          <p:spPr>
            <a:xfrm>
              <a:off x="9438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8"/>
                <a:gd name="GluePoint1Y" fmla="*/ 3006237 h 3006237"/>
                <a:gd name="GluePoint2X" fmla="*/ 504108 w 504108"/>
                <a:gd name="GluePoint2Y" fmla="*/ 1503118 h 3006237"/>
                <a:gd name="GluePoint3X" fmla="*/ 252054 w 504108"/>
                <a:gd name="GluePoint3Y" fmla="*/ 0 h 3006237"/>
                <a:gd name="GluePoint4X" fmla="*/ 0 w 504108"/>
                <a:gd name="GluePoint4Y" fmla="*/ 1503118 h 3006237"/>
                <a:gd name="GluePoint5X" fmla="*/ 252054 w 50410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96" name="Полилиния 36"/>
            <p:cNvSpPr/>
            <p:nvPr/>
          </p:nvSpPr>
          <p:spPr>
            <a:xfrm>
              <a:off x="918684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9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9 w 1006617"/>
                <a:gd name="GluePoint3Y" fmla="*/ 0 h 3006237"/>
                <a:gd name="GluePoint4X" fmla="*/ 0 w 1006617"/>
                <a:gd name="GluePoint4Y" fmla="*/ 1503118 h 3006237"/>
                <a:gd name="GluePoint5X" fmla="*/ 503309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97" name="Полилиния 37"/>
            <p:cNvSpPr/>
            <p:nvPr/>
          </p:nvSpPr>
          <p:spPr>
            <a:xfrm>
              <a:off x="89359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20"/>
                <a:gd name="GluePoint1Y" fmla="*/ 3006237 h 3006237"/>
                <a:gd name="GluePoint2X" fmla="*/ 1508121 w 1508120"/>
                <a:gd name="GluePoint2Y" fmla="*/ 1503118 h 3006237"/>
                <a:gd name="GluePoint3X" fmla="*/ 754067 w 1508120"/>
                <a:gd name="GluePoint3Y" fmla="*/ 0 h 3006237"/>
                <a:gd name="GluePoint4X" fmla="*/ 0 w 1508120"/>
                <a:gd name="GluePoint4Y" fmla="*/ 1503118 h 3006237"/>
                <a:gd name="GluePoint5X" fmla="*/ 754067 w 1508120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98" name="Полилиния 38"/>
            <p:cNvSpPr/>
            <p:nvPr/>
          </p:nvSpPr>
          <p:spPr>
            <a:xfrm>
              <a:off x="868428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2"/>
                <a:gd name="GluePoint1Y" fmla="*/ 3006237 h 3006237"/>
                <a:gd name="GluePoint2X" fmla="*/ 2011443 w 2011442"/>
                <a:gd name="GluePoint2Y" fmla="*/ 1503118 h 3006237"/>
                <a:gd name="GluePoint3X" fmla="*/ 1005722 w 2011442"/>
                <a:gd name="GluePoint3Y" fmla="*/ 0 h 3006237"/>
                <a:gd name="GluePoint4X" fmla="*/ 0 w 2011442"/>
                <a:gd name="GluePoint4Y" fmla="*/ 1503118 h 3006237"/>
                <a:gd name="GluePoint5X" fmla="*/ 1005722 w 201144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399" name="Полилиния 39"/>
            <p:cNvSpPr/>
            <p:nvPr/>
          </p:nvSpPr>
          <p:spPr>
            <a:xfrm>
              <a:off x="843336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2 w 2513948"/>
                <a:gd name="GluePoint1Y" fmla="*/ 3006237 h 3006237"/>
                <a:gd name="GluePoint2X" fmla="*/ 2513948 w 2513948"/>
                <a:gd name="GluePoint2Y" fmla="*/ 1503118 h 3006237"/>
                <a:gd name="GluePoint3X" fmla="*/ 1256972 w 2513948"/>
                <a:gd name="GluePoint3Y" fmla="*/ 0 h 3006237"/>
                <a:gd name="GluePoint4X" fmla="*/ 0 w 2513948"/>
                <a:gd name="GluePoint4Y" fmla="*/ 1503118 h 3006237"/>
                <a:gd name="GluePoint5X" fmla="*/ 1256972 w 251394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00" name="Полилиния 40"/>
            <p:cNvSpPr/>
            <p:nvPr/>
          </p:nvSpPr>
          <p:spPr>
            <a:xfrm>
              <a:off x="818208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2 w 3016266"/>
                <a:gd name="GluePoint1Y" fmla="*/ 3006238 h 3006238"/>
                <a:gd name="GluePoint2X" fmla="*/ 3016266 w 3016266"/>
                <a:gd name="GluePoint2Y" fmla="*/ 1503119 h 3006238"/>
                <a:gd name="GluePoint3X" fmla="*/ 1508132 w 3016266"/>
                <a:gd name="GluePoint3Y" fmla="*/ 0 h 3006238"/>
                <a:gd name="GluePoint4X" fmla="*/ 0 w 3016266"/>
                <a:gd name="GluePoint4Y" fmla="*/ 1503119 h 3006238"/>
                <a:gd name="GluePoint5X" fmla="*/ 1508132 w 3016266"/>
                <a:gd name="GluePoint5Y" fmla="*/ 3006238 h 3006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01" name="Полилиния 41"/>
            <p:cNvSpPr/>
            <p:nvPr/>
          </p:nvSpPr>
          <p:spPr>
            <a:xfrm>
              <a:off x="9690120" y="2031480"/>
              <a:ext cx="6480" cy="150264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02640"/>
                <a:gd name="textAreaBottom" fmla="*/ 1503000 h 1502640"/>
                <a:gd name="GluePoint1X" fmla="*/ 0 w 13780"/>
                <a:gd name="GluePoint1Y" fmla="*/ 3006237 h 3006237"/>
                <a:gd name="GluePoint2X" fmla="*/ 0 w 13780"/>
                <a:gd name="GluePoint2Y" fmla="*/ 1503118 h 3006237"/>
                <a:gd name="GluePoint3X" fmla="*/ 0 w 13780"/>
                <a:gd name="GluePoint3Y" fmla="*/ 0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02" name="Полилиния 42"/>
            <p:cNvSpPr/>
            <p:nvPr/>
          </p:nvSpPr>
          <p:spPr>
            <a:xfrm>
              <a:off x="9690120" y="2031480"/>
              <a:ext cx="251640" cy="1502640"/>
            </a:xfrm>
            <a:custGeom>
              <a:avLst/>
              <a:gdLst>
                <a:gd name="textAreaLeft" fmla="*/ 0 w 251640"/>
                <a:gd name="textAreaRight" fmla="*/ 252000 w 251640"/>
                <a:gd name="textAreaTop" fmla="*/ 0 h 1502640"/>
                <a:gd name="textAreaBottom" fmla="*/ 1503000 h 1502640"/>
                <a:gd name="GluePoint1X" fmla="*/ 252054 w 504107"/>
                <a:gd name="GluePoint1Y" fmla="*/ 3006237 h 3006237"/>
                <a:gd name="GluePoint2X" fmla="*/ 504108 w 504107"/>
                <a:gd name="GluePoint2Y" fmla="*/ 1503118 h 3006237"/>
                <a:gd name="GluePoint3X" fmla="*/ 252054 w 504107"/>
                <a:gd name="GluePoint3Y" fmla="*/ 0 h 3006237"/>
                <a:gd name="GluePoint4X" fmla="*/ 0 w 504107"/>
                <a:gd name="GluePoint4Y" fmla="*/ 1503118 h 3006237"/>
                <a:gd name="GluePoint5X" fmla="*/ 252054 w 50410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03" name="Полилиния 43"/>
            <p:cNvSpPr/>
            <p:nvPr/>
          </p:nvSpPr>
          <p:spPr>
            <a:xfrm>
              <a:off x="9690120" y="2031480"/>
              <a:ext cx="502920" cy="1502640"/>
            </a:xfrm>
            <a:custGeom>
              <a:avLst/>
              <a:gdLst>
                <a:gd name="textAreaLeft" fmla="*/ 0 w 502920"/>
                <a:gd name="textAreaRight" fmla="*/ 503280 w 502920"/>
                <a:gd name="textAreaTop" fmla="*/ 0 h 1502640"/>
                <a:gd name="textAreaBottom" fmla="*/ 1503000 h 1502640"/>
                <a:gd name="GluePoint1X" fmla="*/ 503308 w 1006617"/>
                <a:gd name="GluePoint1Y" fmla="*/ 3006237 h 3006237"/>
                <a:gd name="GluePoint2X" fmla="*/ 1006617 w 1006617"/>
                <a:gd name="GluePoint2Y" fmla="*/ 1503118 h 3006237"/>
                <a:gd name="GluePoint3X" fmla="*/ 503308 w 1006617"/>
                <a:gd name="GluePoint3Y" fmla="*/ 0 h 3006237"/>
                <a:gd name="GluePoint4X" fmla="*/ 0 w 1006617"/>
                <a:gd name="GluePoint4Y" fmla="*/ 1503118 h 3006237"/>
                <a:gd name="GluePoint5X" fmla="*/ 503308 w 1006617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04" name="Полилиния 44"/>
            <p:cNvSpPr/>
            <p:nvPr/>
          </p:nvSpPr>
          <p:spPr>
            <a:xfrm>
              <a:off x="9690120" y="2031480"/>
              <a:ext cx="753480" cy="1502640"/>
            </a:xfrm>
            <a:custGeom>
              <a:avLst/>
              <a:gdLst>
                <a:gd name="textAreaLeft" fmla="*/ 0 w 753480"/>
                <a:gd name="textAreaRight" fmla="*/ 753840 w 753480"/>
                <a:gd name="textAreaTop" fmla="*/ 0 h 1502640"/>
                <a:gd name="textAreaBottom" fmla="*/ 1503000 h 1502640"/>
                <a:gd name="GluePoint1X" fmla="*/ 754067 w 1508134"/>
                <a:gd name="GluePoint1Y" fmla="*/ 3006237 h 3006237"/>
                <a:gd name="GluePoint2X" fmla="*/ 1508134 w 1508134"/>
                <a:gd name="GluePoint2Y" fmla="*/ 1503118 h 3006237"/>
                <a:gd name="GluePoint3X" fmla="*/ 754067 w 1508134"/>
                <a:gd name="GluePoint3Y" fmla="*/ 0 h 3006237"/>
                <a:gd name="GluePoint4X" fmla="*/ 0 w 1508134"/>
                <a:gd name="GluePoint4Y" fmla="*/ 1503118 h 3006237"/>
                <a:gd name="GluePoint5X" fmla="*/ 754067 w 1508134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05" name="Полилиния 45"/>
            <p:cNvSpPr/>
            <p:nvPr/>
          </p:nvSpPr>
          <p:spPr>
            <a:xfrm>
              <a:off x="9690120" y="2031480"/>
              <a:ext cx="1005120" cy="1502640"/>
            </a:xfrm>
            <a:custGeom>
              <a:avLst/>
              <a:gdLst>
                <a:gd name="textAreaLeft" fmla="*/ 0 w 1005120"/>
                <a:gd name="textAreaRight" fmla="*/ 1005480 w 1005120"/>
                <a:gd name="textAreaTop" fmla="*/ 0 h 1502640"/>
                <a:gd name="textAreaBottom" fmla="*/ 1503000 h 1502640"/>
                <a:gd name="GluePoint1X" fmla="*/ 1005722 w 2011443"/>
                <a:gd name="GluePoint1Y" fmla="*/ 3006237 h 3006237"/>
                <a:gd name="GluePoint2X" fmla="*/ 2011443 w 2011443"/>
                <a:gd name="GluePoint2Y" fmla="*/ 1503118 h 3006237"/>
                <a:gd name="GluePoint3X" fmla="*/ 1005722 w 2011443"/>
                <a:gd name="GluePoint3Y" fmla="*/ 0 h 3006237"/>
                <a:gd name="GluePoint4X" fmla="*/ 0 w 2011443"/>
                <a:gd name="GluePoint4Y" fmla="*/ 1503118 h 3006237"/>
                <a:gd name="GluePoint5X" fmla="*/ 1005722 w 2011443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06" name="Полилиния 46"/>
            <p:cNvSpPr/>
            <p:nvPr/>
          </p:nvSpPr>
          <p:spPr>
            <a:xfrm>
              <a:off x="9690120" y="2031480"/>
              <a:ext cx="1256400" cy="1502640"/>
            </a:xfrm>
            <a:custGeom>
              <a:avLst/>
              <a:gdLst>
                <a:gd name="textAreaLeft" fmla="*/ 0 w 1256400"/>
                <a:gd name="textAreaRight" fmla="*/ 1256760 w 1256400"/>
                <a:gd name="textAreaTop" fmla="*/ 0 h 1502640"/>
                <a:gd name="textAreaBottom" fmla="*/ 1503000 h 1502640"/>
                <a:gd name="GluePoint1X" fmla="*/ 1256976 w 2513952"/>
                <a:gd name="GluePoint1Y" fmla="*/ 3006237 h 3006237"/>
                <a:gd name="GluePoint2X" fmla="*/ 2513952 w 2513952"/>
                <a:gd name="GluePoint2Y" fmla="*/ 1503118 h 3006237"/>
                <a:gd name="GluePoint3X" fmla="*/ 1256976 w 2513952"/>
                <a:gd name="GluePoint3Y" fmla="*/ 0 h 3006237"/>
                <a:gd name="GluePoint4X" fmla="*/ 0 w 2513952"/>
                <a:gd name="GluePoint4Y" fmla="*/ 1503118 h 3006237"/>
                <a:gd name="GluePoint5X" fmla="*/ 1256976 w 2513952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07" name="Полилиния 47"/>
            <p:cNvSpPr/>
            <p:nvPr/>
          </p:nvSpPr>
          <p:spPr>
            <a:xfrm>
              <a:off x="9690120" y="2031480"/>
              <a:ext cx="1507680" cy="1502640"/>
            </a:xfrm>
            <a:custGeom>
              <a:avLst/>
              <a:gdLst>
                <a:gd name="textAreaLeft" fmla="*/ 0 w 1507680"/>
                <a:gd name="textAreaRight" fmla="*/ 1508040 w 1507680"/>
                <a:gd name="textAreaTop" fmla="*/ 0 h 1502640"/>
                <a:gd name="textAreaBottom" fmla="*/ 1503000 h 1502640"/>
                <a:gd name="GluePoint1X" fmla="*/ 1508134 w 3016268"/>
                <a:gd name="GluePoint1Y" fmla="*/ 3006237 h 3006237"/>
                <a:gd name="GluePoint2X" fmla="*/ 3016269 w 3016268"/>
                <a:gd name="GluePoint2Y" fmla="*/ 1503118 h 3006237"/>
                <a:gd name="GluePoint3X" fmla="*/ 1508134 w 3016268"/>
                <a:gd name="GluePoint3Y" fmla="*/ 0 h 3006237"/>
                <a:gd name="GluePoint4X" fmla="*/ 0 w 3016268"/>
                <a:gd name="GluePoint4Y" fmla="*/ 1503118 h 3006237"/>
                <a:gd name="GluePoint5X" fmla="*/ 1508134 w 3016268"/>
                <a:gd name="GluePoint5Y" fmla="*/ 3006237 h 300623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08" name="Полилиния 48"/>
            <p:cNvSpPr/>
            <p:nvPr/>
          </p:nvSpPr>
          <p:spPr>
            <a:xfrm>
              <a:off x="9615240" y="2694600"/>
              <a:ext cx="151200" cy="15084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0840"/>
                <a:gd name="textAreaBottom" fmla="*/ 151200 h 150840"/>
                <a:gd name="GluePoint1X" fmla="*/ 151582 w 303164"/>
                <a:gd name="GluePoint1Y" fmla="*/ 302162 h 302162"/>
                <a:gd name="GluePoint2X" fmla="*/ 303165 w 303164"/>
                <a:gd name="GluePoint2Y" fmla="*/ 151084 h 302162"/>
                <a:gd name="GluePoint3X" fmla="*/ 151582 w 303164"/>
                <a:gd name="GluePoint3Y" fmla="*/ 0 h 302162"/>
                <a:gd name="GluePoint4X" fmla="*/ 0 w 303164"/>
                <a:gd name="GluePoint4Y" fmla="*/ 151084 h 302162"/>
                <a:gd name="GluePoint5X" fmla="*/ 151582 w 303164"/>
                <a:gd name="GluePoint5Y" fmla="*/ 302162 h 3021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09" name="Полилиния 49"/>
            <p:cNvSpPr/>
            <p:nvPr/>
          </p:nvSpPr>
          <p:spPr>
            <a:xfrm>
              <a:off x="807156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9 w 442218"/>
                <a:gd name="GluePoint1Y" fmla="*/ 440753 h 440753"/>
                <a:gd name="GluePoint2X" fmla="*/ 442218 w 442218"/>
                <a:gd name="GluePoint2Y" fmla="*/ 220371 h 440753"/>
                <a:gd name="GluePoint3X" fmla="*/ 221109 w 442218"/>
                <a:gd name="GluePoint3Y" fmla="*/ 0 h 440753"/>
                <a:gd name="GluePoint4X" fmla="*/ 0 w 442218"/>
                <a:gd name="GluePoint4Y" fmla="*/ 220371 h 440753"/>
                <a:gd name="GluePoint5X" fmla="*/ 221109 w 442218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10" name="Полилиния 50"/>
            <p:cNvSpPr/>
            <p:nvPr/>
          </p:nvSpPr>
          <p:spPr>
            <a:xfrm>
              <a:off x="776916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4 w 221208"/>
                <a:gd name="GluePoint1Y" fmla="*/ 220464 h 220464"/>
                <a:gd name="GluePoint2X" fmla="*/ 221208 w 221208"/>
                <a:gd name="GluePoint2Y" fmla="*/ 110232 h 220464"/>
                <a:gd name="GluePoint3X" fmla="*/ 110604 w 221208"/>
                <a:gd name="GluePoint3Y" fmla="*/ 0 h 220464"/>
                <a:gd name="GluePoint4X" fmla="*/ 0 w 221208"/>
                <a:gd name="GluePoint4Y" fmla="*/ 110232 h 220464"/>
                <a:gd name="GluePoint5X" fmla="*/ 110604 w 221208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11" name="Полилиния 51"/>
            <p:cNvSpPr/>
            <p:nvPr/>
          </p:nvSpPr>
          <p:spPr>
            <a:xfrm>
              <a:off x="11472480" y="2725920"/>
              <a:ext cx="110160" cy="109800"/>
            </a:xfrm>
            <a:custGeom>
              <a:avLst/>
              <a:gdLst>
                <a:gd name="textAreaLeft" fmla="*/ 0 w 110160"/>
                <a:gd name="textAreaRight" fmla="*/ 110520 w 110160"/>
                <a:gd name="textAreaTop" fmla="*/ 0 h 109800"/>
                <a:gd name="textAreaBottom" fmla="*/ 110160 h 109800"/>
                <a:gd name="GluePoint1X" fmla="*/ 110600 w 221213"/>
                <a:gd name="GluePoint1Y" fmla="*/ 220464 h 220464"/>
                <a:gd name="GluePoint2X" fmla="*/ 221214 w 221213"/>
                <a:gd name="GluePoint2Y" fmla="*/ 110232 h 220464"/>
                <a:gd name="GluePoint3X" fmla="*/ 110600 w 221213"/>
                <a:gd name="GluePoint3Y" fmla="*/ 0 h 220464"/>
                <a:gd name="GluePoint4X" fmla="*/ 0 w 221213"/>
                <a:gd name="GluePoint4Y" fmla="*/ 110232 h 220464"/>
                <a:gd name="GluePoint5X" fmla="*/ 110600 w 221213"/>
                <a:gd name="GluePoint5Y" fmla="*/ 220464 h 2204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12" name="Полилиния 52"/>
            <p:cNvSpPr/>
            <p:nvPr/>
          </p:nvSpPr>
          <p:spPr>
            <a:xfrm>
              <a:off x="11087280" y="2670840"/>
              <a:ext cx="220680" cy="219960"/>
            </a:xfrm>
            <a:custGeom>
              <a:avLst/>
              <a:gdLst>
                <a:gd name="textAreaLeft" fmla="*/ 0 w 220680"/>
                <a:gd name="textAreaRight" fmla="*/ 221040 w 220680"/>
                <a:gd name="textAreaTop" fmla="*/ 0 h 219960"/>
                <a:gd name="textAreaBottom" fmla="*/ 220320 h 219960"/>
                <a:gd name="GluePoint1X" fmla="*/ 221103 w 442206"/>
                <a:gd name="GluePoint1Y" fmla="*/ 440753 h 440753"/>
                <a:gd name="GluePoint2X" fmla="*/ 442207 w 442206"/>
                <a:gd name="GluePoint2Y" fmla="*/ 220371 h 440753"/>
                <a:gd name="GluePoint3X" fmla="*/ 221103 w 442206"/>
                <a:gd name="GluePoint3Y" fmla="*/ 0 h 440753"/>
                <a:gd name="GluePoint4X" fmla="*/ 0 w 442206"/>
                <a:gd name="GluePoint4Y" fmla="*/ 220371 h 440753"/>
                <a:gd name="GluePoint5X" fmla="*/ 221103 w 442206"/>
                <a:gd name="GluePoint5Y" fmla="*/ 440753 h 4407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413" name="Группа 53"/>
          <p:cNvGrpSpPr/>
          <p:nvPr/>
        </p:nvGrpSpPr>
        <p:grpSpPr>
          <a:xfrm>
            <a:off x="4486320" y="2031480"/>
            <a:ext cx="2988360" cy="1497600"/>
            <a:chOff x="4486320" y="2031480"/>
            <a:chExt cx="2988360" cy="1497600"/>
          </a:xfrm>
        </p:grpSpPr>
        <p:sp>
          <p:nvSpPr>
            <p:cNvPr id="10414" name="Полилиния 54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15" name="Полилиния 55"/>
            <p:cNvSpPr/>
            <p:nvPr/>
          </p:nvSpPr>
          <p:spPr>
            <a:xfrm>
              <a:off x="573084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70 w 499527"/>
                <a:gd name="GluePoint1Y" fmla="*/ 2995800 h 2995799"/>
                <a:gd name="GluePoint2X" fmla="*/ 499527 w 499527"/>
                <a:gd name="GluePoint2Y" fmla="*/ 1497893 h 2995799"/>
                <a:gd name="GluePoint3X" fmla="*/ 249770 w 499527"/>
                <a:gd name="GluePoint3Y" fmla="*/ 0 h 2995799"/>
                <a:gd name="GluePoint4X" fmla="*/ 0 w 499527"/>
                <a:gd name="GluePoint4Y" fmla="*/ 1497893 h 2995799"/>
                <a:gd name="GluePoint5X" fmla="*/ 249770 w 499527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16" name="Полилиния 56"/>
            <p:cNvSpPr/>
            <p:nvPr/>
          </p:nvSpPr>
          <p:spPr>
            <a:xfrm>
              <a:off x="54820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17" name="Полилиния 57"/>
            <p:cNvSpPr/>
            <p:nvPr/>
          </p:nvSpPr>
          <p:spPr>
            <a:xfrm>
              <a:off x="5233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46 w 1494479"/>
                <a:gd name="GluePoint1Y" fmla="*/ 2995800 h 2995799"/>
                <a:gd name="GluePoint2X" fmla="*/ 1494479 w 1494479"/>
                <a:gd name="GluePoint2Y" fmla="*/ 1497893 h 2995799"/>
                <a:gd name="GluePoint3X" fmla="*/ 747246 w 1494479"/>
                <a:gd name="GluePoint3Y" fmla="*/ 0 h 2995799"/>
                <a:gd name="GluePoint4X" fmla="*/ 0 w 1494479"/>
                <a:gd name="GluePoint4Y" fmla="*/ 1497893 h 2995799"/>
                <a:gd name="GluePoint5X" fmla="*/ 747246 w 149447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18" name="Полилиния 58"/>
            <p:cNvSpPr/>
            <p:nvPr/>
          </p:nvSpPr>
          <p:spPr>
            <a:xfrm>
              <a:off x="498420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73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73 w 1993331"/>
                <a:gd name="GluePoint3Y" fmla="*/ 0 h 2995799"/>
                <a:gd name="GluePoint4X" fmla="*/ 0 w 1993331"/>
                <a:gd name="GluePoint4Y" fmla="*/ 1497893 h 2995799"/>
                <a:gd name="GluePoint5X" fmla="*/ 996673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19" name="Полилиния 59"/>
            <p:cNvSpPr/>
            <p:nvPr/>
          </p:nvSpPr>
          <p:spPr>
            <a:xfrm>
              <a:off x="473544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16 w 2491219"/>
                <a:gd name="GluePoint1Y" fmla="*/ 2995800 h 2995799"/>
                <a:gd name="GluePoint2X" fmla="*/ 2491219 w 2491219"/>
                <a:gd name="GluePoint2Y" fmla="*/ 1497893 h 2995799"/>
                <a:gd name="GluePoint3X" fmla="*/ 1245616 w 2491219"/>
                <a:gd name="GluePoint3Y" fmla="*/ 0 h 2995799"/>
                <a:gd name="GluePoint4X" fmla="*/ 0 w 2491219"/>
                <a:gd name="GluePoint4Y" fmla="*/ 1497893 h 2995799"/>
                <a:gd name="GluePoint5X" fmla="*/ 1245616 w 2491219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20" name="Полилиния 60"/>
            <p:cNvSpPr/>
            <p:nvPr/>
          </p:nvSpPr>
          <p:spPr>
            <a:xfrm>
              <a:off x="448632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44"/>
                <a:gd name="GluePoint1Y" fmla="*/ 2995800 h 2995799"/>
                <a:gd name="GluePoint2X" fmla="*/ 2988945 w 2988944"/>
                <a:gd name="GluePoint2Y" fmla="*/ 1497893 h 2995799"/>
                <a:gd name="GluePoint3X" fmla="*/ 1494465 w 2988944"/>
                <a:gd name="GluePoint3Y" fmla="*/ 0 h 2995799"/>
                <a:gd name="GluePoint4X" fmla="*/ 0 w 2988944"/>
                <a:gd name="GluePoint4Y" fmla="*/ 1497893 h 2995799"/>
                <a:gd name="GluePoint5X" fmla="*/ 1494465 w 2988944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21" name="Полилиния 61"/>
            <p:cNvSpPr/>
            <p:nvPr/>
          </p:nvSpPr>
          <p:spPr>
            <a:xfrm>
              <a:off x="5980680" y="2031480"/>
              <a:ext cx="6480" cy="149760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497600"/>
                <a:gd name="textAreaBottom" fmla="*/ 1497960 h 1497600"/>
                <a:gd name="GluePoint1X" fmla="*/ 0 w 13765"/>
                <a:gd name="GluePoint1Y" fmla="*/ 2995800 h 2995799"/>
                <a:gd name="GluePoint2X" fmla="*/ 0 w 13765"/>
                <a:gd name="GluePoint2Y" fmla="*/ 1497893 h 2995799"/>
                <a:gd name="GluePoint3X" fmla="*/ 0 w 13765"/>
                <a:gd name="GluePoint3Y" fmla="*/ 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22" name="Полилиния 62"/>
            <p:cNvSpPr/>
            <p:nvPr/>
          </p:nvSpPr>
          <p:spPr>
            <a:xfrm>
              <a:off x="5980680" y="2031480"/>
              <a:ext cx="249480" cy="1497600"/>
            </a:xfrm>
            <a:custGeom>
              <a:avLst/>
              <a:gdLst>
                <a:gd name="textAreaLeft" fmla="*/ 0 w 249480"/>
                <a:gd name="textAreaRight" fmla="*/ 249840 w 249480"/>
                <a:gd name="textAreaTop" fmla="*/ 0 h 1497600"/>
                <a:gd name="textAreaBottom" fmla="*/ 1497960 h 1497600"/>
                <a:gd name="GluePoint1X" fmla="*/ 249757 w 499513"/>
                <a:gd name="GluePoint1Y" fmla="*/ 2995800 h 2995799"/>
                <a:gd name="GluePoint2X" fmla="*/ 499513 w 499513"/>
                <a:gd name="GluePoint2Y" fmla="*/ 1497893 h 2995799"/>
                <a:gd name="GluePoint3X" fmla="*/ 249757 w 499513"/>
                <a:gd name="GluePoint3Y" fmla="*/ 0 h 2995799"/>
                <a:gd name="GluePoint4X" fmla="*/ 0 w 499513"/>
                <a:gd name="GluePoint4Y" fmla="*/ 1497893 h 2995799"/>
                <a:gd name="GluePoint5X" fmla="*/ 249757 w 499513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23" name="Полилиния 63"/>
            <p:cNvSpPr/>
            <p:nvPr/>
          </p:nvSpPr>
          <p:spPr>
            <a:xfrm>
              <a:off x="5980680" y="2031480"/>
              <a:ext cx="498240" cy="14976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497600"/>
                <a:gd name="textAreaBottom" fmla="*/ 1497960 h 1497600"/>
                <a:gd name="GluePoint1X" fmla="*/ 498701 w 997402"/>
                <a:gd name="GluePoint1Y" fmla="*/ 2995800 h 2995799"/>
                <a:gd name="GluePoint2X" fmla="*/ 997402 w 997402"/>
                <a:gd name="GluePoint2Y" fmla="*/ 1497893 h 2995799"/>
                <a:gd name="GluePoint3X" fmla="*/ 498701 w 997402"/>
                <a:gd name="GluePoint3Y" fmla="*/ 0 h 2995799"/>
                <a:gd name="GluePoint4X" fmla="*/ 0 w 997402"/>
                <a:gd name="GluePoint4Y" fmla="*/ 1497893 h 2995799"/>
                <a:gd name="GluePoint5X" fmla="*/ 498701 w 997402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24" name="Полилиния 64"/>
            <p:cNvSpPr/>
            <p:nvPr/>
          </p:nvSpPr>
          <p:spPr>
            <a:xfrm>
              <a:off x="5980680" y="2031480"/>
              <a:ext cx="746640" cy="1497600"/>
            </a:xfrm>
            <a:custGeom>
              <a:avLst/>
              <a:gdLst>
                <a:gd name="textAreaLeft" fmla="*/ 0 w 746640"/>
                <a:gd name="textAreaRight" fmla="*/ 747000 w 746640"/>
                <a:gd name="textAreaTop" fmla="*/ 0 h 1497600"/>
                <a:gd name="textAreaBottom" fmla="*/ 1497960 h 1497600"/>
                <a:gd name="GluePoint1X" fmla="*/ 747233 w 1494465"/>
                <a:gd name="GluePoint1Y" fmla="*/ 2995800 h 2995799"/>
                <a:gd name="GluePoint2X" fmla="*/ 1494465 w 1494465"/>
                <a:gd name="GluePoint2Y" fmla="*/ 1497893 h 2995799"/>
                <a:gd name="GluePoint3X" fmla="*/ 747233 w 1494465"/>
                <a:gd name="GluePoint3Y" fmla="*/ 0 h 2995799"/>
                <a:gd name="GluePoint4X" fmla="*/ 0 w 1494465"/>
                <a:gd name="GluePoint4Y" fmla="*/ 1497893 h 2995799"/>
                <a:gd name="GluePoint5X" fmla="*/ 747233 w 1494465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25" name="Полилиния 65"/>
            <p:cNvSpPr/>
            <p:nvPr/>
          </p:nvSpPr>
          <p:spPr>
            <a:xfrm>
              <a:off x="5980680" y="2031480"/>
              <a:ext cx="996120" cy="1497600"/>
            </a:xfrm>
            <a:custGeom>
              <a:avLst/>
              <a:gdLst>
                <a:gd name="textAreaLeft" fmla="*/ 0 w 996120"/>
                <a:gd name="textAreaRight" fmla="*/ 996480 w 996120"/>
                <a:gd name="textAreaTop" fmla="*/ 0 h 1497600"/>
                <a:gd name="textAreaBottom" fmla="*/ 1497960 h 1497600"/>
                <a:gd name="GluePoint1X" fmla="*/ 996659 w 1993331"/>
                <a:gd name="GluePoint1Y" fmla="*/ 2995800 h 2995799"/>
                <a:gd name="GluePoint2X" fmla="*/ 1993332 w 1993331"/>
                <a:gd name="GluePoint2Y" fmla="*/ 1497893 h 2995799"/>
                <a:gd name="GluePoint3X" fmla="*/ 996659 w 1993331"/>
                <a:gd name="GluePoint3Y" fmla="*/ 0 h 2995799"/>
                <a:gd name="GluePoint4X" fmla="*/ 0 w 1993331"/>
                <a:gd name="GluePoint4Y" fmla="*/ 1497893 h 2995799"/>
                <a:gd name="GluePoint5X" fmla="*/ 996659 w 1993331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26" name="Полилиния 66"/>
            <p:cNvSpPr/>
            <p:nvPr/>
          </p:nvSpPr>
          <p:spPr>
            <a:xfrm>
              <a:off x="5980680" y="2031480"/>
              <a:ext cx="1245240" cy="1497600"/>
            </a:xfrm>
            <a:custGeom>
              <a:avLst/>
              <a:gdLst>
                <a:gd name="textAreaLeft" fmla="*/ 0 w 1245240"/>
                <a:gd name="textAreaRight" fmla="*/ 1245600 w 1245240"/>
                <a:gd name="textAreaTop" fmla="*/ 0 h 1497600"/>
                <a:gd name="textAreaBottom" fmla="*/ 1497960 h 1497600"/>
                <a:gd name="GluePoint1X" fmla="*/ 1245604 w 2491220"/>
                <a:gd name="GluePoint1Y" fmla="*/ 2995800 h 2995799"/>
                <a:gd name="GluePoint2X" fmla="*/ 2491221 w 2491220"/>
                <a:gd name="GluePoint2Y" fmla="*/ 1497893 h 2995799"/>
                <a:gd name="GluePoint3X" fmla="*/ 1245604 w 2491220"/>
                <a:gd name="GluePoint3Y" fmla="*/ 0 h 2995799"/>
                <a:gd name="GluePoint4X" fmla="*/ 0 w 2491220"/>
                <a:gd name="GluePoint4Y" fmla="*/ 1497893 h 2995799"/>
                <a:gd name="GluePoint5X" fmla="*/ 1245604 w 249122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27" name="Полилиния 67"/>
            <p:cNvSpPr/>
            <p:nvPr/>
          </p:nvSpPr>
          <p:spPr>
            <a:xfrm>
              <a:off x="5980680" y="2031480"/>
              <a:ext cx="1494000" cy="1497600"/>
            </a:xfrm>
            <a:custGeom>
              <a:avLst/>
              <a:gdLst>
                <a:gd name="textAreaLeft" fmla="*/ 0 w 1494000"/>
                <a:gd name="textAreaRight" fmla="*/ 1494360 w 1494000"/>
                <a:gd name="textAreaTop" fmla="*/ 0 h 1497600"/>
                <a:gd name="textAreaBottom" fmla="*/ 1497960 h 1497600"/>
                <a:gd name="GluePoint1X" fmla="*/ 1494465 w 2988930"/>
                <a:gd name="GluePoint1Y" fmla="*/ 2995800 h 2995799"/>
                <a:gd name="GluePoint2X" fmla="*/ 2988931 w 2988930"/>
                <a:gd name="GluePoint2Y" fmla="*/ 1497893 h 2995799"/>
                <a:gd name="GluePoint3X" fmla="*/ 1494465 w 2988930"/>
                <a:gd name="GluePoint3Y" fmla="*/ 0 h 2995799"/>
                <a:gd name="GluePoint4X" fmla="*/ 0 w 2988930"/>
                <a:gd name="GluePoint4Y" fmla="*/ 1497893 h 2995799"/>
                <a:gd name="GluePoint5X" fmla="*/ 1494465 w 2988930"/>
                <a:gd name="GluePoint5Y" fmla="*/ 2995800 h 299579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28" name="Полилиния 68"/>
            <p:cNvSpPr/>
            <p:nvPr/>
          </p:nvSpPr>
          <p:spPr>
            <a:xfrm>
              <a:off x="5904000" y="269208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418 w 302835"/>
                <a:gd name="GluePoint1Y" fmla="*/ 303531 h 303531"/>
                <a:gd name="GluePoint2X" fmla="*/ 302835 w 302835"/>
                <a:gd name="GluePoint2Y" fmla="*/ 151766 h 303531"/>
                <a:gd name="GluePoint3X" fmla="*/ 151418 w 302835"/>
                <a:gd name="GluePoint3Y" fmla="*/ 0 h 303531"/>
                <a:gd name="GluePoint4X" fmla="*/ 0 w 302835"/>
                <a:gd name="GluePoint4Y" fmla="*/ 151766 h 303531"/>
                <a:gd name="GluePoint5X" fmla="*/ 151418 w 302835"/>
                <a:gd name="GluePoint5Y" fmla="*/ 303531 h 3035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429" name="Группа 69"/>
          <p:cNvGrpSpPr/>
          <p:nvPr/>
        </p:nvGrpSpPr>
        <p:grpSpPr>
          <a:xfrm>
            <a:off x="571680" y="2017080"/>
            <a:ext cx="3589920" cy="1529280"/>
            <a:chOff x="571680" y="2017080"/>
            <a:chExt cx="3589920" cy="1529280"/>
          </a:xfrm>
        </p:grpSpPr>
        <p:sp>
          <p:nvSpPr>
            <p:cNvPr id="10430" name="Полилиния 70"/>
            <p:cNvSpPr/>
            <p:nvPr/>
          </p:nvSpPr>
          <p:spPr>
            <a:xfrm>
              <a:off x="2344320" y="2017080"/>
              <a:ext cx="6480" cy="1529280"/>
            </a:xfrm>
            <a:custGeom>
              <a:avLst/>
              <a:gdLst>
                <a:gd name="textAreaLeft" fmla="*/ 0 w 6480"/>
                <a:gd name="textAreaRight" fmla="*/ 6840 w 6480"/>
                <a:gd name="textAreaTop" fmla="*/ 0 h 1529280"/>
                <a:gd name="textAreaBottom" fmla="*/ 1529640 h 1529280"/>
                <a:gd name="GluePoint1X" fmla="*/ 0 w 13788"/>
                <a:gd name="GluePoint1Y" fmla="*/ 0 h 3058947"/>
                <a:gd name="GluePoint2X" fmla="*/ 0 w 13788"/>
                <a:gd name="GluePoint2Y" fmla="*/ 3058948 h 30589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31" name="Полилиния 71"/>
            <p:cNvSpPr/>
            <p:nvPr/>
          </p:nvSpPr>
          <p:spPr>
            <a:xfrm>
              <a:off x="653760" y="2734200"/>
              <a:ext cx="3438360" cy="6480"/>
            </a:xfrm>
            <a:custGeom>
              <a:avLst/>
              <a:gdLst>
                <a:gd name="textAreaLeft" fmla="*/ 0 w 3438360"/>
                <a:gd name="textAreaRight" fmla="*/ 3438720 w 3438360"/>
                <a:gd name="textAreaTop" fmla="*/ 0 h 6480"/>
                <a:gd name="textAreaBottom" fmla="*/ 6840 h 6480"/>
                <a:gd name="GluePoint1X" fmla="*/ 6878322 w 6878322"/>
                <a:gd name="GluePoint1Y" fmla="*/ 0 h 13796"/>
                <a:gd name="GluePoint2X" fmla="*/ 0 w 6878322"/>
                <a:gd name="GluePoint2Y" fmla="*/ 0 h 137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160" bIns="-381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32" name="Полилиния 72"/>
            <p:cNvSpPr/>
            <p:nvPr/>
          </p:nvSpPr>
          <p:spPr>
            <a:xfrm>
              <a:off x="8161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3057034 w 3057033"/>
                <a:gd name="GluePoint1Y" fmla="*/ 1397390 h 2953074"/>
                <a:gd name="GluePoint2X" fmla="*/ 509763 w 3057033"/>
                <a:gd name="GluePoint2Y" fmla="*/ 154723 h 2953074"/>
                <a:gd name="GluePoint3X" fmla="*/ 509763 w 3057033"/>
                <a:gd name="GluePoint3Y" fmla="*/ 2831348 h 2953074"/>
                <a:gd name="GluePoint4X" fmla="*/ 3057034 w 3057033"/>
                <a:gd name="GluePoint4Y" fmla="*/ 1397486 h 2953074"/>
                <a:gd name="GluePoint5X" fmla="*/ 3057034 w 3057033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33" name="Полилиния 73"/>
            <p:cNvSpPr/>
            <p:nvPr/>
          </p:nvSpPr>
          <p:spPr>
            <a:xfrm>
              <a:off x="1255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2178764 w 2178763"/>
                <a:gd name="GluePoint1Y" fmla="*/ 1432148 h 2963035"/>
                <a:gd name="GluePoint2X" fmla="*/ 491300 w 2178763"/>
                <a:gd name="GluePoint2Y" fmla="*/ 26661 h 2963035"/>
                <a:gd name="GluePoint3X" fmla="*/ 491300 w 2178763"/>
                <a:gd name="GluePoint3Y" fmla="*/ 2939712 h 2963035"/>
                <a:gd name="GluePoint4X" fmla="*/ 2178764 w 217876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34" name="Полилиния 74"/>
            <p:cNvSpPr/>
            <p:nvPr/>
          </p:nvSpPr>
          <p:spPr>
            <a:xfrm>
              <a:off x="177984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1129060 w 1129059"/>
                <a:gd name="GluePoint1Y" fmla="*/ 1433703 h 2963408"/>
                <a:gd name="GluePoint2X" fmla="*/ 301384 w 1129059"/>
                <a:gd name="GluePoint2Y" fmla="*/ 2460 h 2963408"/>
                <a:gd name="GluePoint3X" fmla="*/ 301384 w 1129059"/>
                <a:gd name="GluePoint3Y" fmla="*/ 2961300 h 2963408"/>
                <a:gd name="GluePoint4X" fmla="*/ 1129060 w 1129059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35" name="Полилиния 75"/>
            <p:cNvSpPr/>
            <p:nvPr/>
          </p:nvSpPr>
          <p:spPr>
            <a:xfrm>
              <a:off x="2344320" y="2035440"/>
              <a:ext cx="1527840" cy="1476000"/>
            </a:xfrm>
            <a:custGeom>
              <a:avLst/>
              <a:gdLst>
                <a:gd name="textAreaLeft" fmla="*/ 0 w 1527840"/>
                <a:gd name="textAreaRight" fmla="*/ 1528200 w 1527840"/>
                <a:gd name="textAreaTop" fmla="*/ 0 h 1476000"/>
                <a:gd name="textAreaBottom" fmla="*/ 1476360 h 1476000"/>
                <a:gd name="GluePoint1X" fmla="*/ 0 w 3057044"/>
                <a:gd name="GluePoint1Y" fmla="*/ 1397390 h 2953074"/>
                <a:gd name="GluePoint2X" fmla="*/ 2547279 w 3057044"/>
                <a:gd name="GluePoint2Y" fmla="*/ 154723 h 2953074"/>
                <a:gd name="GluePoint3X" fmla="*/ 2547279 w 3057044"/>
                <a:gd name="GluePoint3Y" fmla="*/ 2831348 h 2953074"/>
                <a:gd name="GluePoint4X" fmla="*/ 0 w 3057044"/>
                <a:gd name="GluePoint4Y" fmla="*/ 1397486 h 2953074"/>
                <a:gd name="GluePoint5X" fmla="*/ 0 w 3057044"/>
                <a:gd name="GluePoint5Y" fmla="*/ 1397390 h 29530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36" name="Полилиния 76"/>
            <p:cNvSpPr/>
            <p:nvPr/>
          </p:nvSpPr>
          <p:spPr>
            <a:xfrm>
              <a:off x="2344320" y="2017800"/>
              <a:ext cx="1089000" cy="1481040"/>
            </a:xfrm>
            <a:custGeom>
              <a:avLst/>
              <a:gdLst>
                <a:gd name="textAreaLeft" fmla="*/ 0 w 1089000"/>
                <a:gd name="textAreaRight" fmla="*/ 1089360 w 1089000"/>
                <a:gd name="textAreaTop" fmla="*/ 0 h 1481040"/>
                <a:gd name="textAreaBottom" fmla="*/ 1481400 h 1481040"/>
                <a:gd name="GluePoint1X" fmla="*/ 0 w 2178773"/>
                <a:gd name="GluePoint1Y" fmla="*/ 1432148 h 2963035"/>
                <a:gd name="GluePoint2X" fmla="*/ 1687477 w 2178773"/>
                <a:gd name="GluePoint2Y" fmla="*/ 26661 h 2963035"/>
                <a:gd name="GluePoint3X" fmla="*/ 1687477 w 2178773"/>
                <a:gd name="GluePoint3Y" fmla="*/ 2939712 h 2963035"/>
                <a:gd name="GluePoint4X" fmla="*/ 0 w 2178773"/>
                <a:gd name="GluePoint4Y" fmla="*/ 1432148 h 296303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37" name="Полилиния 77"/>
            <p:cNvSpPr/>
            <p:nvPr/>
          </p:nvSpPr>
          <p:spPr>
            <a:xfrm>
              <a:off x="2344320" y="2017080"/>
              <a:ext cx="564120" cy="1481400"/>
            </a:xfrm>
            <a:custGeom>
              <a:avLst/>
              <a:gdLst>
                <a:gd name="textAreaLeft" fmla="*/ 0 w 564120"/>
                <a:gd name="textAreaRight" fmla="*/ 564480 w 564120"/>
                <a:gd name="textAreaTop" fmla="*/ 0 h 1481400"/>
                <a:gd name="textAreaBottom" fmla="*/ 1481760 h 1481400"/>
                <a:gd name="GluePoint1X" fmla="*/ 0 w 1129064"/>
                <a:gd name="GluePoint1Y" fmla="*/ 1433703 h 2963408"/>
                <a:gd name="GluePoint2X" fmla="*/ 827675 w 1129064"/>
                <a:gd name="GluePoint2Y" fmla="*/ 2460 h 2963408"/>
                <a:gd name="GluePoint3X" fmla="*/ 827675 w 1129064"/>
                <a:gd name="GluePoint3Y" fmla="*/ 2961300 h 2963408"/>
                <a:gd name="GluePoint4X" fmla="*/ 0 w 1129064"/>
                <a:gd name="GluePoint4Y" fmla="*/ 1433703 h 29634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38" name="Полилиния 78"/>
            <p:cNvSpPr/>
            <p:nvPr/>
          </p:nvSpPr>
          <p:spPr>
            <a:xfrm>
              <a:off x="57168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70 w 303339"/>
                <a:gd name="GluePoint1Y" fmla="*/ 303530 h 303529"/>
                <a:gd name="GluePoint2X" fmla="*/ 303339 w 303339"/>
                <a:gd name="GluePoint2Y" fmla="*/ 151765 h 303529"/>
                <a:gd name="GluePoint3X" fmla="*/ 151670 w 303339"/>
                <a:gd name="GluePoint3Y" fmla="*/ 0 h 303529"/>
                <a:gd name="GluePoint4X" fmla="*/ 0 w 303339"/>
                <a:gd name="GluePoint4Y" fmla="*/ 151765 h 303529"/>
                <a:gd name="GluePoint5X" fmla="*/ 151670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39" name="Полилиния 79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40" name="Полилиния 80"/>
            <p:cNvSpPr/>
            <p:nvPr/>
          </p:nvSpPr>
          <p:spPr>
            <a:xfrm>
              <a:off x="892440" y="22082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44 w 191088"/>
                <a:gd name="GluePoint1Y" fmla="*/ 191209 h 191208"/>
                <a:gd name="GluePoint2X" fmla="*/ 191089 w 191088"/>
                <a:gd name="GluePoint2Y" fmla="*/ 95605 h 191208"/>
                <a:gd name="GluePoint3X" fmla="*/ 95544 w 191088"/>
                <a:gd name="GluePoint3Y" fmla="*/ 0 h 191208"/>
                <a:gd name="GluePoint4X" fmla="*/ 0 w 191088"/>
                <a:gd name="GluePoint4Y" fmla="*/ 95605 h 191208"/>
                <a:gd name="GluePoint5X" fmla="*/ 95544 w 191088"/>
                <a:gd name="GluePoint5Y" fmla="*/ 191209 h 1912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41" name="Полилиния 81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42" name="Полилиния 82"/>
            <p:cNvSpPr/>
            <p:nvPr/>
          </p:nvSpPr>
          <p:spPr>
            <a:xfrm>
              <a:off x="3328200" y="3164040"/>
              <a:ext cx="95040" cy="9540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400"/>
                <a:gd name="textAreaBottom" fmla="*/ 95760 h 95400"/>
                <a:gd name="GluePoint1X" fmla="*/ 95538 w 191090"/>
                <a:gd name="GluePoint1Y" fmla="*/ 191210 h 191210"/>
                <a:gd name="GluePoint2X" fmla="*/ 191090 w 191090"/>
                <a:gd name="GluePoint2Y" fmla="*/ 95598 h 191210"/>
                <a:gd name="GluePoint3X" fmla="*/ 95538 w 191090"/>
                <a:gd name="GluePoint3Y" fmla="*/ 0 h 191210"/>
                <a:gd name="GluePoint4X" fmla="*/ 0 w 191090"/>
                <a:gd name="GluePoint4Y" fmla="*/ 95598 h 191210"/>
                <a:gd name="GluePoint5X" fmla="*/ 95538 w 191090"/>
                <a:gd name="GluePoint5Y" fmla="*/ 191210 h 19121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cap="rnd"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43" name="Полилиния 83"/>
            <p:cNvSpPr/>
            <p:nvPr/>
          </p:nvSpPr>
          <p:spPr>
            <a:xfrm>
              <a:off x="4010400" y="2658600"/>
              <a:ext cx="151200" cy="1515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151560"/>
                <a:gd name="textAreaBottom" fmla="*/ 151920 h 151560"/>
                <a:gd name="GluePoint1X" fmla="*/ 151669 w 303339"/>
                <a:gd name="GluePoint1Y" fmla="*/ 303530 h 303529"/>
                <a:gd name="GluePoint2X" fmla="*/ 303339 w 303339"/>
                <a:gd name="GluePoint2Y" fmla="*/ 151765 h 303529"/>
                <a:gd name="GluePoint3X" fmla="*/ 151669 w 303339"/>
                <a:gd name="GluePoint3Y" fmla="*/ 0 h 303529"/>
                <a:gd name="GluePoint4X" fmla="*/ 0 w 303339"/>
                <a:gd name="GluePoint4Y" fmla="*/ 151765 h 303529"/>
                <a:gd name="GluePoint5X" fmla="*/ 151669 w 303339"/>
                <a:gd name="GluePoint5Y" fmla="*/ 303530 h 3035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0444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46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Иллюстрации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47" name="Text 3">
            <a:hlinkClick r:id="rId4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иллюстраций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48" name="Text 3"/>
          <p:cNvSpPr/>
          <p:nvPr/>
        </p:nvSpPr>
        <p:spPr>
          <a:xfrm>
            <a:off x="8985600" y="1219320"/>
            <a:ext cx="258912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Толщина линии – 2 пт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0449" name="Группа 5"/>
          <p:cNvGrpSpPr/>
          <p:nvPr/>
        </p:nvGrpSpPr>
        <p:grpSpPr>
          <a:xfrm>
            <a:off x="8796240" y="4595400"/>
            <a:ext cx="2583000" cy="1367280"/>
            <a:chOff x="8796240" y="4595400"/>
            <a:chExt cx="2583000" cy="1367280"/>
          </a:xfrm>
        </p:grpSpPr>
        <p:sp>
          <p:nvSpPr>
            <p:cNvPr id="10450" name="Полилиния 6"/>
            <p:cNvSpPr/>
            <p:nvPr/>
          </p:nvSpPr>
          <p:spPr>
            <a:xfrm>
              <a:off x="8796240" y="4595400"/>
              <a:ext cx="1767960" cy="1367280"/>
            </a:xfrm>
            <a:custGeom>
              <a:avLst/>
              <a:gdLst>
                <a:gd name="textAreaLeft" fmla="*/ 0 w 1767960"/>
                <a:gd name="textAreaRight" fmla="*/ 1768320 w 1767960"/>
                <a:gd name="textAreaTop" fmla="*/ 0 h 1367280"/>
                <a:gd name="textAreaBottom" fmla="*/ 1367640 h 1367280"/>
                <a:gd name="GluePoint1X" fmla="*/ 150554 w 3537096"/>
                <a:gd name="GluePoint1Y" fmla="*/ 0 h 2735025"/>
                <a:gd name="GluePoint2X" fmla="*/ 3390873 w 3537096"/>
                <a:gd name="GluePoint2Y" fmla="*/ 0 h 2735025"/>
                <a:gd name="GluePoint3X" fmla="*/ 3537097 w 3537096"/>
                <a:gd name="GluePoint3Y" fmla="*/ 145701 h 2735025"/>
                <a:gd name="GluePoint4X" fmla="*/ 3537097 w 3537096"/>
                <a:gd name="GluePoint4Y" fmla="*/ 2585005 h 2735025"/>
                <a:gd name="GluePoint5X" fmla="*/ 3386546 w 3537096"/>
                <a:gd name="GluePoint5Y" fmla="*/ 2735025 h 2735025"/>
                <a:gd name="GluePoint6X" fmla="*/ 0 w 3537096"/>
                <a:gd name="GluePoint6Y" fmla="*/ 2735025 h 2735025"/>
                <a:gd name="GluePoint7X" fmla="*/ 0 w 3537096"/>
                <a:gd name="GluePoint7Y" fmla="*/ 150014 h 2735025"/>
                <a:gd name="GluePoint8X" fmla="*/ 150554 w 3537096"/>
                <a:gd name="GluePoint8Y" fmla="*/ 0 h 27350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51" name="Полилиния 7"/>
            <p:cNvSpPr/>
            <p:nvPr/>
          </p:nvSpPr>
          <p:spPr>
            <a:xfrm>
              <a:off x="10775520" y="4595400"/>
              <a:ext cx="603720" cy="601560"/>
            </a:xfrm>
            <a:custGeom>
              <a:avLst/>
              <a:gdLst>
                <a:gd name="textAreaLeft" fmla="*/ 0 w 603720"/>
                <a:gd name="textAreaRight" fmla="*/ 604080 w 603720"/>
                <a:gd name="textAreaTop" fmla="*/ 0 h 601560"/>
                <a:gd name="textAreaBottom" fmla="*/ 601920 h 601560"/>
                <a:gd name="GluePoint1X" fmla="*/ 604099 w 1208210"/>
                <a:gd name="GluePoint1Y" fmla="*/ 1203854 h 1203853"/>
                <a:gd name="GluePoint2X" fmla="*/ 1208211 w 1208210"/>
                <a:gd name="GluePoint2Y" fmla="*/ 601928 h 1203853"/>
                <a:gd name="GluePoint3X" fmla="*/ 604099 w 1208210"/>
                <a:gd name="GluePoint3Y" fmla="*/ 0 h 1203853"/>
                <a:gd name="GluePoint4X" fmla="*/ 0 w 1208210"/>
                <a:gd name="GluePoint4Y" fmla="*/ 601928 h 1203853"/>
                <a:gd name="GluePoint5X" fmla="*/ 604099 w 1208210"/>
                <a:gd name="GluePoint5Y" fmla="*/ 1203854 h 120385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52" name="Полилиния 8"/>
            <p:cNvSpPr/>
            <p:nvPr/>
          </p:nvSpPr>
          <p:spPr>
            <a:xfrm>
              <a:off x="11080440" y="4732920"/>
              <a:ext cx="5760" cy="32616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26160"/>
                <a:gd name="textAreaBottom" fmla="*/ 326520 h 326160"/>
                <a:gd name="GluePoint1X" fmla="*/ 0 w 12017"/>
                <a:gd name="GluePoint1Y" fmla="*/ 0 h 653307"/>
                <a:gd name="GluePoint2X" fmla="*/ 0 w 12017"/>
                <a:gd name="GluePoint2Y" fmla="*/ 653308 h 6533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53" name="Полилиния 9"/>
            <p:cNvSpPr/>
            <p:nvPr/>
          </p:nvSpPr>
          <p:spPr>
            <a:xfrm>
              <a:off x="10952280" y="4732920"/>
              <a:ext cx="250200" cy="127440"/>
            </a:xfrm>
            <a:custGeom>
              <a:avLst/>
              <a:gdLst>
                <a:gd name="textAreaLeft" fmla="*/ 0 w 250200"/>
                <a:gd name="textAreaRight" fmla="*/ 250560 w 250200"/>
                <a:gd name="textAreaTop" fmla="*/ 0 h 127440"/>
                <a:gd name="textAreaBottom" fmla="*/ 127800 h 127440"/>
                <a:gd name="GluePoint1X" fmla="*/ 0 w 501353"/>
                <a:gd name="GluePoint1Y" fmla="*/ 255773 h 255772"/>
                <a:gd name="GluePoint2X" fmla="*/ 256697 w 501353"/>
                <a:gd name="GluePoint2Y" fmla="*/ 0 h 255772"/>
                <a:gd name="GluePoint3X" fmla="*/ 501353 w 501353"/>
                <a:gd name="GluePoint3Y" fmla="*/ 243771 h 2557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54" name="Полилиния 10"/>
            <p:cNvSpPr/>
            <p:nvPr/>
          </p:nvSpPr>
          <p:spPr>
            <a:xfrm>
              <a:off x="888336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55" name="Полилиния 11"/>
            <p:cNvSpPr/>
            <p:nvPr/>
          </p:nvSpPr>
          <p:spPr>
            <a:xfrm>
              <a:off x="905580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7"/>
                <a:gd name="GluePoint1Y" fmla="*/ 169515 h 169515"/>
                <a:gd name="GluePoint2X" fmla="*/ 170127 w 170127"/>
                <a:gd name="GluePoint2Y" fmla="*/ 84757 h 169515"/>
                <a:gd name="GluePoint3X" fmla="*/ 85063 w 170127"/>
                <a:gd name="GluePoint3Y" fmla="*/ 0 h 169515"/>
                <a:gd name="GluePoint4X" fmla="*/ 0 w 170127"/>
                <a:gd name="GluePoint4Y" fmla="*/ 84757 h 169515"/>
                <a:gd name="GluePoint5X" fmla="*/ 85063 w 170127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56" name="Полилиния 12"/>
            <p:cNvSpPr/>
            <p:nvPr/>
          </p:nvSpPr>
          <p:spPr>
            <a:xfrm>
              <a:off x="9227880" y="4684680"/>
              <a:ext cx="84600" cy="84240"/>
            </a:xfrm>
            <a:custGeom>
              <a:avLst/>
              <a:gdLst>
                <a:gd name="textAreaLeft" fmla="*/ 0 w 84600"/>
                <a:gd name="textAreaRight" fmla="*/ 84960 w 84600"/>
                <a:gd name="textAreaTop" fmla="*/ 0 h 84240"/>
                <a:gd name="textAreaBottom" fmla="*/ 84600 h 84240"/>
                <a:gd name="GluePoint1X" fmla="*/ 85063 w 170125"/>
                <a:gd name="GluePoint1Y" fmla="*/ 169515 h 169515"/>
                <a:gd name="GluePoint2X" fmla="*/ 170126 w 170125"/>
                <a:gd name="GluePoint2Y" fmla="*/ 84757 h 169515"/>
                <a:gd name="GluePoint3X" fmla="*/ 85063 w 170125"/>
                <a:gd name="GluePoint3Y" fmla="*/ 0 h 169515"/>
                <a:gd name="GluePoint4X" fmla="*/ 0 w 170125"/>
                <a:gd name="GluePoint4Y" fmla="*/ 84757 h 169515"/>
                <a:gd name="GluePoint5X" fmla="*/ 85063 w 170125"/>
                <a:gd name="GluePoint5Y" fmla="*/ 169515 h 1695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57" name="Полилиния 13"/>
            <p:cNvSpPr/>
            <p:nvPr/>
          </p:nvSpPr>
          <p:spPr>
            <a:xfrm>
              <a:off x="9574560" y="5103000"/>
              <a:ext cx="746280" cy="290160"/>
            </a:xfrm>
            <a:custGeom>
              <a:avLst/>
              <a:gdLst>
                <a:gd name="textAreaLeft" fmla="*/ 0 w 746280"/>
                <a:gd name="textAreaRight" fmla="*/ 746640 w 746280"/>
                <a:gd name="textAreaTop" fmla="*/ 0 h 290160"/>
                <a:gd name="textAreaBottom" fmla="*/ 290520 h 290160"/>
                <a:gd name="GluePoint1X" fmla="*/ 1201806 w 1493136"/>
                <a:gd name="GluePoint1Y" fmla="*/ 0 h 580740"/>
                <a:gd name="GluePoint2X" fmla="*/ 291331 w 1493136"/>
                <a:gd name="GluePoint2Y" fmla="*/ 0 h 580740"/>
                <a:gd name="GluePoint3X" fmla="*/ 0 w 1493136"/>
                <a:gd name="GluePoint3Y" fmla="*/ 290278 h 580740"/>
                <a:gd name="GluePoint4X" fmla="*/ 0 w 1493136"/>
                <a:gd name="GluePoint4Y" fmla="*/ 290470 h 580740"/>
                <a:gd name="GluePoint5X" fmla="*/ 291331 w 1493136"/>
                <a:gd name="GluePoint5Y" fmla="*/ 580740 h 580740"/>
                <a:gd name="GluePoint6X" fmla="*/ 1201806 w 1493136"/>
                <a:gd name="GluePoint6Y" fmla="*/ 580740 h 580740"/>
                <a:gd name="GluePoint7X" fmla="*/ 1493136 w 1493136"/>
                <a:gd name="GluePoint7Y" fmla="*/ 290470 h 580740"/>
                <a:gd name="GluePoint8X" fmla="*/ 1493136 w 1493136"/>
                <a:gd name="GluePoint8Y" fmla="*/ 290278 h 580740"/>
                <a:gd name="GluePoint9X" fmla="*/ 1201806 w 1493136"/>
                <a:gd name="GluePoint9Y" fmla="*/ 0 h 5807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58" name="Полилиния 14"/>
            <p:cNvSpPr/>
            <p:nvPr/>
          </p:nvSpPr>
          <p:spPr>
            <a:xfrm>
              <a:off x="9953640" y="5472360"/>
              <a:ext cx="1220760" cy="277920"/>
            </a:xfrm>
            <a:custGeom>
              <a:avLst/>
              <a:gdLst>
                <a:gd name="textAreaLeft" fmla="*/ 0 w 1220760"/>
                <a:gd name="textAreaRight" fmla="*/ 1221120 w 1220760"/>
                <a:gd name="textAreaTop" fmla="*/ 0 h 277920"/>
                <a:gd name="textAreaBottom" fmla="*/ 278280 h 277920"/>
                <a:gd name="GluePoint1X" fmla="*/ 279313 w 2442811"/>
                <a:gd name="GluePoint1Y" fmla="*/ 0 h 556797"/>
                <a:gd name="GluePoint2X" fmla="*/ 2163510 w 2442811"/>
                <a:gd name="GluePoint2Y" fmla="*/ 0 h 556797"/>
                <a:gd name="GluePoint3X" fmla="*/ 2442811 w 2442811"/>
                <a:gd name="GluePoint3Y" fmla="*/ 278309 h 556797"/>
                <a:gd name="GluePoint4X" fmla="*/ 2442811 w 2442811"/>
                <a:gd name="GluePoint4Y" fmla="*/ 278489 h 556797"/>
                <a:gd name="GluePoint5X" fmla="*/ 2163510 w 2442811"/>
                <a:gd name="GluePoint5Y" fmla="*/ 556797 h 556797"/>
                <a:gd name="GluePoint6X" fmla="*/ 279313 w 2442811"/>
                <a:gd name="GluePoint6Y" fmla="*/ 556797 h 556797"/>
                <a:gd name="GluePoint7X" fmla="*/ 0 w 2442811"/>
                <a:gd name="GluePoint7Y" fmla="*/ 278489 h 556797"/>
                <a:gd name="GluePoint8X" fmla="*/ 0 w 2442811"/>
                <a:gd name="GluePoint8Y" fmla="*/ 278309 h 556797"/>
                <a:gd name="GluePoint9X" fmla="*/ 279313 w 2442811"/>
                <a:gd name="GluePoint9Y" fmla="*/ 0 h 55679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459" name="Группа 15"/>
          <p:cNvGrpSpPr/>
          <p:nvPr/>
        </p:nvGrpSpPr>
        <p:grpSpPr>
          <a:xfrm>
            <a:off x="5167080" y="1835280"/>
            <a:ext cx="1853280" cy="1993320"/>
            <a:chOff x="5167080" y="1835280"/>
            <a:chExt cx="1853280" cy="1993320"/>
          </a:xfrm>
        </p:grpSpPr>
        <p:sp>
          <p:nvSpPr>
            <p:cNvPr id="10460" name="Полилиния 16"/>
            <p:cNvSpPr/>
            <p:nvPr/>
          </p:nvSpPr>
          <p:spPr>
            <a:xfrm>
              <a:off x="6312240" y="3264480"/>
              <a:ext cx="586800" cy="294480"/>
            </a:xfrm>
            <a:custGeom>
              <a:avLst/>
              <a:gdLst>
                <a:gd name="textAreaLeft" fmla="*/ 0 w 586800"/>
                <a:gd name="textAreaRight" fmla="*/ 587160 w 586800"/>
                <a:gd name="textAreaTop" fmla="*/ 0 h 294480"/>
                <a:gd name="textAreaBottom" fmla="*/ 294840 h 294480"/>
                <a:gd name="GluePoint1X" fmla="*/ 1174662 w 1174662"/>
                <a:gd name="GluePoint1Y" fmla="*/ 0 h 589496"/>
                <a:gd name="GluePoint2X" fmla="*/ 0 w 1174662"/>
                <a:gd name="GluePoint2Y" fmla="*/ 0 h 589496"/>
                <a:gd name="GluePoint3X" fmla="*/ 0 w 1174662"/>
                <a:gd name="GluePoint3Y" fmla="*/ 589497 h 589496"/>
                <a:gd name="GluePoint4X" fmla="*/ 1174662 w 1174662"/>
                <a:gd name="GluePoint4Y" fmla="*/ 589497 h 589496"/>
                <a:gd name="GluePoint5X" fmla="*/ 1174662 w 1174662"/>
                <a:gd name="GluePoint5Y" fmla="*/ 0 h 58949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61" name="Полилиния 17"/>
            <p:cNvSpPr/>
            <p:nvPr/>
          </p:nvSpPr>
          <p:spPr>
            <a:xfrm>
              <a:off x="5540760" y="2417760"/>
              <a:ext cx="695160" cy="228240"/>
            </a:xfrm>
            <a:custGeom>
              <a:avLst/>
              <a:gdLst>
                <a:gd name="textAreaLeft" fmla="*/ 0 w 695160"/>
                <a:gd name="textAreaRight" fmla="*/ 695520 w 695160"/>
                <a:gd name="textAreaTop" fmla="*/ 0 h 228240"/>
                <a:gd name="textAreaBottom" fmla="*/ 228600 h 228240"/>
                <a:gd name="GluePoint1X" fmla="*/ 1162703 w 1391477"/>
                <a:gd name="GluePoint1Y" fmla="*/ 457182 h 457181"/>
                <a:gd name="GluePoint2X" fmla="*/ 1391477 w 1391477"/>
                <a:gd name="GluePoint2Y" fmla="*/ 228589 h 457181"/>
                <a:gd name="GluePoint3X" fmla="*/ 1162703 w 1391477"/>
                <a:gd name="GluePoint3Y" fmla="*/ 0 h 457181"/>
                <a:gd name="GluePoint4X" fmla="*/ 228767 w 1391477"/>
                <a:gd name="GluePoint4Y" fmla="*/ 0 h 457181"/>
                <a:gd name="GluePoint5X" fmla="*/ 0 w 1391477"/>
                <a:gd name="GluePoint5Y" fmla="*/ 228589 h 457181"/>
                <a:gd name="GluePoint6X" fmla="*/ 228767 w 1391477"/>
                <a:gd name="GluePoint6Y" fmla="*/ 457182 h 457181"/>
                <a:gd name="GluePoint7X" fmla="*/ 1162703 w 1391477"/>
                <a:gd name="GluePoint7Y" fmla="*/ 457182 h 45718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62" name="Полилиния 18"/>
            <p:cNvSpPr/>
            <p:nvPr/>
          </p:nvSpPr>
          <p:spPr>
            <a:xfrm>
              <a:off x="5390640" y="3179520"/>
              <a:ext cx="361440" cy="361440"/>
            </a:xfrm>
            <a:custGeom>
              <a:avLst/>
              <a:gdLst>
                <a:gd name="textAreaLeft" fmla="*/ 0 w 361440"/>
                <a:gd name="textAreaRight" fmla="*/ 361800 w 361440"/>
                <a:gd name="textAreaTop" fmla="*/ 0 h 361440"/>
                <a:gd name="textAreaBottom" fmla="*/ 361800 h 361440"/>
                <a:gd name="GluePoint1X" fmla="*/ 0 w 723899"/>
                <a:gd name="GluePoint1Y" fmla="*/ 361674 h 723334"/>
                <a:gd name="GluePoint2X" fmla="*/ 361950 w 723899"/>
                <a:gd name="GluePoint2Y" fmla="*/ 0 h 723334"/>
                <a:gd name="GluePoint3X" fmla="*/ 723900 w 723899"/>
                <a:gd name="GluePoint3Y" fmla="*/ 0 h 723334"/>
                <a:gd name="GluePoint4X" fmla="*/ 723900 w 723899"/>
                <a:gd name="GluePoint4Y" fmla="*/ 361674 h 723334"/>
                <a:gd name="GluePoint5X" fmla="*/ 361950 w 723899"/>
                <a:gd name="GluePoint5Y" fmla="*/ 723334 h 723334"/>
                <a:gd name="GluePoint6X" fmla="*/ 0 w 723899"/>
                <a:gd name="GluePoint6Y" fmla="*/ 361674 h 72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63" name="Полилиния 19"/>
            <p:cNvSpPr/>
            <p:nvPr/>
          </p:nvSpPr>
          <p:spPr>
            <a:xfrm>
              <a:off x="5490000" y="3278520"/>
              <a:ext cx="163440" cy="163440"/>
            </a:xfrm>
            <a:custGeom>
              <a:avLst/>
              <a:gdLst>
                <a:gd name="textAreaLeft" fmla="*/ 0 w 163440"/>
                <a:gd name="textAreaRight" fmla="*/ 163800 w 163440"/>
                <a:gd name="textAreaTop" fmla="*/ 0 h 163440"/>
                <a:gd name="textAreaBottom" fmla="*/ 163800 h 163440"/>
                <a:gd name="GluePoint1X" fmla="*/ 163800 w 327599"/>
                <a:gd name="GluePoint1Y" fmla="*/ 327349 h 327348"/>
                <a:gd name="GluePoint2X" fmla="*/ 327600 w 327599"/>
                <a:gd name="GluePoint2Y" fmla="*/ 163674 h 327348"/>
                <a:gd name="GluePoint3X" fmla="*/ 163800 w 327599"/>
                <a:gd name="GluePoint3Y" fmla="*/ 0 h 327348"/>
                <a:gd name="GluePoint4X" fmla="*/ 0 w 327599"/>
                <a:gd name="GluePoint4Y" fmla="*/ 163674 h 327348"/>
                <a:gd name="GluePoint5X" fmla="*/ 163800 w 327599"/>
                <a:gd name="GluePoint5Y" fmla="*/ 327349 h 3273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64" name="Полилиния 20"/>
            <p:cNvSpPr/>
            <p:nvPr/>
          </p:nvSpPr>
          <p:spPr>
            <a:xfrm>
              <a:off x="6165000" y="378396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1 h 90190"/>
                <a:gd name="GluePoint2X" fmla="*/ 90262 w 90261"/>
                <a:gd name="GluePoint2Y" fmla="*/ 45095 h 90190"/>
                <a:gd name="GluePoint3X" fmla="*/ 45131 w 90261"/>
                <a:gd name="GluePoint3Y" fmla="*/ 0 h 90190"/>
                <a:gd name="GluePoint4X" fmla="*/ 0 w 90261"/>
                <a:gd name="GluePoint4Y" fmla="*/ 45095 h 90190"/>
                <a:gd name="GluePoint5X" fmla="*/ 45131 w 90261"/>
                <a:gd name="GluePoint5Y" fmla="*/ 90191 h 9019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65" name="Полилиния 21"/>
            <p:cNvSpPr/>
            <p:nvPr/>
          </p:nvSpPr>
          <p:spPr>
            <a:xfrm>
              <a:off x="6663960" y="1835280"/>
              <a:ext cx="44640" cy="44640"/>
            </a:xfrm>
            <a:custGeom>
              <a:avLst/>
              <a:gdLst>
                <a:gd name="textAreaLeft" fmla="*/ 0 w 44640"/>
                <a:gd name="textAreaRight" fmla="*/ 45000 w 44640"/>
                <a:gd name="textAreaTop" fmla="*/ 0 h 44640"/>
                <a:gd name="textAreaBottom" fmla="*/ 45000 h 44640"/>
                <a:gd name="GluePoint1X" fmla="*/ 45131 w 90261"/>
                <a:gd name="GluePoint1Y" fmla="*/ 90192 h 90192"/>
                <a:gd name="GluePoint2X" fmla="*/ 90262 w 90261"/>
                <a:gd name="GluePoint2Y" fmla="*/ 45096 h 90192"/>
                <a:gd name="GluePoint3X" fmla="*/ 45131 w 90261"/>
                <a:gd name="GluePoint3Y" fmla="*/ 0 h 90192"/>
                <a:gd name="GluePoint4X" fmla="*/ 0 w 90261"/>
                <a:gd name="GluePoint4Y" fmla="*/ 45096 h 90192"/>
                <a:gd name="GluePoint5X" fmla="*/ 45131 w 90261"/>
                <a:gd name="GluePoint5Y" fmla="*/ 90192 h 901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66" name="Полилиния 22"/>
            <p:cNvSpPr/>
            <p:nvPr/>
          </p:nvSpPr>
          <p:spPr>
            <a:xfrm>
              <a:off x="6099480" y="1857600"/>
              <a:ext cx="586440" cy="221040"/>
            </a:xfrm>
            <a:custGeom>
              <a:avLst/>
              <a:gdLst>
                <a:gd name="textAreaLeft" fmla="*/ 0 w 586440"/>
                <a:gd name="textAreaRight" fmla="*/ 586800 w 586440"/>
                <a:gd name="textAreaTop" fmla="*/ 0 h 221040"/>
                <a:gd name="textAreaBottom" fmla="*/ 221400 h 221040"/>
                <a:gd name="GluePoint1X" fmla="*/ 0 w 1173930"/>
                <a:gd name="GluePoint1Y" fmla="*/ 443020 h 443020"/>
                <a:gd name="GluePoint2X" fmla="*/ 730554 w 1173930"/>
                <a:gd name="GluePoint2Y" fmla="*/ 443020 h 443020"/>
                <a:gd name="GluePoint3X" fmla="*/ 1173931 w 1173930"/>
                <a:gd name="GluePoint3Y" fmla="*/ 0 h 443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67" name="Полилиния 23"/>
            <p:cNvSpPr/>
            <p:nvPr/>
          </p:nvSpPr>
          <p:spPr>
            <a:xfrm>
              <a:off x="5331960" y="3115080"/>
              <a:ext cx="855360" cy="690840"/>
            </a:xfrm>
            <a:custGeom>
              <a:avLst/>
              <a:gdLst>
                <a:gd name="textAreaLeft" fmla="*/ 0 w 855360"/>
                <a:gd name="textAreaRight" fmla="*/ 855720 w 855360"/>
                <a:gd name="textAreaTop" fmla="*/ 0 h 690840"/>
                <a:gd name="textAreaBottom" fmla="*/ 691200 h 690840"/>
                <a:gd name="GluePoint1X" fmla="*/ 853074 w 1711475"/>
                <a:gd name="GluePoint1Y" fmla="*/ 0 h 1382416"/>
                <a:gd name="GluePoint2X" fmla="*/ 490571 w 1711475"/>
                <a:gd name="GluePoint2Y" fmla="*/ 0 h 1382416"/>
                <a:gd name="GluePoint3X" fmla="*/ 0 w 1711475"/>
                <a:gd name="GluePoint3Y" fmla="*/ 490190 h 1382416"/>
                <a:gd name="GluePoint4X" fmla="*/ 490571 w 1711475"/>
                <a:gd name="GluePoint4Y" fmla="*/ 980379 h 1382416"/>
                <a:gd name="GluePoint5X" fmla="*/ 1309007 w 1711475"/>
                <a:gd name="GluePoint5Y" fmla="*/ 980379 h 1382416"/>
                <a:gd name="GluePoint6X" fmla="*/ 1711476 w 1711475"/>
                <a:gd name="GluePoint6Y" fmla="*/ 1382417 h 1382416"/>
                <a:gd name="GluePoint7X" fmla="*/ 1711476 w 1711475"/>
                <a:gd name="GluePoint7Y" fmla="*/ 1382417 h 13824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68" name="Полилиния 24"/>
            <p:cNvSpPr/>
            <p:nvPr/>
          </p:nvSpPr>
          <p:spPr>
            <a:xfrm>
              <a:off x="5167080" y="2077920"/>
              <a:ext cx="508320" cy="4525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452520"/>
                <a:gd name="textAreaBottom" fmla="*/ 452880 h 452520"/>
                <a:gd name="GluePoint1X" fmla="*/ 1017457 w 1017456"/>
                <a:gd name="GluePoint1Y" fmla="*/ 0 h 905931"/>
                <a:gd name="GluePoint2X" fmla="*/ 452005 w 1017456"/>
                <a:gd name="GluePoint2Y" fmla="*/ 0 h 905931"/>
                <a:gd name="GluePoint3X" fmla="*/ 0 w 1017456"/>
                <a:gd name="GluePoint3Y" fmla="*/ 451653 h 905931"/>
                <a:gd name="GluePoint4X" fmla="*/ 0 w 1017456"/>
                <a:gd name="GluePoint4Y" fmla="*/ 454276 h 905931"/>
                <a:gd name="GluePoint5X" fmla="*/ 452005 w 1017456"/>
                <a:gd name="GluePoint5Y" fmla="*/ 905931 h 905931"/>
                <a:gd name="GluePoint6X" fmla="*/ 660062 w 1017456"/>
                <a:gd name="GluePoint6Y" fmla="*/ 905931 h 9059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69" name="Полилиния 25"/>
            <p:cNvSpPr/>
            <p:nvPr/>
          </p:nvSpPr>
          <p:spPr>
            <a:xfrm>
              <a:off x="6316920" y="3216600"/>
              <a:ext cx="703440" cy="220680"/>
            </a:xfrm>
            <a:custGeom>
              <a:avLst/>
              <a:gdLst>
                <a:gd name="textAreaLeft" fmla="*/ 0 w 703440"/>
                <a:gd name="textAreaRight" fmla="*/ 703800 w 703440"/>
                <a:gd name="textAreaTop" fmla="*/ 0 h 220680"/>
                <a:gd name="textAreaBottom" fmla="*/ 221040 h 220680"/>
                <a:gd name="GluePoint1X" fmla="*/ 1407518 w 1407517"/>
                <a:gd name="GluePoint1Y" fmla="*/ 153865 h 442298"/>
                <a:gd name="GluePoint2X" fmla="*/ 1253487 w 1407517"/>
                <a:gd name="GluePoint2Y" fmla="*/ 0 h 442298"/>
                <a:gd name="GluePoint3X" fmla="*/ 0 w 1407517"/>
                <a:gd name="GluePoint3Y" fmla="*/ 0 h 442298"/>
                <a:gd name="GluePoint4X" fmla="*/ 0 w 1407517"/>
                <a:gd name="GluePoint4Y" fmla="*/ 288434 h 442298"/>
                <a:gd name="GluePoint5X" fmla="*/ 154031 w 1407517"/>
                <a:gd name="GluePoint5Y" fmla="*/ 442299 h 442298"/>
                <a:gd name="GluePoint6X" fmla="*/ 1407518 w 1407517"/>
                <a:gd name="GluePoint6Y" fmla="*/ 442299 h 442298"/>
                <a:gd name="GluePoint7X" fmla="*/ 1407518 w 1407517"/>
                <a:gd name="GluePoint7Y" fmla="*/ 153865 h 4422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70" name="Полилиния 26"/>
            <p:cNvSpPr/>
            <p:nvPr/>
          </p:nvSpPr>
          <p:spPr>
            <a:xfrm>
              <a:off x="662508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71" name="Полилиния 27"/>
            <p:cNvSpPr/>
            <p:nvPr/>
          </p:nvSpPr>
          <p:spPr>
            <a:xfrm>
              <a:off x="68421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3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72" name="Полилиния 28"/>
            <p:cNvSpPr/>
            <p:nvPr/>
          </p:nvSpPr>
          <p:spPr>
            <a:xfrm>
              <a:off x="6408360" y="3283560"/>
              <a:ext cx="86400" cy="86760"/>
            </a:xfrm>
            <a:custGeom>
              <a:avLst/>
              <a:gdLst>
                <a:gd name="textAreaLeft" fmla="*/ 0 w 86400"/>
                <a:gd name="textAreaRight" fmla="*/ 86760 w 86400"/>
                <a:gd name="textAreaTop" fmla="*/ 0 h 86760"/>
                <a:gd name="textAreaBottom" fmla="*/ 87120 h 86760"/>
                <a:gd name="GluePoint1X" fmla="*/ 86912 w 173823"/>
                <a:gd name="GluePoint1Y" fmla="*/ 174342 h 174342"/>
                <a:gd name="GluePoint2X" fmla="*/ 173824 w 173823"/>
                <a:gd name="GluePoint2Y" fmla="*/ 87178 h 174342"/>
                <a:gd name="GluePoint3X" fmla="*/ 86912 w 173823"/>
                <a:gd name="GluePoint3Y" fmla="*/ 0 h 174342"/>
                <a:gd name="GluePoint4X" fmla="*/ 0 w 173823"/>
                <a:gd name="GluePoint4Y" fmla="*/ 87178 h 174342"/>
                <a:gd name="GluePoint5X" fmla="*/ 86912 w 173823"/>
                <a:gd name="GluePoint5Y" fmla="*/ 174342 h 1743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73" name="Полилиния 29"/>
            <p:cNvSpPr/>
            <p:nvPr/>
          </p:nvSpPr>
          <p:spPr>
            <a:xfrm>
              <a:off x="6353640" y="2276640"/>
              <a:ext cx="666360" cy="469440"/>
            </a:xfrm>
            <a:custGeom>
              <a:avLst/>
              <a:gdLst>
                <a:gd name="textAreaLeft" fmla="*/ 0 w 666360"/>
                <a:gd name="textAreaRight" fmla="*/ 666720 w 666360"/>
                <a:gd name="textAreaTop" fmla="*/ 0 h 469440"/>
                <a:gd name="textAreaBottom" fmla="*/ 469800 h 469440"/>
                <a:gd name="GluePoint1X" fmla="*/ 0 w 1333878"/>
                <a:gd name="GluePoint1Y" fmla="*/ 153865 h 939941"/>
                <a:gd name="GluePoint2X" fmla="*/ 154031 w 1333878"/>
                <a:gd name="GluePoint2Y" fmla="*/ 0 h 939941"/>
                <a:gd name="GluePoint3X" fmla="*/ 1333878 w 1333878"/>
                <a:gd name="GluePoint3Y" fmla="*/ 0 h 939941"/>
                <a:gd name="GluePoint4X" fmla="*/ 1333878 w 1333878"/>
                <a:gd name="GluePoint4Y" fmla="*/ 786077 h 939941"/>
                <a:gd name="GluePoint5X" fmla="*/ 1179848 w 1333878"/>
                <a:gd name="GluePoint5Y" fmla="*/ 939942 h 939941"/>
                <a:gd name="GluePoint6X" fmla="*/ 0 w 1333878"/>
                <a:gd name="GluePoint6Y" fmla="*/ 939942 h 939941"/>
                <a:gd name="GluePoint7X" fmla="*/ 0 w 1333878"/>
                <a:gd name="GluePoint7Y" fmla="*/ 153865 h 9399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74" name="Полилиния 30"/>
            <p:cNvSpPr/>
            <p:nvPr/>
          </p:nvSpPr>
          <p:spPr>
            <a:xfrm>
              <a:off x="647352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9 h 222979"/>
                <a:gd name="GluePoint2X" fmla="*/ 222317 w 222317"/>
                <a:gd name="GluePoint2Y" fmla="*/ 111490 h 222979"/>
                <a:gd name="GluePoint3X" fmla="*/ 111159 w 222317"/>
                <a:gd name="GluePoint3Y" fmla="*/ 0 h 222979"/>
                <a:gd name="GluePoint4X" fmla="*/ 0 w 222317"/>
                <a:gd name="GluePoint4Y" fmla="*/ 111490 h 222979"/>
                <a:gd name="GluePoint5X" fmla="*/ 111159 w 222317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75" name="Полилиния 31"/>
            <p:cNvSpPr/>
            <p:nvPr/>
          </p:nvSpPr>
          <p:spPr>
            <a:xfrm>
              <a:off x="6789240" y="235908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9 h 222979"/>
                <a:gd name="GluePoint2X" fmla="*/ 222330 w 222330"/>
                <a:gd name="GluePoint2Y" fmla="*/ 111490 h 222979"/>
                <a:gd name="GluePoint3X" fmla="*/ 111159 w 222330"/>
                <a:gd name="GluePoint3Y" fmla="*/ 0 h 222979"/>
                <a:gd name="GluePoint4X" fmla="*/ 0 w 222330"/>
                <a:gd name="GluePoint4Y" fmla="*/ 111490 h 222979"/>
                <a:gd name="GluePoint5X" fmla="*/ 111159 w 222330"/>
                <a:gd name="GluePoint5Y" fmla="*/ 222979 h 22297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76" name="Полилиния 32"/>
            <p:cNvSpPr/>
            <p:nvPr/>
          </p:nvSpPr>
          <p:spPr>
            <a:xfrm>
              <a:off x="647352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17"/>
                <a:gd name="GluePoint1Y" fmla="*/ 222977 h 222976"/>
                <a:gd name="GluePoint2X" fmla="*/ 222317 w 222317"/>
                <a:gd name="GluePoint2Y" fmla="*/ 111488 h 222976"/>
                <a:gd name="GluePoint3X" fmla="*/ 111159 w 222317"/>
                <a:gd name="GluePoint3Y" fmla="*/ 0 h 222976"/>
                <a:gd name="GluePoint4X" fmla="*/ 0 w 222317"/>
                <a:gd name="GluePoint4Y" fmla="*/ 111488 h 222976"/>
                <a:gd name="GluePoint5X" fmla="*/ 111159 w 222317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77" name="Полилиния 33"/>
            <p:cNvSpPr/>
            <p:nvPr/>
          </p:nvSpPr>
          <p:spPr>
            <a:xfrm>
              <a:off x="6789240" y="25412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78" name="Полилиния 34"/>
            <p:cNvSpPr/>
            <p:nvPr/>
          </p:nvSpPr>
          <p:spPr>
            <a:xfrm>
              <a:off x="5803200" y="2746440"/>
              <a:ext cx="1037160" cy="469440"/>
            </a:xfrm>
            <a:custGeom>
              <a:avLst/>
              <a:gdLst>
                <a:gd name="textAreaLeft" fmla="*/ 0 w 1037160"/>
                <a:gd name="textAreaRight" fmla="*/ 1037520 w 1037160"/>
                <a:gd name="textAreaTop" fmla="*/ 0 h 469440"/>
                <a:gd name="textAreaBottom" fmla="*/ 469800 h 469440"/>
                <a:gd name="GluePoint1X" fmla="*/ 0 w 2075266"/>
                <a:gd name="GluePoint1Y" fmla="*/ 153865 h 939951"/>
                <a:gd name="GluePoint2X" fmla="*/ 154031 w 2075266"/>
                <a:gd name="GluePoint2Y" fmla="*/ 0 h 939951"/>
                <a:gd name="GluePoint3X" fmla="*/ 2075266 w 2075266"/>
                <a:gd name="GluePoint3Y" fmla="*/ 0 h 939951"/>
                <a:gd name="GluePoint4X" fmla="*/ 2075266 w 2075266"/>
                <a:gd name="GluePoint4Y" fmla="*/ 786086 h 939951"/>
                <a:gd name="GluePoint5X" fmla="*/ 1921236 w 2075266"/>
                <a:gd name="GluePoint5Y" fmla="*/ 939951 h 939951"/>
                <a:gd name="GluePoint6X" fmla="*/ 0 w 2075266"/>
                <a:gd name="GluePoint6Y" fmla="*/ 939951 h 939951"/>
                <a:gd name="GluePoint7X" fmla="*/ 0 w 2075266"/>
                <a:gd name="GluePoint7Y" fmla="*/ 153865 h 93995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79" name="Полилиния 35"/>
            <p:cNvSpPr/>
            <p:nvPr/>
          </p:nvSpPr>
          <p:spPr>
            <a:xfrm>
              <a:off x="589968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80" name="Полилиния 36"/>
            <p:cNvSpPr/>
            <p:nvPr/>
          </p:nvSpPr>
          <p:spPr>
            <a:xfrm>
              <a:off x="589968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81" name="Полилиния 37"/>
            <p:cNvSpPr/>
            <p:nvPr/>
          </p:nvSpPr>
          <p:spPr>
            <a:xfrm>
              <a:off x="62611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82" name="Полилиния 38"/>
            <p:cNvSpPr/>
            <p:nvPr/>
          </p:nvSpPr>
          <p:spPr>
            <a:xfrm>
              <a:off x="6622920" y="283464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77 h 222976"/>
                <a:gd name="GluePoint2X" fmla="*/ 222330 w 222330"/>
                <a:gd name="GluePoint2Y" fmla="*/ 111488 h 222976"/>
                <a:gd name="GluePoint3X" fmla="*/ 111159 w 222330"/>
                <a:gd name="GluePoint3Y" fmla="*/ 0 h 222976"/>
                <a:gd name="GluePoint4X" fmla="*/ 0 w 222330"/>
                <a:gd name="GluePoint4Y" fmla="*/ 111488 h 222976"/>
                <a:gd name="GluePoint5X" fmla="*/ 111159 w 222330"/>
                <a:gd name="GluePoint5Y" fmla="*/ 222977 h 2229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83" name="Полилиния 39"/>
            <p:cNvSpPr/>
            <p:nvPr/>
          </p:nvSpPr>
          <p:spPr>
            <a:xfrm>
              <a:off x="62611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84" name="Полилиния 40"/>
            <p:cNvSpPr/>
            <p:nvPr/>
          </p:nvSpPr>
          <p:spPr>
            <a:xfrm>
              <a:off x="6622920" y="3016800"/>
              <a:ext cx="110880" cy="111240"/>
            </a:xfrm>
            <a:custGeom>
              <a:avLst/>
              <a:gdLst>
                <a:gd name="textAreaLeft" fmla="*/ 0 w 110880"/>
                <a:gd name="textAreaRight" fmla="*/ 111240 w 110880"/>
                <a:gd name="textAreaTop" fmla="*/ 0 h 111240"/>
                <a:gd name="textAreaBottom" fmla="*/ 111600 h 111240"/>
                <a:gd name="GluePoint1X" fmla="*/ 111159 w 222330"/>
                <a:gd name="GluePoint1Y" fmla="*/ 222990 h 222989"/>
                <a:gd name="GluePoint2X" fmla="*/ 222330 w 222330"/>
                <a:gd name="GluePoint2Y" fmla="*/ 111488 h 222989"/>
                <a:gd name="GluePoint3X" fmla="*/ 111159 w 222330"/>
                <a:gd name="GluePoint3Y" fmla="*/ 0 h 222989"/>
                <a:gd name="GluePoint4X" fmla="*/ 0 w 222330"/>
                <a:gd name="GluePoint4Y" fmla="*/ 111488 h 222989"/>
                <a:gd name="GluePoint5X" fmla="*/ 111159 w 222330"/>
                <a:gd name="GluePoint5Y" fmla="*/ 222990 h 2229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85" name="Полилиния 41"/>
            <p:cNvSpPr/>
            <p:nvPr/>
          </p:nvSpPr>
          <p:spPr>
            <a:xfrm>
              <a:off x="5719680" y="1905840"/>
              <a:ext cx="337680" cy="337680"/>
            </a:xfrm>
            <a:custGeom>
              <a:avLst/>
              <a:gdLst>
                <a:gd name="textAreaLeft" fmla="*/ 0 w 337680"/>
                <a:gd name="textAreaRight" fmla="*/ 338040 w 337680"/>
                <a:gd name="textAreaTop" fmla="*/ 0 h 337680"/>
                <a:gd name="textAreaBottom" fmla="*/ 338040 h 337680"/>
                <a:gd name="GluePoint1X" fmla="*/ 338177 w 676350"/>
                <a:gd name="GluePoint1Y" fmla="*/ 675822 h 675821"/>
                <a:gd name="GluePoint2X" fmla="*/ 676351 w 676350"/>
                <a:gd name="GluePoint2Y" fmla="*/ 337910 h 675821"/>
                <a:gd name="GluePoint3X" fmla="*/ 338177 w 676350"/>
                <a:gd name="GluePoint3Y" fmla="*/ 0 h 675821"/>
                <a:gd name="GluePoint4X" fmla="*/ 0 w 676350"/>
                <a:gd name="GluePoint4Y" fmla="*/ 337910 h 675821"/>
                <a:gd name="GluePoint5X" fmla="*/ 338177 w 676350"/>
                <a:gd name="GluePoint5Y" fmla="*/ 675822 h 67582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86" name="Полилиния 42"/>
            <p:cNvSpPr/>
            <p:nvPr/>
          </p:nvSpPr>
          <p:spPr>
            <a:xfrm>
              <a:off x="5796000" y="2003040"/>
              <a:ext cx="184680" cy="164160"/>
            </a:xfrm>
            <a:custGeom>
              <a:avLst/>
              <a:gdLst>
                <a:gd name="textAreaLeft" fmla="*/ 0 w 184680"/>
                <a:gd name="textAreaRight" fmla="*/ 185040 w 184680"/>
                <a:gd name="textAreaTop" fmla="*/ 0 h 164160"/>
                <a:gd name="textAreaBottom" fmla="*/ 164520 h 164160"/>
                <a:gd name="GluePoint1X" fmla="*/ 29261 w 370208"/>
                <a:gd name="GluePoint1Y" fmla="*/ 26708 h 328776"/>
                <a:gd name="GluePoint2X" fmla="*/ 160097 w 370208"/>
                <a:gd name="GluePoint2Y" fmla="*/ 31197 h 328776"/>
                <a:gd name="GluePoint3X" fmla="*/ 185114 w 370208"/>
                <a:gd name="GluePoint3Y" fmla="*/ 59719 h 328776"/>
                <a:gd name="GluePoint4X" fmla="*/ 210144 w 370208"/>
                <a:gd name="GluePoint4Y" fmla="*/ 31197 h 328776"/>
                <a:gd name="GluePoint5X" fmla="*/ 340967 w 370208"/>
                <a:gd name="GluePoint5Y" fmla="*/ 26708 h 328776"/>
                <a:gd name="GluePoint6X" fmla="*/ 345190 w 370208"/>
                <a:gd name="GluePoint6Y" fmla="*/ 166347 h 328776"/>
                <a:gd name="GluePoint7X" fmla="*/ 185114 w 370208"/>
                <a:gd name="GluePoint7Y" fmla="*/ 328777 h 328776"/>
                <a:gd name="GluePoint8X" fmla="*/ 25051 w 370208"/>
                <a:gd name="GluePoint8Y" fmla="*/ 166347 h 328776"/>
                <a:gd name="GluePoint9X" fmla="*/ 29261 w 370208"/>
                <a:gd name="GluePoint9Y" fmla="*/ 26708 h 328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87" name="Полилиния 43"/>
            <p:cNvSpPr/>
            <p:nvPr/>
          </p:nvSpPr>
          <p:spPr>
            <a:xfrm>
              <a:off x="6875640" y="2769120"/>
              <a:ext cx="144360" cy="345600"/>
            </a:xfrm>
            <a:custGeom>
              <a:avLst/>
              <a:gdLst>
                <a:gd name="textAreaLeft" fmla="*/ 0 w 144360"/>
                <a:gd name="textAreaRight" fmla="*/ 144720 w 144360"/>
                <a:gd name="textAreaTop" fmla="*/ 0 h 345600"/>
                <a:gd name="textAreaBottom" fmla="*/ 345960 h 345600"/>
                <a:gd name="GluePoint1X" fmla="*/ 289667 w 289667"/>
                <a:gd name="GluePoint1Y" fmla="*/ 0 h 692061"/>
                <a:gd name="GluePoint2X" fmla="*/ 289667 w 289667"/>
                <a:gd name="GluePoint2Y" fmla="*/ 402704 h 692061"/>
                <a:gd name="GluePoint3X" fmla="*/ 0 w 289667"/>
                <a:gd name="GluePoint3Y" fmla="*/ 692061 h 692061"/>
                <a:gd name="GluePoint4X" fmla="*/ 0 w 289667"/>
                <a:gd name="GluePoint4Y" fmla="*/ 692061 h 69206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488" name="Группа 44"/>
          <p:cNvGrpSpPr/>
          <p:nvPr/>
        </p:nvGrpSpPr>
        <p:grpSpPr>
          <a:xfrm>
            <a:off x="8795520" y="1883160"/>
            <a:ext cx="2576160" cy="1903320"/>
            <a:chOff x="8795520" y="1883160"/>
            <a:chExt cx="2576160" cy="1903320"/>
          </a:xfrm>
        </p:grpSpPr>
        <p:sp>
          <p:nvSpPr>
            <p:cNvPr id="10489" name="Полилиния 45"/>
            <p:cNvSpPr/>
            <p:nvPr/>
          </p:nvSpPr>
          <p:spPr>
            <a:xfrm>
              <a:off x="10496880" y="3206160"/>
              <a:ext cx="874800" cy="559080"/>
            </a:xfrm>
            <a:custGeom>
              <a:avLst/>
              <a:gdLst>
                <a:gd name="textAreaLeft" fmla="*/ 0 w 874800"/>
                <a:gd name="textAreaRight" fmla="*/ 875160 w 874800"/>
                <a:gd name="textAreaTop" fmla="*/ 0 h 559080"/>
                <a:gd name="textAreaBottom" fmla="*/ 559440 h 559080"/>
                <a:gd name="GluePoint1X" fmla="*/ 0 w 1750671"/>
                <a:gd name="GluePoint1Y" fmla="*/ 1118840 h 1118959"/>
                <a:gd name="GluePoint2X" fmla="*/ 1190463 w 1750671"/>
                <a:gd name="GluePoint2Y" fmla="*/ 1118959 h 1118959"/>
                <a:gd name="GluePoint3X" fmla="*/ 1750671 w 1750671"/>
                <a:gd name="GluePoint3Y" fmla="*/ 559472 h 1118959"/>
                <a:gd name="GluePoint4X" fmla="*/ 1190463 w 1750671"/>
                <a:gd name="GluePoint4Y" fmla="*/ 0 h 1118959"/>
                <a:gd name="GluePoint5X" fmla="*/ 1183538 w 1750671"/>
                <a:gd name="GluePoint5Y" fmla="*/ 59 h 11189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90" name="Полилиния 46"/>
            <p:cNvSpPr/>
            <p:nvPr/>
          </p:nvSpPr>
          <p:spPr>
            <a:xfrm>
              <a:off x="8795520" y="2993040"/>
              <a:ext cx="571680" cy="528120"/>
            </a:xfrm>
            <a:custGeom>
              <a:avLst/>
              <a:gdLst>
                <a:gd name="textAreaLeft" fmla="*/ 0 w 571680"/>
                <a:gd name="textAreaRight" fmla="*/ 572040 w 571680"/>
                <a:gd name="textAreaTop" fmla="*/ 0 h 528120"/>
                <a:gd name="textAreaBottom" fmla="*/ 528480 h 528120"/>
                <a:gd name="GluePoint1X" fmla="*/ 1024534 w 1143941"/>
                <a:gd name="GluePoint1Y" fmla="*/ 0 h 1057003"/>
                <a:gd name="GluePoint2X" fmla="*/ 298763 w 1143941"/>
                <a:gd name="GluePoint2Y" fmla="*/ 0 h 1057003"/>
                <a:gd name="GluePoint3X" fmla="*/ 298763 w 1143941"/>
                <a:gd name="GluePoint3Y" fmla="*/ 215660 h 1057003"/>
                <a:gd name="GluePoint4X" fmla="*/ 154332 w 1143941"/>
                <a:gd name="GluePoint4Y" fmla="*/ 215660 h 1057003"/>
                <a:gd name="GluePoint5X" fmla="*/ 0 w 1143941"/>
                <a:gd name="GluePoint5Y" fmla="*/ 369797 h 1057003"/>
                <a:gd name="GluePoint6X" fmla="*/ 73423 w 1143941"/>
                <a:gd name="GluePoint6Y" fmla="*/ 688264 h 1057003"/>
                <a:gd name="GluePoint7X" fmla="*/ 227755 w 1143941"/>
                <a:gd name="GluePoint7Y" fmla="*/ 842400 h 1057003"/>
                <a:gd name="GluePoint8X" fmla="*/ 298763 w 1143941"/>
                <a:gd name="GluePoint8Y" fmla="*/ 842400 h 1057003"/>
                <a:gd name="GluePoint9X" fmla="*/ 298763 w 1143941"/>
                <a:gd name="GluePoint9Y" fmla="*/ 1057004 h 1057003"/>
                <a:gd name="GluePoint10X" fmla="*/ 1143942 w 1143941"/>
                <a:gd name="GluePoint10Y" fmla="*/ 1057004 h 1057003"/>
                <a:gd name="GluePoint11X" fmla="*/ 1143942 w 1143941"/>
                <a:gd name="GluePoint11Y" fmla="*/ 119059 h 1057003"/>
                <a:gd name="GluePoint12X" fmla="*/ 1024534 w 1143941"/>
                <a:gd name="GluePoint12Y" fmla="*/ 0 h 1057003"/>
                <a:gd name="GluePoint13X" fmla="*/ 298763 w 1143941"/>
                <a:gd name="GluePoint13Y" fmla="*/ 315297 h 1057003"/>
                <a:gd name="GluePoint14X" fmla="*/ 298763 w 1143941"/>
                <a:gd name="GluePoint14Y" fmla="*/ 742763 h 1057003"/>
                <a:gd name="GluePoint15X" fmla="*/ 242117 w 1143941"/>
                <a:gd name="GluePoint15Y" fmla="*/ 742763 h 1057003"/>
                <a:gd name="GluePoint16X" fmla="*/ 173194 w 1143941"/>
                <a:gd name="GluePoint16Y" fmla="*/ 688264 h 1057003"/>
                <a:gd name="GluePoint17X" fmla="*/ 99770 w 1143941"/>
                <a:gd name="GluePoint17Y" fmla="*/ 369797 h 1057003"/>
                <a:gd name="GluePoint18X" fmla="*/ 154332 w 1143941"/>
                <a:gd name="GluePoint18Y" fmla="*/ 315297 h 1057003"/>
                <a:gd name="GluePoint19X" fmla="*/ 298763 w 1143941"/>
                <a:gd name="GluePoint19Y" fmla="*/ 315297 h 105700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</a:cxnLst>
              <a:rect l="textAreaLeft" t="textAreaTop" r="textAreaRight" b="textAreaBottom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91" name="Полилиния 47"/>
            <p:cNvSpPr/>
            <p:nvPr/>
          </p:nvSpPr>
          <p:spPr>
            <a:xfrm>
              <a:off x="10695960" y="2363040"/>
              <a:ext cx="478440" cy="1083240"/>
            </a:xfrm>
            <a:custGeom>
              <a:avLst/>
              <a:gdLst>
                <a:gd name="textAreaLeft" fmla="*/ 0 w 478440"/>
                <a:gd name="textAreaRight" fmla="*/ 478800 w 478440"/>
                <a:gd name="textAreaTop" fmla="*/ 0 h 1083240"/>
                <a:gd name="textAreaBottom" fmla="*/ 1083600 h 1083240"/>
                <a:gd name="GluePoint1X" fmla="*/ 68601 w 957974"/>
                <a:gd name="GluePoint1Y" fmla="*/ 0 h 2167545"/>
                <a:gd name="GluePoint2X" fmla="*/ 924540 w 957974"/>
                <a:gd name="GluePoint2Y" fmla="*/ 0 h 2167545"/>
                <a:gd name="GluePoint3X" fmla="*/ 957974 w 957974"/>
                <a:gd name="GluePoint3Y" fmla="*/ 105806 h 2167545"/>
                <a:gd name="GluePoint4X" fmla="*/ 957974 w 957974"/>
                <a:gd name="GluePoint4Y" fmla="*/ 1950517 h 2167545"/>
                <a:gd name="GluePoint5X" fmla="*/ 889374 w 957974"/>
                <a:gd name="GluePoint5Y" fmla="*/ 2167546 h 2167545"/>
                <a:gd name="GluePoint6X" fmla="*/ 33435 w 957974"/>
                <a:gd name="GluePoint6Y" fmla="*/ 2167546 h 2167545"/>
                <a:gd name="GluePoint7X" fmla="*/ 0 w 957974"/>
                <a:gd name="GluePoint7Y" fmla="*/ 2061732 h 2167545"/>
                <a:gd name="GluePoint8X" fmla="*/ 0 w 957974"/>
                <a:gd name="GluePoint8Y" fmla="*/ 217029 h 2167545"/>
                <a:gd name="GluePoint9X" fmla="*/ 68601 w 957974"/>
                <a:gd name="GluePoint9Y" fmla="*/ 0 h 216754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</a:cxnLst>
              <a:rect l="textAreaLeft" t="textAreaTop" r="textAreaRight" b="textAreaBottom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92" name="Полилиния 48"/>
            <p:cNvSpPr/>
            <p:nvPr/>
          </p:nvSpPr>
          <p:spPr>
            <a:xfrm>
              <a:off x="9705240" y="2413080"/>
              <a:ext cx="1413000" cy="101160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1011600"/>
                <a:gd name="textAreaBottom" fmla="*/ 1011960 h 1011600"/>
                <a:gd name="GluePoint1X" fmla="*/ 120663 w 2827308"/>
                <a:gd name="GluePoint1Y" fmla="*/ 0 h 2023992"/>
                <a:gd name="GluePoint2X" fmla="*/ 2827308 w 2827308"/>
                <a:gd name="GluePoint2Y" fmla="*/ 0 h 2023992"/>
                <a:gd name="GluePoint3X" fmla="*/ 2827308 w 2827308"/>
                <a:gd name="GluePoint3Y" fmla="*/ 1903490 h 2023992"/>
                <a:gd name="GluePoint4X" fmla="*/ 2706646 w 2827308"/>
                <a:gd name="GluePoint4Y" fmla="*/ 2023992 h 2023992"/>
                <a:gd name="GluePoint5X" fmla="*/ 0 w 2827308"/>
                <a:gd name="GluePoint5Y" fmla="*/ 2023992 h 2023992"/>
                <a:gd name="GluePoint6X" fmla="*/ 0 w 2827308"/>
                <a:gd name="GluePoint6Y" fmla="*/ 120501 h 2023992"/>
                <a:gd name="GluePoint7X" fmla="*/ 120663 w 2827308"/>
                <a:gd name="GluePoint7Y" fmla="*/ 0 h 202399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93" name="Полилиния 49"/>
            <p:cNvSpPr/>
            <p:nvPr/>
          </p:nvSpPr>
          <p:spPr>
            <a:xfrm>
              <a:off x="9267480" y="2058480"/>
              <a:ext cx="1343160" cy="854640"/>
            </a:xfrm>
            <a:custGeom>
              <a:avLst/>
              <a:gdLst>
                <a:gd name="textAreaLeft" fmla="*/ 0 w 1343160"/>
                <a:gd name="textAreaRight" fmla="*/ 1343520 w 1343160"/>
                <a:gd name="textAreaTop" fmla="*/ 0 h 854640"/>
                <a:gd name="textAreaBottom" fmla="*/ 855000 h 854640"/>
                <a:gd name="GluePoint1X" fmla="*/ 348249 w 2687615"/>
                <a:gd name="GluePoint1Y" fmla="*/ 0 h 1710014"/>
                <a:gd name="GluePoint2X" fmla="*/ 2687616 w 2687615"/>
                <a:gd name="GluePoint2Y" fmla="*/ 0 h 1710014"/>
                <a:gd name="GluePoint3X" fmla="*/ 2687616 w 2687615"/>
                <a:gd name="GluePoint3Y" fmla="*/ 1367378 h 1710014"/>
                <a:gd name="GluePoint4X" fmla="*/ 2339434 w 2687615"/>
                <a:gd name="GluePoint4Y" fmla="*/ 1710015 h 1710014"/>
                <a:gd name="GluePoint5X" fmla="*/ 0 w 2687615"/>
                <a:gd name="GluePoint5Y" fmla="*/ 1710000 h 1710014"/>
                <a:gd name="GluePoint6X" fmla="*/ 0 w 2687615"/>
                <a:gd name="GluePoint6Y" fmla="*/ 342629 h 1710014"/>
                <a:gd name="GluePoint7X" fmla="*/ 348182 w 2687615"/>
                <a:gd name="GluePoint7Y" fmla="*/ 0 h 1710014"/>
                <a:gd name="GluePoint8X" fmla="*/ 348249 w 2687615"/>
                <a:gd name="GluePoint8Y" fmla="*/ 0 h 171001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94" name="Полилиния 50"/>
            <p:cNvSpPr/>
            <p:nvPr/>
          </p:nvSpPr>
          <p:spPr>
            <a:xfrm>
              <a:off x="9769680" y="2471760"/>
              <a:ext cx="1285560" cy="899280"/>
            </a:xfrm>
            <a:custGeom>
              <a:avLst/>
              <a:gdLst>
                <a:gd name="textAreaLeft" fmla="*/ 0 w 1285560"/>
                <a:gd name="textAreaRight" fmla="*/ 1285920 w 1285560"/>
                <a:gd name="textAreaTop" fmla="*/ 0 h 899280"/>
                <a:gd name="textAreaBottom" fmla="*/ 899640 h 899280"/>
                <a:gd name="GluePoint1X" fmla="*/ 0 w 2572414"/>
                <a:gd name="GluePoint1Y" fmla="*/ 118423 h 1799313"/>
                <a:gd name="GluePoint2X" fmla="*/ 119409 w 2572414"/>
                <a:gd name="GluePoint2Y" fmla="*/ 0 h 1799313"/>
                <a:gd name="GluePoint3X" fmla="*/ 2572415 w 2572414"/>
                <a:gd name="GluePoint3Y" fmla="*/ 0 h 1799313"/>
                <a:gd name="GluePoint4X" fmla="*/ 2572415 w 2572414"/>
                <a:gd name="GluePoint4Y" fmla="*/ 1680255 h 1799313"/>
                <a:gd name="GluePoint5X" fmla="*/ 2454155 w 2572414"/>
                <a:gd name="GluePoint5Y" fmla="*/ 1799313 h 1799313"/>
                <a:gd name="GluePoint6X" fmla="*/ 0 w 2572414"/>
                <a:gd name="GluePoint6Y" fmla="*/ 1799313 h 1799313"/>
                <a:gd name="GluePoint7X" fmla="*/ 0 w 2572414"/>
                <a:gd name="GluePoint7Y" fmla="*/ 118423 h 17993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95" name="Полилиния 51"/>
            <p:cNvSpPr/>
            <p:nvPr/>
          </p:nvSpPr>
          <p:spPr>
            <a:xfrm>
              <a:off x="10564920" y="3258000"/>
              <a:ext cx="405360" cy="39600"/>
            </a:xfrm>
            <a:custGeom>
              <a:avLst/>
              <a:gdLst>
                <a:gd name="textAreaLeft" fmla="*/ 0 w 405360"/>
                <a:gd name="textAreaRight" fmla="*/ 405720 w 405360"/>
                <a:gd name="textAreaTop" fmla="*/ 0 h 39600"/>
                <a:gd name="textAreaBottom" fmla="*/ 39960 h 39600"/>
                <a:gd name="GluePoint1X" fmla="*/ 771357 w 811297"/>
                <a:gd name="GluePoint1Y" fmla="*/ 0 h 79647"/>
                <a:gd name="GluePoint2X" fmla="*/ 811298 w 811297"/>
                <a:gd name="GluePoint2Y" fmla="*/ 0 h 79647"/>
                <a:gd name="GluePoint3X" fmla="*/ 811298 w 811297"/>
                <a:gd name="GluePoint3Y" fmla="*/ 79647 h 79647"/>
                <a:gd name="GluePoint4X" fmla="*/ 771357 w 811297"/>
                <a:gd name="GluePoint4Y" fmla="*/ 79647 h 79647"/>
                <a:gd name="GluePoint5X" fmla="*/ 39941 w 811297"/>
                <a:gd name="GluePoint5Y" fmla="*/ 79647 h 79647"/>
                <a:gd name="GluePoint6X" fmla="*/ 0 w 811297"/>
                <a:gd name="GluePoint6Y" fmla="*/ 79647 h 79647"/>
                <a:gd name="GluePoint7X" fmla="*/ 0 w 811297"/>
                <a:gd name="GluePoint7Y" fmla="*/ 0 h 79647"/>
                <a:gd name="GluePoint8X" fmla="*/ 39941 w 811297"/>
                <a:gd name="GluePoint8Y" fmla="*/ 0 h 796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5040" bIns="-50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96" name="Полилиния 52"/>
            <p:cNvSpPr/>
            <p:nvPr/>
          </p:nvSpPr>
          <p:spPr>
            <a:xfrm>
              <a:off x="9027720" y="3425040"/>
              <a:ext cx="1413000" cy="91080"/>
            </a:xfrm>
            <a:custGeom>
              <a:avLst/>
              <a:gdLst>
                <a:gd name="textAreaLeft" fmla="*/ 0 w 1413000"/>
                <a:gd name="textAreaRight" fmla="*/ 1413360 w 1413000"/>
                <a:gd name="textAreaTop" fmla="*/ 0 h 91080"/>
                <a:gd name="textAreaBottom" fmla="*/ 91440 h 91080"/>
                <a:gd name="GluePoint1X" fmla="*/ 76199 w 2827239"/>
                <a:gd name="GluePoint1Y" fmla="*/ 0 h 183157"/>
                <a:gd name="GluePoint2X" fmla="*/ 2827239 w 2827239"/>
                <a:gd name="GluePoint2Y" fmla="*/ 0 h 183157"/>
                <a:gd name="GluePoint3X" fmla="*/ 2827239 w 2827239"/>
                <a:gd name="GluePoint3Y" fmla="*/ 106989 h 183157"/>
                <a:gd name="GluePoint4X" fmla="*/ 2750982 w 2827239"/>
                <a:gd name="GluePoint4Y" fmla="*/ 183157 h 183157"/>
                <a:gd name="GluePoint5X" fmla="*/ 0 w 2827239"/>
                <a:gd name="GluePoint5Y" fmla="*/ 183157 h 183157"/>
                <a:gd name="GluePoint6X" fmla="*/ 0 w 2827239"/>
                <a:gd name="GluePoint6Y" fmla="*/ 76168 h 183157"/>
                <a:gd name="GluePoint7X" fmla="*/ 76262 w 2827239"/>
                <a:gd name="GluePoint7Y" fmla="*/ 0 h 183157"/>
                <a:gd name="GluePoint8X" fmla="*/ 76199 w 2827239"/>
                <a:gd name="GluePoint8Y" fmla="*/ 0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97" name="Полилиния 53"/>
            <p:cNvSpPr/>
            <p:nvPr/>
          </p:nvSpPr>
          <p:spPr>
            <a:xfrm>
              <a:off x="9027720" y="3425040"/>
              <a:ext cx="2090520" cy="91080"/>
            </a:xfrm>
            <a:custGeom>
              <a:avLst/>
              <a:gdLst>
                <a:gd name="textAreaLeft" fmla="*/ 0 w 2090520"/>
                <a:gd name="textAreaRight" fmla="*/ 2090880 w 2090520"/>
                <a:gd name="textAreaTop" fmla="*/ 0 h 91080"/>
                <a:gd name="textAreaBottom" fmla="*/ 91440 h 91080"/>
                <a:gd name="GluePoint1X" fmla="*/ 77571 w 4182248"/>
                <a:gd name="GluePoint1Y" fmla="*/ 59 h 183157"/>
                <a:gd name="GluePoint2X" fmla="*/ 4134112 w 4182248"/>
                <a:gd name="GluePoint2Y" fmla="*/ 59 h 183157"/>
                <a:gd name="GluePoint3X" fmla="*/ 4182249 w 4182248"/>
                <a:gd name="GluePoint3Y" fmla="*/ 48144 h 183157"/>
                <a:gd name="GluePoint4X" fmla="*/ 4182249 w 4182248"/>
                <a:gd name="GluePoint4Y" fmla="*/ 183157 h 183157"/>
                <a:gd name="GluePoint5X" fmla="*/ 0 w 4182248"/>
                <a:gd name="GluePoint5Y" fmla="*/ 183157 h 183157"/>
                <a:gd name="GluePoint6X" fmla="*/ 0 w 4182248"/>
                <a:gd name="GluePoint6Y" fmla="*/ 77478 h 183157"/>
                <a:gd name="GluePoint7X" fmla="*/ 77571 w 4182248"/>
                <a:gd name="GluePoint7Y" fmla="*/ 0 h 183157"/>
                <a:gd name="GluePoint8X" fmla="*/ 77571 w 4182248"/>
                <a:gd name="GluePoint8Y" fmla="*/ 59 h 18315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98" name="Полилиния 54"/>
            <p:cNvSpPr/>
            <p:nvPr/>
          </p:nvSpPr>
          <p:spPr>
            <a:xfrm>
              <a:off x="10476000" y="3746160"/>
              <a:ext cx="40320" cy="40320"/>
            </a:xfrm>
            <a:custGeom>
              <a:avLst/>
              <a:gdLst>
                <a:gd name="textAreaLeft" fmla="*/ 0 w 40320"/>
                <a:gd name="textAreaRight" fmla="*/ 40680 w 40320"/>
                <a:gd name="textAreaTop" fmla="*/ 0 h 40320"/>
                <a:gd name="textAreaBottom" fmla="*/ 40680 h 40320"/>
                <a:gd name="GluePoint1X" fmla="*/ 40718 w 81437"/>
                <a:gd name="GluePoint1Y" fmla="*/ 81332 h 81331"/>
                <a:gd name="GluePoint2X" fmla="*/ 81437 w 81437"/>
                <a:gd name="GluePoint2Y" fmla="*/ 40673 h 81331"/>
                <a:gd name="GluePoint3X" fmla="*/ 40718 w 81437"/>
                <a:gd name="GluePoint3Y" fmla="*/ 0 h 81331"/>
                <a:gd name="GluePoint4X" fmla="*/ 0 w 81437"/>
                <a:gd name="GluePoint4Y" fmla="*/ 40673 h 81331"/>
                <a:gd name="GluePoint5X" fmla="*/ 40718 w 81437"/>
                <a:gd name="GluePoint5Y" fmla="*/ 81332 h 8133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320" bIns="-43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499" name="Полилиния 55"/>
            <p:cNvSpPr/>
            <p:nvPr/>
          </p:nvSpPr>
          <p:spPr>
            <a:xfrm>
              <a:off x="9267480" y="2058480"/>
              <a:ext cx="1297080" cy="802440"/>
            </a:xfrm>
            <a:custGeom>
              <a:avLst/>
              <a:gdLst>
                <a:gd name="textAreaLeft" fmla="*/ 0 w 1297080"/>
                <a:gd name="textAreaRight" fmla="*/ 1297440 w 1297080"/>
                <a:gd name="textAreaTop" fmla="*/ 0 h 802440"/>
                <a:gd name="textAreaBottom" fmla="*/ 802800 h 802440"/>
                <a:gd name="GluePoint1X" fmla="*/ 0 w 2595357"/>
                <a:gd name="GluePoint1Y" fmla="*/ 119059 h 1605929"/>
                <a:gd name="GluePoint2X" fmla="*/ 119409 w 2595357"/>
                <a:gd name="GluePoint2Y" fmla="*/ 0 h 1605929"/>
                <a:gd name="GluePoint3X" fmla="*/ 2595358 w 2595357"/>
                <a:gd name="GluePoint3Y" fmla="*/ 0 h 1605929"/>
                <a:gd name="GluePoint4X" fmla="*/ 2595358 w 2595357"/>
                <a:gd name="GluePoint4Y" fmla="*/ 1486870 h 1605929"/>
                <a:gd name="GluePoint5X" fmla="*/ 2475949 w 2595357"/>
                <a:gd name="GluePoint5Y" fmla="*/ 1605929 h 1605929"/>
                <a:gd name="GluePoint6X" fmla="*/ 0 w 2595357"/>
                <a:gd name="GluePoint6Y" fmla="*/ 1605929 h 1605929"/>
                <a:gd name="GluePoint7X" fmla="*/ 0 w 2595357"/>
                <a:gd name="GluePoint7Y" fmla="*/ 119059 h 16059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00" name="Полилиния 56"/>
            <p:cNvSpPr/>
            <p:nvPr/>
          </p:nvSpPr>
          <p:spPr>
            <a:xfrm>
              <a:off x="9223560" y="2015280"/>
              <a:ext cx="440640" cy="242640"/>
            </a:xfrm>
            <a:custGeom>
              <a:avLst/>
              <a:gdLst>
                <a:gd name="textAreaLeft" fmla="*/ 0 w 440640"/>
                <a:gd name="textAreaRight" fmla="*/ 441000 w 440640"/>
                <a:gd name="textAreaTop" fmla="*/ 0 h 242640"/>
                <a:gd name="textAreaBottom" fmla="*/ 243000 h 242640"/>
                <a:gd name="GluePoint1X" fmla="*/ 881826 w 881825"/>
                <a:gd name="GluePoint1Y" fmla="*/ 0 h 486115"/>
                <a:gd name="GluePoint2X" fmla="*/ 149261 w 881825"/>
                <a:gd name="GluePoint2Y" fmla="*/ 0 h 486115"/>
                <a:gd name="GluePoint3X" fmla="*/ 0 w 881825"/>
                <a:gd name="GluePoint3Y" fmla="*/ 148824 h 486115"/>
                <a:gd name="GluePoint4X" fmla="*/ 0 w 881825"/>
                <a:gd name="GluePoint4Y" fmla="*/ 486116 h 4861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01" name="Полилиния 57"/>
            <p:cNvSpPr/>
            <p:nvPr/>
          </p:nvSpPr>
          <p:spPr>
            <a:xfrm>
              <a:off x="936756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0 w 103220"/>
                <a:gd name="GluePoint1Y" fmla="*/ 102917 h 102917"/>
                <a:gd name="GluePoint2X" fmla="*/ 103220 w 103220"/>
                <a:gd name="GluePoint2Y" fmla="*/ 51459 h 102917"/>
                <a:gd name="GluePoint3X" fmla="*/ 51610 w 103220"/>
                <a:gd name="GluePoint3Y" fmla="*/ 0 h 102917"/>
                <a:gd name="GluePoint4X" fmla="*/ 0 w 103220"/>
                <a:gd name="GluePoint4Y" fmla="*/ 51459 h 102917"/>
                <a:gd name="GluePoint5X" fmla="*/ 51610 w 103220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02" name="Полилиния 58"/>
            <p:cNvSpPr/>
            <p:nvPr/>
          </p:nvSpPr>
          <p:spPr>
            <a:xfrm>
              <a:off x="94723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2 w 103221"/>
                <a:gd name="GluePoint1Y" fmla="*/ 102917 h 102917"/>
                <a:gd name="GluePoint2X" fmla="*/ 103222 w 103221"/>
                <a:gd name="GluePoint2Y" fmla="*/ 51459 h 102917"/>
                <a:gd name="GluePoint3X" fmla="*/ 51612 w 103221"/>
                <a:gd name="GluePoint3Y" fmla="*/ 0 h 102917"/>
                <a:gd name="GluePoint4X" fmla="*/ 0 w 103221"/>
                <a:gd name="GluePoint4Y" fmla="*/ 51459 h 102917"/>
                <a:gd name="GluePoint5X" fmla="*/ 51612 w 103221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03" name="Полилиния 59"/>
            <p:cNvSpPr/>
            <p:nvPr/>
          </p:nvSpPr>
          <p:spPr>
            <a:xfrm>
              <a:off x="9576720" y="214884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615 w 103214"/>
                <a:gd name="GluePoint1Y" fmla="*/ 102917 h 102917"/>
                <a:gd name="GluePoint2X" fmla="*/ 103214 w 103214"/>
                <a:gd name="GluePoint2Y" fmla="*/ 51459 h 102917"/>
                <a:gd name="GluePoint3X" fmla="*/ 51615 w 103214"/>
                <a:gd name="GluePoint3Y" fmla="*/ 0 h 102917"/>
                <a:gd name="GluePoint4X" fmla="*/ 0 w 103214"/>
                <a:gd name="GluePoint4Y" fmla="*/ 51459 h 102917"/>
                <a:gd name="GluePoint5X" fmla="*/ 51615 w 103214"/>
                <a:gd name="GluePoint5Y" fmla="*/ 102917 h 1029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04" name="Полилиния 60"/>
            <p:cNvSpPr/>
            <p:nvPr/>
          </p:nvSpPr>
          <p:spPr>
            <a:xfrm>
              <a:off x="10737720" y="1883160"/>
              <a:ext cx="351360" cy="350280"/>
            </a:xfrm>
            <a:custGeom>
              <a:avLst/>
              <a:gdLst>
                <a:gd name="textAreaLeft" fmla="*/ 0 w 351360"/>
                <a:gd name="textAreaRight" fmla="*/ 351720 w 351360"/>
                <a:gd name="textAreaTop" fmla="*/ 0 h 350280"/>
                <a:gd name="textAreaBottom" fmla="*/ 350640 h 350280"/>
                <a:gd name="GluePoint1X" fmla="*/ 703200 w 703199"/>
                <a:gd name="GluePoint1Y" fmla="*/ 350567 h 701132"/>
                <a:gd name="GluePoint2X" fmla="*/ 351600 w 703199"/>
                <a:gd name="GluePoint2Y" fmla="*/ 701133 h 701132"/>
                <a:gd name="GluePoint3X" fmla="*/ 0 w 703199"/>
                <a:gd name="GluePoint3Y" fmla="*/ 350567 h 701132"/>
                <a:gd name="GluePoint4X" fmla="*/ 351600 w 703199"/>
                <a:gd name="GluePoint4Y" fmla="*/ 0 h 701132"/>
                <a:gd name="GluePoint5X" fmla="*/ 703200 w 703199"/>
                <a:gd name="GluePoint5Y" fmla="*/ 350567 h 70113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05" name="Полилиния 61"/>
            <p:cNvSpPr/>
            <p:nvPr/>
          </p:nvSpPr>
          <p:spPr>
            <a:xfrm>
              <a:off x="10915200" y="1959480"/>
              <a:ext cx="7200" cy="198000"/>
            </a:xfrm>
            <a:custGeom>
              <a:avLst/>
              <a:gdLst>
                <a:gd name="textAreaLeft" fmla="*/ 0 w 7200"/>
                <a:gd name="textAreaRight" fmla="*/ 7560 w 7200"/>
                <a:gd name="textAreaTop" fmla="*/ 0 h 198000"/>
                <a:gd name="textAreaBottom" fmla="*/ 198360 h 198000"/>
                <a:gd name="GluePoint1X" fmla="*/ 0 w 14926"/>
                <a:gd name="GluePoint1Y" fmla="*/ 0 h 396642"/>
                <a:gd name="GluePoint2X" fmla="*/ 0 w 14926"/>
                <a:gd name="GluePoint2Y" fmla="*/ 396643 h 39664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06" name="Полилиния 62"/>
            <p:cNvSpPr/>
            <p:nvPr/>
          </p:nvSpPr>
          <p:spPr>
            <a:xfrm>
              <a:off x="10837440" y="1959480"/>
              <a:ext cx="151560" cy="77400"/>
            </a:xfrm>
            <a:custGeom>
              <a:avLst/>
              <a:gdLst>
                <a:gd name="textAreaLeft" fmla="*/ 0 w 151560"/>
                <a:gd name="textAreaRight" fmla="*/ 151920 w 151560"/>
                <a:gd name="textAreaTop" fmla="*/ 0 h 77400"/>
                <a:gd name="textAreaBottom" fmla="*/ 77760 h 77400"/>
                <a:gd name="GluePoint1X" fmla="*/ 0 w 304179"/>
                <a:gd name="GluePoint1Y" fmla="*/ 155287 h 155286"/>
                <a:gd name="GluePoint2X" fmla="*/ 155754 w 304179"/>
                <a:gd name="GluePoint2Y" fmla="*/ 0 h 155286"/>
                <a:gd name="GluePoint3X" fmla="*/ 304180 w 304179"/>
                <a:gd name="GluePoint3Y" fmla="*/ 148001 h 15528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507" name="Группа 63"/>
          <p:cNvGrpSpPr/>
          <p:nvPr/>
        </p:nvGrpSpPr>
        <p:grpSpPr>
          <a:xfrm>
            <a:off x="5049720" y="4314960"/>
            <a:ext cx="2075760" cy="1923120"/>
            <a:chOff x="5049720" y="4314960"/>
            <a:chExt cx="2075760" cy="1923120"/>
          </a:xfrm>
        </p:grpSpPr>
        <p:sp>
          <p:nvSpPr>
            <p:cNvPr id="10508" name="Полилиния 64"/>
            <p:cNvSpPr/>
            <p:nvPr/>
          </p:nvSpPr>
          <p:spPr>
            <a:xfrm>
              <a:off x="5049720" y="4757400"/>
              <a:ext cx="308520" cy="608760"/>
            </a:xfrm>
            <a:custGeom>
              <a:avLst/>
              <a:gdLst>
                <a:gd name="textAreaLeft" fmla="*/ 0 w 308520"/>
                <a:gd name="textAreaRight" fmla="*/ 308880 w 308520"/>
                <a:gd name="textAreaTop" fmla="*/ 0 h 608760"/>
                <a:gd name="textAreaBottom" fmla="*/ 609120 h 608760"/>
                <a:gd name="GluePoint1X" fmla="*/ 617381 w 617855"/>
                <a:gd name="GluePoint1Y" fmla="*/ 19124 h 1218534"/>
                <a:gd name="GluePoint2X" fmla="*/ 617856 w 617855"/>
                <a:gd name="GluePoint2Y" fmla="*/ 136 h 1218534"/>
                <a:gd name="GluePoint3X" fmla="*/ 609845 w 617855"/>
                <a:gd name="GluePoint3Y" fmla="*/ 0 h 1218534"/>
                <a:gd name="GluePoint4X" fmla="*/ 0 w 617855"/>
                <a:gd name="GluePoint4Y" fmla="*/ 609275 h 1218534"/>
                <a:gd name="GluePoint5X" fmla="*/ 609913 w 617855"/>
                <a:gd name="GluePoint5Y" fmla="*/ 1218534 h 1218534"/>
                <a:gd name="GluePoint6X" fmla="*/ 617448 w 617855"/>
                <a:gd name="GluePoint6Y" fmla="*/ 1218477 h 1218534"/>
                <a:gd name="GluePoint7X" fmla="*/ 617448 w 617855"/>
                <a:gd name="GluePoint7Y" fmla="*/ 19124 h 1218534"/>
                <a:gd name="GluePoint8X" fmla="*/ 617381 w 617855"/>
                <a:gd name="GluePoint8Y" fmla="*/ 19124 h 12185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09" name="Полилиния 65"/>
            <p:cNvSpPr/>
            <p:nvPr/>
          </p:nvSpPr>
          <p:spPr>
            <a:xfrm>
              <a:off x="6033960" y="4314960"/>
              <a:ext cx="1091520" cy="461880"/>
            </a:xfrm>
            <a:custGeom>
              <a:avLst/>
              <a:gdLst>
                <a:gd name="textAreaLeft" fmla="*/ 0 w 1091520"/>
                <a:gd name="textAreaRight" fmla="*/ 1091880 w 1091520"/>
                <a:gd name="textAreaTop" fmla="*/ 0 h 461880"/>
                <a:gd name="textAreaBottom" fmla="*/ 462240 h 461880"/>
                <a:gd name="GluePoint1X" fmla="*/ 125335 w 2183873"/>
                <a:gd name="GluePoint1Y" fmla="*/ 0 h 924500"/>
                <a:gd name="GluePoint2X" fmla="*/ 0 w 2183873"/>
                <a:gd name="GluePoint2Y" fmla="*/ 125204 h 924500"/>
                <a:gd name="GluePoint3X" fmla="*/ 0 w 2183873"/>
                <a:gd name="GluePoint3Y" fmla="*/ 924501 h 924500"/>
                <a:gd name="GluePoint4X" fmla="*/ 2058539 w 2183873"/>
                <a:gd name="GluePoint4Y" fmla="*/ 924501 h 924500"/>
                <a:gd name="GluePoint5X" fmla="*/ 2183873 w 2183873"/>
                <a:gd name="GluePoint5Y" fmla="*/ 799298 h 924500"/>
                <a:gd name="GluePoint6X" fmla="*/ 2183873 w 2183873"/>
                <a:gd name="GluePoint6Y" fmla="*/ 1 h 924500"/>
                <a:gd name="GluePoint7X" fmla="*/ 125335 w 2183873"/>
                <a:gd name="GluePoint7Y" fmla="*/ 0 h 9245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10" name="Полилиния 66"/>
            <p:cNvSpPr/>
            <p:nvPr/>
          </p:nvSpPr>
          <p:spPr>
            <a:xfrm>
              <a:off x="6958800" y="439812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7 h 169106"/>
                <a:gd name="GluePoint2X" fmla="*/ 169287 w 169286"/>
                <a:gd name="GluePoint2Y" fmla="*/ 84554 h 169106"/>
                <a:gd name="GluePoint3X" fmla="*/ 84643 w 169286"/>
                <a:gd name="GluePoint3Y" fmla="*/ 0 h 169106"/>
                <a:gd name="GluePoint4X" fmla="*/ 0 w 169286"/>
                <a:gd name="GluePoint4Y" fmla="*/ 84554 h 169106"/>
                <a:gd name="GluePoint5X" fmla="*/ 84643 w 169286"/>
                <a:gd name="GluePoint5Y" fmla="*/ 169107 h 16910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11" name="Полилиния 67"/>
            <p:cNvSpPr/>
            <p:nvPr/>
          </p:nvSpPr>
          <p:spPr>
            <a:xfrm>
              <a:off x="5081400" y="4319640"/>
              <a:ext cx="914400" cy="735120"/>
            </a:xfrm>
            <a:custGeom>
              <a:avLst/>
              <a:gdLst>
                <a:gd name="textAreaLeft" fmla="*/ 0 w 914400"/>
                <a:gd name="textAreaRight" fmla="*/ 914760 w 914400"/>
                <a:gd name="textAreaTop" fmla="*/ 0 h 735120"/>
                <a:gd name="textAreaBottom" fmla="*/ 735480 h 735120"/>
                <a:gd name="GluePoint1X" fmla="*/ 1829819 w 1829819"/>
                <a:gd name="GluePoint1Y" fmla="*/ 167 h 1471020"/>
                <a:gd name="GluePoint2X" fmla="*/ 750591 w 1829819"/>
                <a:gd name="GluePoint2Y" fmla="*/ 0 h 1471020"/>
                <a:gd name="GluePoint3X" fmla="*/ 0 w 1829819"/>
                <a:gd name="GluePoint3Y" fmla="*/ 749883 h 1471020"/>
                <a:gd name="GluePoint4X" fmla="*/ 544091 w 1829819"/>
                <a:gd name="GluePoint4Y" fmla="*/ 1471020 h 147102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12" name="Полилиния 68"/>
            <p:cNvSpPr/>
            <p:nvPr/>
          </p:nvSpPr>
          <p:spPr>
            <a:xfrm>
              <a:off x="6186240" y="5863680"/>
              <a:ext cx="900720" cy="374400"/>
            </a:xfrm>
            <a:custGeom>
              <a:avLst/>
              <a:gdLst>
                <a:gd name="textAreaLeft" fmla="*/ 0 w 900720"/>
                <a:gd name="textAreaRight" fmla="*/ 901080 w 900720"/>
                <a:gd name="textAreaTop" fmla="*/ 0 h 374400"/>
                <a:gd name="textAreaBottom" fmla="*/ 374760 h 374400"/>
                <a:gd name="GluePoint1X" fmla="*/ 0 w 1802240"/>
                <a:gd name="GluePoint1Y" fmla="*/ 749717 h 749877"/>
                <a:gd name="GluePoint2X" fmla="*/ 1051571 w 1802240"/>
                <a:gd name="GluePoint2Y" fmla="*/ 749878 h 749877"/>
                <a:gd name="GluePoint3X" fmla="*/ 1802241 w 1802240"/>
                <a:gd name="GluePoint3Y" fmla="*/ 0 h 7498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13" name="Полилиния 69"/>
            <p:cNvSpPr/>
            <p:nvPr/>
          </p:nvSpPr>
          <p:spPr>
            <a:xfrm>
              <a:off x="5400000" y="4568040"/>
              <a:ext cx="1387440" cy="1386360"/>
            </a:xfrm>
            <a:custGeom>
              <a:avLst/>
              <a:gdLst>
                <a:gd name="textAreaLeft" fmla="*/ 0 w 1387440"/>
                <a:gd name="textAreaRight" fmla="*/ 1387800 w 1387440"/>
                <a:gd name="textAreaTop" fmla="*/ 0 h 1386360"/>
                <a:gd name="textAreaBottom" fmla="*/ 1386720 h 1386360"/>
                <a:gd name="GluePoint1X" fmla="*/ 2366503 w 2776266"/>
                <a:gd name="GluePoint1Y" fmla="*/ 0 h 2773413"/>
                <a:gd name="GluePoint2X" fmla="*/ 175218 w 2776266"/>
                <a:gd name="GluePoint2Y" fmla="*/ 83 h 2773413"/>
                <a:gd name="GluePoint3X" fmla="*/ 8189 w 2776266"/>
                <a:gd name="GluePoint3Y" fmla="*/ 166521 h 2773413"/>
                <a:gd name="GluePoint4X" fmla="*/ 0 w 2776266"/>
                <a:gd name="GluePoint4Y" fmla="*/ 2773414 h 2773413"/>
                <a:gd name="GluePoint5X" fmla="*/ 2607895 w 2776266"/>
                <a:gd name="GluePoint5Y" fmla="*/ 2773414 h 2773413"/>
                <a:gd name="GluePoint6X" fmla="*/ 2775008 w 2776266"/>
                <a:gd name="GluePoint6Y" fmla="*/ 2605232 h 2773413"/>
                <a:gd name="GluePoint7X" fmla="*/ 2773418 w 2776266"/>
                <a:gd name="GluePoint7Y" fmla="*/ 2404229 h 2773413"/>
                <a:gd name="GluePoint8X" fmla="*/ 2776266 w 2776266"/>
                <a:gd name="GluePoint8Y" fmla="*/ 1106962 h 2773413"/>
                <a:gd name="GluePoint9X" fmla="*/ 2776266 w 2776266"/>
                <a:gd name="GluePoint9Y" fmla="*/ 83 h 2773413"/>
                <a:gd name="GluePoint10X" fmla="*/ 2366503 w 2776266"/>
                <a:gd name="GluePoint10Y" fmla="*/ 0 h 277341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</a:cxnLst>
              <a:rect l="textAreaLeft" t="textAreaTop" r="textAreaRight" b="textAreaBottom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14" name="Полилиния 70"/>
            <p:cNvSpPr/>
            <p:nvPr/>
          </p:nvSpPr>
          <p:spPr>
            <a:xfrm>
              <a:off x="7059600" y="580968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59"/>
                <a:gd name="GluePoint1Y" fmla="*/ 109844 h 109843"/>
                <a:gd name="GluePoint2X" fmla="*/ 109960 w 109959"/>
                <a:gd name="GluePoint2Y" fmla="*/ 54922 h 109843"/>
                <a:gd name="GluePoint3X" fmla="*/ 54980 w 109959"/>
                <a:gd name="GluePoint3Y" fmla="*/ 0 h 109843"/>
                <a:gd name="GluePoint4X" fmla="*/ 0 w 109959"/>
                <a:gd name="GluePoint4Y" fmla="*/ 54922 h 109843"/>
                <a:gd name="GluePoint5X" fmla="*/ 54980 w 109959"/>
                <a:gd name="GluePoint5Y" fmla="*/ 109844 h 1098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15" name="Полилиния 71"/>
            <p:cNvSpPr/>
            <p:nvPr/>
          </p:nvSpPr>
          <p:spPr>
            <a:xfrm>
              <a:off x="5052960" y="4660200"/>
              <a:ext cx="54720" cy="54720"/>
            </a:xfrm>
            <a:custGeom>
              <a:avLst/>
              <a:gdLst>
                <a:gd name="textAreaLeft" fmla="*/ 0 w 54720"/>
                <a:gd name="textAreaRight" fmla="*/ 55080 w 54720"/>
                <a:gd name="textAreaTop" fmla="*/ 0 h 54720"/>
                <a:gd name="textAreaBottom" fmla="*/ 55080 h 54720"/>
                <a:gd name="GluePoint1X" fmla="*/ 54980 w 109960"/>
                <a:gd name="GluePoint1Y" fmla="*/ 109845 h 109844"/>
                <a:gd name="GluePoint2X" fmla="*/ 109961 w 109960"/>
                <a:gd name="GluePoint2Y" fmla="*/ 54922 h 109844"/>
                <a:gd name="GluePoint3X" fmla="*/ 54980 w 109960"/>
                <a:gd name="GluePoint3Y" fmla="*/ 0 h 109844"/>
                <a:gd name="GluePoint4X" fmla="*/ 0 w 109960"/>
                <a:gd name="GluePoint4Y" fmla="*/ 54922 h 109844"/>
                <a:gd name="GluePoint5X" fmla="*/ 54980 w 109960"/>
                <a:gd name="GluePoint5Y" fmla="*/ 109845 h 10984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16" name="Полилиния 72"/>
            <p:cNvSpPr/>
            <p:nvPr/>
          </p:nvSpPr>
          <p:spPr>
            <a:xfrm>
              <a:off x="549648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17" name="Полилиния 73"/>
            <p:cNvSpPr/>
            <p:nvPr/>
          </p:nvSpPr>
          <p:spPr>
            <a:xfrm>
              <a:off x="53132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18" name="Полилиния 74"/>
            <p:cNvSpPr/>
            <p:nvPr/>
          </p:nvSpPr>
          <p:spPr>
            <a:xfrm>
              <a:off x="5129640" y="6139800"/>
              <a:ext cx="90720" cy="9072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90720"/>
                <a:gd name="textAreaBottom" fmla="*/ 91080 h 90720"/>
                <a:gd name="GluePoint1X" fmla="*/ 91244 w 182488"/>
                <a:gd name="GluePoint1Y" fmla="*/ 182296 h 182295"/>
                <a:gd name="GluePoint2X" fmla="*/ 182488 w 182488"/>
                <a:gd name="GluePoint2Y" fmla="*/ 91148 h 182295"/>
                <a:gd name="GluePoint3X" fmla="*/ 91244 w 182488"/>
                <a:gd name="GluePoint3Y" fmla="*/ 0 h 182295"/>
                <a:gd name="GluePoint4X" fmla="*/ 0 w 182488"/>
                <a:gd name="GluePoint4Y" fmla="*/ 91148 h 182295"/>
                <a:gd name="GluePoint5X" fmla="*/ 91244 w 182488"/>
                <a:gd name="GluePoint5Y" fmla="*/ 182296 h 1822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19" name="Полилиния 75"/>
            <p:cNvSpPr/>
            <p:nvPr/>
          </p:nvSpPr>
          <p:spPr>
            <a:xfrm>
              <a:off x="6140160" y="4624200"/>
              <a:ext cx="364320" cy="349560"/>
            </a:xfrm>
            <a:custGeom>
              <a:avLst/>
              <a:gdLst>
                <a:gd name="textAreaLeft" fmla="*/ 0 w 364320"/>
                <a:gd name="textAreaRight" fmla="*/ 364680 w 364320"/>
                <a:gd name="textAreaTop" fmla="*/ 0 h 349560"/>
                <a:gd name="textAreaBottom" fmla="*/ 349920 h 349560"/>
                <a:gd name="GluePoint1X" fmla="*/ 729311 w 729311"/>
                <a:gd name="GluePoint1Y" fmla="*/ 0 h 699883"/>
                <a:gd name="GluePoint2X" fmla="*/ 729311 w 729311"/>
                <a:gd name="GluePoint2Y" fmla="*/ 442892 h 699883"/>
                <a:gd name="GluePoint3X" fmla="*/ 0 w 729311"/>
                <a:gd name="GluePoint3Y" fmla="*/ 442886 h 699883"/>
                <a:gd name="GluePoint4X" fmla="*/ 0 w 729311"/>
                <a:gd name="GluePoint4Y" fmla="*/ 699884 h 6998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20" name="Полилиния 76"/>
            <p:cNvSpPr/>
            <p:nvPr/>
          </p:nvSpPr>
          <p:spPr>
            <a:xfrm>
              <a:off x="5458320" y="5374800"/>
              <a:ext cx="347400" cy="230040"/>
            </a:xfrm>
            <a:custGeom>
              <a:avLst/>
              <a:gdLst>
                <a:gd name="textAreaLeft" fmla="*/ 0 w 347400"/>
                <a:gd name="textAreaRight" fmla="*/ 347760 w 347400"/>
                <a:gd name="textAreaTop" fmla="*/ 0 h 230040"/>
                <a:gd name="textAreaBottom" fmla="*/ 230400 h 230040"/>
                <a:gd name="GluePoint1X" fmla="*/ 0 w 695438"/>
                <a:gd name="GluePoint1Y" fmla="*/ 460995 h 460995"/>
                <a:gd name="GluePoint2X" fmla="*/ 272352 w 695438"/>
                <a:gd name="GluePoint2Y" fmla="*/ 460995 h 460995"/>
                <a:gd name="GluePoint3X" fmla="*/ 272352 w 695438"/>
                <a:gd name="GluePoint3Y" fmla="*/ 0 h 460995"/>
                <a:gd name="GluePoint4X" fmla="*/ 695438 w 695438"/>
                <a:gd name="GluePoint4Y" fmla="*/ 0 h 46099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21" name="Полилиния 77"/>
            <p:cNvSpPr/>
            <p:nvPr/>
          </p:nvSpPr>
          <p:spPr>
            <a:xfrm>
              <a:off x="5594760" y="4798800"/>
              <a:ext cx="5400" cy="57564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575640"/>
                <a:gd name="textAreaBottom" fmla="*/ 576000 h 575640"/>
                <a:gd name="GluePoint1X" fmla="*/ 0 w 11439"/>
                <a:gd name="GluePoint1Y" fmla="*/ 0 h 1152069"/>
                <a:gd name="GluePoint2X" fmla="*/ 0 w 11439"/>
                <a:gd name="GluePoint2Y" fmla="*/ 1152069 h 115206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22" name="Полилиния 78"/>
            <p:cNvSpPr/>
            <p:nvPr/>
          </p:nvSpPr>
          <p:spPr>
            <a:xfrm>
              <a:off x="5956560" y="5549040"/>
              <a:ext cx="408960" cy="349200"/>
            </a:xfrm>
            <a:custGeom>
              <a:avLst/>
              <a:gdLst>
                <a:gd name="textAreaLeft" fmla="*/ 0 w 408960"/>
                <a:gd name="textAreaRight" fmla="*/ 409320 w 408960"/>
                <a:gd name="textAreaTop" fmla="*/ 0 h 349200"/>
                <a:gd name="textAreaBottom" fmla="*/ 349560 h 349200"/>
                <a:gd name="GluePoint1X" fmla="*/ 0 w 818610"/>
                <a:gd name="GluePoint1Y" fmla="*/ 0 h 699138"/>
                <a:gd name="GluePoint2X" fmla="*/ 0 w 818610"/>
                <a:gd name="GluePoint2Y" fmla="*/ 395652 h 699138"/>
                <a:gd name="GluePoint3X" fmla="*/ 818611 w 818610"/>
                <a:gd name="GluePoint3Y" fmla="*/ 395652 h 699138"/>
                <a:gd name="GluePoint4X" fmla="*/ 818611 w 818610"/>
                <a:gd name="GluePoint4Y" fmla="*/ 699138 h 6991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23" name="Полилиния 79"/>
            <p:cNvSpPr/>
            <p:nvPr/>
          </p:nvSpPr>
          <p:spPr>
            <a:xfrm>
              <a:off x="5806080" y="4974120"/>
              <a:ext cx="575280" cy="574560"/>
            </a:xfrm>
            <a:custGeom>
              <a:avLst/>
              <a:gdLst>
                <a:gd name="textAreaLeft" fmla="*/ 0 w 575280"/>
                <a:gd name="textAreaRight" fmla="*/ 575640 w 575280"/>
                <a:gd name="textAreaTop" fmla="*/ 0 h 574560"/>
                <a:gd name="textAreaBottom" fmla="*/ 574920 h 574560"/>
                <a:gd name="GluePoint1X" fmla="*/ 167113 w 1151166"/>
                <a:gd name="GluePoint1Y" fmla="*/ 0 h 1149940"/>
                <a:gd name="GluePoint2X" fmla="*/ 1151166 w 1151166"/>
                <a:gd name="GluePoint2Y" fmla="*/ 0 h 1149940"/>
                <a:gd name="GluePoint3X" fmla="*/ 1151166 w 1151166"/>
                <a:gd name="GluePoint3Y" fmla="*/ 983004 h 1149940"/>
                <a:gd name="GluePoint4X" fmla="*/ 984053 w 1151166"/>
                <a:gd name="GluePoint4Y" fmla="*/ 1149940 h 1149940"/>
                <a:gd name="GluePoint5X" fmla="*/ 0 w 1151166"/>
                <a:gd name="GluePoint5Y" fmla="*/ 1149940 h 1149940"/>
                <a:gd name="GluePoint6X" fmla="*/ 0 w 1151166"/>
                <a:gd name="GluePoint6Y" fmla="*/ 166937 h 1149940"/>
                <a:gd name="GluePoint7X" fmla="*/ 167113 w 1151166"/>
                <a:gd name="GluePoint7Y" fmla="*/ 0 h 114994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24" name="Полилиния 80"/>
            <p:cNvSpPr/>
            <p:nvPr/>
          </p:nvSpPr>
          <p:spPr>
            <a:xfrm>
              <a:off x="6186240" y="6024240"/>
              <a:ext cx="601200" cy="165600"/>
            </a:xfrm>
            <a:custGeom>
              <a:avLst/>
              <a:gdLst>
                <a:gd name="textAreaLeft" fmla="*/ 0 w 601200"/>
                <a:gd name="textAreaRight" fmla="*/ 601560 w 601200"/>
                <a:gd name="textAreaTop" fmla="*/ 0 h 165600"/>
                <a:gd name="textAreaBottom" fmla="*/ 165960 h 165600"/>
                <a:gd name="GluePoint1X" fmla="*/ 1078215 w 1203549"/>
                <a:gd name="GluePoint1Y" fmla="*/ 332239 h 332238"/>
                <a:gd name="GluePoint2X" fmla="*/ 0 w 1203549"/>
                <a:gd name="GluePoint2Y" fmla="*/ 332239 h 332238"/>
                <a:gd name="GluePoint3X" fmla="*/ 0 w 1203549"/>
                <a:gd name="GluePoint3Y" fmla="*/ 125214 h 332238"/>
                <a:gd name="GluePoint4X" fmla="*/ 125335 w 1203549"/>
                <a:gd name="GluePoint4Y" fmla="*/ 0 h 332238"/>
                <a:gd name="GluePoint5X" fmla="*/ 1203549 w 1203549"/>
                <a:gd name="GluePoint5Y" fmla="*/ 0 h 332238"/>
                <a:gd name="GluePoint6X" fmla="*/ 1203549 w 1203549"/>
                <a:gd name="GluePoint6Y" fmla="*/ 207037 h 332238"/>
                <a:gd name="GluePoint7X" fmla="*/ 1078215 w 1203549"/>
                <a:gd name="GluePoint7Y" fmla="*/ 332239 h 33223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25" name="Полилиния 81"/>
            <p:cNvSpPr/>
            <p:nvPr/>
          </p:nvSpPr>
          <p:spPr>
            <a:xfrm>
              <a:off x="575100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6"/>
                <a:gd name="GluePoint1Y" fmla="*/ 169108 h 169107"/>
                <a:gd name="GluePoint2X" fmla="*/ 169287 w 169286"/>
                <a:gd name="GluePoint2Y" fmla="*/ 84554 h 169107"/>
                <a:gd name="GluePoint3X" fmla="*/ 84643 w 169286"/>
                <a:gd name="GluePoint3Y" fmla="*/ 0 h 169107"/>
                <a:gd name="GluePoint4X" fmla="*/ 0 w 169286"/>
                <a:gd name="GluePoint4Y" fmla="*/ 84554 h 169107"/>
                <a:gd name="GluePoint5X" fmla="*/ 84643 w 169286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26" name="Полилиния 82"/>
            <p:cNvSpPr/>
            <p:nvPr/>
          </p:nvSpPr>
          <p:spPr>
            <a:xfrm>
              <a:off x="5953320" y="4719240"/>
              <a:ext cx="76320" cy="76320"/>
            </a:xfrm>
            <a:custGeom>
              <a:avLst/>
              <a:gdLst>
                <a:gd name="textAreaLeft" fmla="*/ 0 w 76320"/>
                <a:gd name="textAreaRight" fmla="*/ 76680 w 76320"/>
                <a:gd name="textAreaTop" fmla="*/ 0 h 76320"/>
                <a:gd name="textAreaBottom" fmla="*/ 76680 h 76320"/>
                <a:gd name="GluePoint1X" fmla="*/ 153271 w 153270"/>
                <a:gd name="GluePoint1Y" fmla="*/ 76554 h 153109"/>
                <a:gd name="GluePoint2X" fmla="*/ 76635 w 153270"/>
                <a:gd name="GluePoint2Y" fmla="*/ 153109 h 153109"/>
                <a:gd name="GluePoint3X" fmla="*/ 0 w 153270"/>
                <a:gd name="GluePoint3Y" fmla="*/ 76554 h 153109"/>
                <a:gd name="GluePoint4X" fmla="*/ 76635 w 153270"/>
                <a:gd name="GluePoint4Y" fmla="*/ 0 h 153109"/>
                <a:gd name="GluePoint5X" fmla="*/ 153271 w 153270"/>
                <a:gd name="GluePoint5Y" fmla="*/ 76554 h 15310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680" bIns="316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27" name="Полилиния 83"/>
            <p:cNvSpPr/>
            <p:nvPr/>
          </p:nvSpPr>
          <p:spPr>
            <a:xfrm>
              <a:off x="5552280" y="4715280"/>
              <a:ext cx="84240" cy="84240"/>
            </a:xfrm>
            <a:custGeom>
              <a:avLst/>
              <a:gdLst>
                <a:gd name="textAreaLeft" fmla="*/ 0 w 84240"/>
                <a:gd name="textAreaRight" fmla="*/ 84600 w 84240"/>
                <a:gd name="textAreaTop" fmla="*/ 0 h 84240"/>
                <a:gd name="textAreaBottom" fmla="*/ 84600 h 84240"/>
                <a:gd name="GluePoint1X" fmla="*/ 84643 w 169284"/>
                <a:gd name="GluePoint1Y" fmla="*/ 169108 h 169107"/>
                <a:gd name="GluePoint2X" fmla="*/ 169284 w 169284"/>
                <a:gd name="GluePoint2Y" fmla="*/ 84554 h 169107"/>
                <a:gd name="GluePoint3X" fmla="*/ 84643 w 169284"/>
                <a:gd name="GluePoint3Y" fmla="*/ 0 h 169107"/>
                <a:gd name="GluePoint4X" fmla="*/ 0 w 169284"/>
                <a:gd name="GluePoint4Y" fmla="*/ 84554 h 169107"/>
                <a:gd name="GluePoint5X" fmla="*/ 84643 w 169284"/>
                <a:gd name="GluePoint5Y" fmla="*/ 169108 h 1691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0" bIns="396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28" name="Полилиния 84"/>
            <p:cNvSpPr/>
            <p:nvPr/>
          </p:nvSpPr>
          <p:spPr>
            <a:xfrm>
              <a:off x="5456160" y="4624560"/>
              <a:ext cx="1274760" cy="1273680"/>
            </a:xfrm>
            <a:custGeom>
              <a:avLst/>
              <a:gdLst>
                <a:gd name="textAreaLeft" fmla="*/ 0 w 1274760"/>
                <a:gd name="textAreaRight" fmla="*/ 1275120 w 1274760"/>
                <a:gd name="textAreaTop" fmla="*/ 0 h 1273680"/>
                <a:gd name="textAreaBottom" fmla="*/ 1274040 h 1273680"/>
                <a:gd name="GluePoint1X" fmla="*/ 2174320 w 2550827"/>
                <a:gd name="GluePoint1Y" fmla="*/ 83 h 2548294"/>
                <a:gd name="GluePoint2X" fmla="*/ 132855 w 2550827"/>
                <a:gd name="GluePoint2Y" fmla="*/ 168 h 2548294"/>
                <a:gd name="GluePoint3X" fmla="*/ 7604 w 2550827"/>
                <a:gd name="GluePoint3Y" fmla="*/ 124953 h 2548294"/>
                <a:gd name="GluePoint4X" fmla="*/ 0 w 2550827"/>
                <a:gd name="GluePoint4Y" fmla="*/ 2548295 h 2548294"/>
                <a:gd name="GluePoint5X" fmla="*/ 2424566 w 2550827"/>
                <a:gd name="GluePoint5Y" fmla="*/ 2548295 h 2548294"/>
                <a:gd name="GluePoint6X" fmla="*/ 2549901 w 2550827"/>
                <a:gd name="GluePoint6Y" fmla="*/ 2422098 h 2548294"/>
                <a:gd name="GluePoint7X" fmla="*/ 2548231 w 2550827"/>
                <a:gd name="GluePoint7Y" fmla="*/ 2209005 h 2548294"/>
                <a:gd name="GluePoint8X" fmla="*/ 2550827 w 2550827"/>
                <a:gd name="GluePoint8Y" fmla="*/ 1017068 h 2548294"/>
                <a:gd name="GluePoint9X" fmla="*/ 2550827 w 2550827"/>
                <a:gd name="GluePoint9Y" fmla="*/ 83 h 2548294"/>
                <a:gd name="GluePoint10X" fmla="*/ 2174320 w 2550827"/>
                <a:gd name="GluePoint10Y" fmla="*/ 0 h 2548294"/>
                <a:gd name="GluePoint11X" fmla="*/ 2174320 w 2550827"/>
                <a:gd name="GluePoint11Y" fmla="*/ 83 h 25482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29" name="Полилиния 85"/>
            <p:cNvSpPr/>
            <p:nvPr/>
          </p:nvSpPr>
          <p:spPr>
            <a:xfrm>
              <a:off x="5872680" y="5040720"/>
              <a:ext cx="442080" cy="441720"/>
            </a:xfrm>
            <a:custGeom>
              <a:avLst/>
              <a:gdLst>
                <a:gd name="textAreaLeft" fmla="*/ 0 w 442080"/>
                <a:gd name="textAreaRight" fmla="*/ 442440 w 442080"/>
                <a:gd name="textAreaTop" fmla="*/ 0 h 441720"/>
                <a:gd name="textAreaBottom" fmla="*/ 442080 h 441720"/>
                <a:gd name="GluePoint1X" fmla="*/ 116892 w 884858"/>
                <a:gd name="GluePoint1Y" fmla="*/ 0 h 883936"/>
                <a:gd name="GluePoint2X" fmla="*/ 884859 w 884858"/>
                <a:gd name="GluePoint2Y" fmla="*/ 0 h 883936"/>
                <a:gd name="GluePoint3X" fmla="*/ 884859 w 884858"/>
                <a:gd name="GluePoint3Y" fmla="*/ 767156 h 883936"/>
                <a:gd name="GluePoint4X" fmla="*/ 767967 w 884858"/>
                <a:gd name="GluePoint4Y" fmla="*/ 883937 h 883936"/>
                <a:gd name="GluePoint5X" fmla="*/ 0 w 884858"/>
                <a:gd name="GluePoint5Y" fmla="*/ 883937 h 883936"/>
                <a:gd name="GluePoint6X" fmla="*/ 0 w 884858"/>
                <a:gd name="GluePoint6Y" fmla="*/ 116769 h 883936"/>
                <a:gd name="GluePoint7X" fmla="*/ 116892 w 884858"/>
                <a:gd name="GluePoint7Y" fmla="*/ 0 h 883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30" name="Полилиния 86"/>
            <p:cNvSpPr/>
            <p:nvPr/>
          </p:nvSpPr>
          <p:spPr>
            <a:xfrm>
              <a:off x="6161040" y="5162040"/>
              <a:ext cx="479520" cy="198720"/>
            </a:xfrm>
            <a:custGeom>
              <a:avLst/>
              <a:gdLst>
                <a:gd name="textAreaLeft" fmla="*/ 0 w 479520"/>
                <a:gd name="textAreaRight" fmla="*/ 479880 w 479520"/>
                <a:gd name="textAreaTop" fmla="*/ 0 h 198720"/>
                <a:gd name="textAreaBottom" fmla="*/ 199080 h 198720"/>
                <a:gd name="GluePoint1X" fmla="*/ 760645 w 959755"/>
                <a:gd name="GluePoint1Y" fmla="*/ 0 h 397811"/>
                <a:gd name="GluePoint2X" fmla="*/ 199110 w 959755"/>
                <a:gd name="GluePoint2Y" fmla="*/ 0 h 397811"/>
                <a:gd name="GluePoint3X" fmla="*/ 0 w 959755"/>
                <a:gd name="GluePoint3Y" fmla="*/ 198900 h 397811"/>
                <a:gd name="GluePoint4X" fmla="*/ 199110 w 959755"/>
                <a:gd name="GluePoint4Y" fmla="*/ 397812 h 397811"/>
                <a:gd name="GluePoint5X" fmla="*/ 760645 w 959755"/>
                <a:gd name="GluePoint5Y" fmla="*/ 397812 h 397811"/>
                <a:gd name="GluePoint6X" fmla="*/ 959755 w 959755"/>
                <a:gd name="GluePoint6Y" fmla="*/ 198900 h 397811"/>
                <a:gd name="GluePoint7X" fmla="*/ 760645 w 959755"/>
                <a:gd name="GluePoint7Y" fmla="*/ 0 h 39781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531" name="Группа 87"/>
          <p:cNvGrpSpPr/>
          <p:nvPr/>
        </p:nvGrpSpPr>
        <p:grpSpPr>
          <a:xfrm>
            <a:off x="615240" y="1879920"/>
            <a:ext cx="2972520" cy="1909800"/>
            <a:chOff x="615240" y="1879920"/>
            <a:chExt cx="2972520" cy="1909800"/>
          </a:xfrm>
        </p:grpSpPr>
        <p:sp>
          <p:nvSpPr>
            <p:cNvPr id="10532" name="Полилиния 88"/>
            <p:cNvSpPr/>
            <p:nvPr/>
          </p:nvSpPr>
          <p:spPr>
            <a:xfrm>
              <a:off x="2784960" y="3020760"/>
              <a:ext cx="802800" cy="743040"/>
            </a:xfrm>
            <a:custGeom>
              <a:avLst/>
              <a:gdLst>
                <a:gd name="textAreaLeft" fmla="*/ 0 w 802800"/>
                <a:gd name="textAreaRight" fmla="*/ 803160 w 802800"/>
                <a:gd name="textAreaTop" fmla="*/ 0 h 743040"/>
                <a:gd name="textAreaBottom" fmla="*/ 743400 h 743040"/>
                <a:gd name="GluePoint1X" fmla="*/ 0 w 1606717"/>
                <a:gd name="GluePoint1Y" fmla="*/ 0 h 1487062"/>
                <a:gd name="GluePoint2X" fmla="*/ 863396 w 1606717"/>
                <a:gd name="GluePoint2Y" fmla="*/ 0 h 1487062"/>
                <a:gd name="GluePoint3X" fmla="*/ 1606717 w 1606717"/>
                <a:gd name="GluePoint3Y" fmla="*/ 743531 h 1487062"/>
                <a:gd name="GluePoint4X" fmla="*/ 1606717 w 1606717"/>
                <a:gd name="GluePoint4Y" fmla="*/ 743531 h 1487062"/>
                <a:gd name="GluePoint5X" fmla="*/ 863396 w 1606717"/>
                <a:gd name="GluePoint5Y" fmla="*/ 1487062 h 1487062"/>
                <a:gd name="GluePoint6X" fmla="*/ 194133 w 1606717"/>
                <a:gd name="GluePoint6Y" fmla="*/ 1487062 h 148706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33" name="Полилиния 89"/>
            <p:cNvSpPr/>
            <p:nvPr/>
          </p:nvSpPr>
          <p:spPr>
            <a:xfrm flipV="1">
              <a:off x="2390400" y="1904760"/>
              <a:ext cx="917280" cy="1315080"/>
            </a:xfrm>
            <a:custGeom>
              <a:avLst/>
              <a:gdLst>
                <a:gd name="textAreaLeft" fmla="*/ 0 w 917280"/>
                <a:gd name="textAreaRight" fmla="*/ 917640 w 917280"/>
                <a:gd name="textAreaTop" fmla="*/ -360 h 1315080"/>
                <a:gd name="textAreaBottom" fmla="*/ 1315080 h 1315080"/>
                <a:gd name="GluePoint1X" fmla="*/ 312 w 1835431"/>
                <a:gd name="GluePoint1Y" fmla="*/ 6 h 2630956"/>
                <a:gd name="GluePoint2X" fmla="*/ 1835743 w 1835431"/>
                <a:gd name="GluePoint2Y" fmla="*/ 6 h 2630956"/>
                <a:gd name="GluePoint3X" fmla="*/ 1835743 w 1835431"/>
                <a:gd name="GluePoint3Y" fmla="*/ 2630962 h 2630956"/>
                <a:gd name="GluePoint4X" fmla="*/ 312 w 1835431"/>
                <a:gd name="GluePoint4Y" fmla="*/ 2630962 h 26309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34" name="Полилиния 90"/>
            <p:cNvSpPr/>
            <p:nvPr/>
          </p:nvSpPr>
          <p:spPr>
            <a:xfrm>
              <a:off x="2847960" y="3738600"/>
              <a:ext cx="51120" cy="51120"/>
            </a:xfrm>
            <a:custGeom>
              <a:avLst/>
              <a:gdLst>
                <a:gd name="textAreaLeft" fmla="*/ 0 w 51120"/>
                <a:gd name="textAreaRight" fmla="*/ 51480 w 51120"/>
                <a:gd name="textAreaTop" fmla="*/ 0 h 51120"/>
                <a:gd name="textAreaBottom" fmla="*/ 51480 h 51120"/>
                <a:gd name="GluePoint1X" fmla="*/ 51461 w 102921"/>
                <a:gd name="GluePoint1Y" fmla="*/ 102950 h 102950"/>
                <a:gd name="GluePoint2X" fmla="*/ 102921 w 102921"/>
                <a:gd name="GluePoint2Y" fmla="*/ 51475 h 102950"/>
                <a:gd name="GluePoint3X" fmla="*/ 51461 w 102921"/>
                <a:gd name="GluePoint3Y" fmla="*/ 0 h 102950"/>
                <a:gd name="GluePoint4X" fmla="*/ 0 w 102921"/>
                <a:gd name="GluePoint4Y" fmla="*/ 51475 h 102950"/>
                <a:gd name="GluePoint5X" fmla="*/ 51461 w 102921"/>
                <a:gd name="GluePoint5Y" fmla="*/ 10295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35" name="Полилиния 91"/>
            <p:cNvSpPr/>
            <p:nvPr/>
          </p:nvSpPr>
          <p:spPr>
            <a:xfrm>
              <a:off x="163764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0 h 228778"/>
                <a:gd name="GluePoint2X" fmla="*/ 3167692 w 3224870"/>
                <a:gd name="GluePoint2Y" fmla="*/ 0 h 228778"/>
                <a:gd name="GluePoint3X" fmla="*/ 3224871 w 3224870"/>
                <a:gd name="GluePoint3Y" fmla="*/ 57195 h 228778"/>
                <a:gd name="GluePoint4X" fmla="*/ 3224871 w 3224870"/>
                <a:gd name="GluePoint4Y" fmla="*/ 228779 h 228778"/>
                <a:gd name="GluePoint5X" fmla="*/ 0 w 3224870"/>
                <a:gd name="GluePoint5Y" fmla="*/ 22877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36" name="Полилиния 92"/>
            <p:cNvSpPr/>
            <p:nvPr/>
          </p:nvSpPr>
          <p:spPr>
            <a:xfrm>
              <a:off x="835560" y="3260880"/>
              <a:ext cx="1611720" cy="11412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14120"/>
                <a:gd name="textAreaBottom" fmla="*/ 114480 h 114120"/>
                <a:gd name="GluePoint1X" fmla="*/ 0 w 3224870"/>
                <a:gd name="GluePoint1Y" fmla="*/ 114389 h 228778"/>
                <a:gd name="GluePoint2X" fmla="*/ 114357 w 3224870"/>
                <a:gd name="GluePoint2Y" fmla="*/ 0 h 228778"/>
                <a:gd name="GluePoint3X" fmla="*/ 3224871 w 3224870"/>
                <a:gd name="GluePoint3Y" fmla="*/ 0 h 228778"/>
                <a:gd name="GluePoint4X" fmla="*/ 3224871 w 3224870"/>
                <a:gd name="GluePoint4Y" fmla="*/ 114389 h 228778"/>
                <a:gd name="GluePoint5X" fmla="*/ 3110513 w 3224870"/>
                <a:gd name="GluePoint5Y" fmla="*/ 228779 h 228778"/>
                <a:gd name="GluePoint6X" fmla="*/ 0 w 3224870"/>
                <a:gd name="GluePoint6Y" fmla="*/ 228779 h 228778"/>
                <a:gd name="GluePoint7X" fmla="*/ 0 w 3224870"/>
                <a:gd name="GluePoint7Y" fmla="*/ 114389 h 22877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37" name="Полилиния 93"/>
            <p:cNvSpPr/>
            <p:nvPr/>
          </p:nvSpPr>
          <p:spPr>
            <a:xfrm>
              <a:off x="1638720" y="2059920"/>
              <a:ext cx="1611720" cy="120060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1200600"/>
                <a:gd name="textAreaBottom" fmla="*/ 1200960 h 1200600"/>
                <a:gd name="GluePoint1X" fmla="*/ 0 w 3224870"/>
                <a:gd name="GluePoint1Y" fmla="*/ 114389 h 2402177"/>
                <a:gd name="GluePoint2X" fmla="*/ 114357 w 3224870"/>
                <a:gd name="GluePoint2Y" fmla="*/ 0 h 2402177"/>
                <a:gd name="GluePoint3X" fmla="*/ 3224871 w 3224870"/>
                <a:gd name="GluePoint3Y" fmla="*/ 0 h 2402177"/>
                <a:gd name="GluePoint4X" fmla="*/ 3224871 w 3224870"/>
                <a:gd name="GluePoint4Y" fmla="*/ 2287788 h 2402177"/>
                <a:gd name="GluePoint5X" fmla="*/ 3110513 w 3224870"/>
                <a:gd name="GluePoint5Y" fmla="*/ 2402178 h 2402177"/>
                <a:gd name="GluePoint6X" fmla="*/ 0 w 3224870"/>
                <a:gd name="GluePoint6Y" fmla="*/ 2402178 h 2402177"/>
                <a:gd name="GluePoint7X" fmla="*/ 0 w 3224870"/>
                <a:gd name="GluePoint7Y" fmla="*/ 114389 h 24021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38" name="Полилиния 94"/>
            <p:cNvSpPr/>
            <p:nvPr/>
          </p:nvSpPr>
          <p:spPr>
            <a:xfrm>
              <a:off x="1055520" y="1931400"/>
              <a:ext cx="1611720" cy="989280"/>
            </a:xfrm>
            <a:custGeom>
              <a:avLst/>
              <a:gdLst>
                <a:gd name="textAreaLeft" fmla="*/ 0 w 1611720"/>
                <a:gd name="textAreaRight" fmla="*/ 1612080 w 1611720"/>
                <a:gd name="textAreaTop" fmla="*/ 0 h 989280"/>
                <a:gd name="textAreaBottom" fmla="*/ 989640 h 989280"/>
                <a:gd name="GluePoint1X" fmla="*/ 404447 w 3224870"/>
                <a:gd name="GluePoint1Y" fmla="*/ 0 h 1978936"/>
                <a:gd name="GluePoint2X" fmla="*/ 3224871 w 3224870"/>
                <a:gd name="GluePoint2Y" fmla="*/ 0 h 1978936"/>
                <a:gd name="GluePoint3X" fmla="*/ 3224871 w 3224870"/>
                <a:gd name="GluePoint3Y" fmla="*/ 1582417 h 1978936"/>
                <a:gd name="GluePoint4X" fmla="*/ 2820504 w 3224870"/>
                <a:gd name="GluePoint4Y" fmla="*/ 1978937 h 1978936"/>
                <a:gd name="GluePoint5X" fmla="*/ 0 w 3224870"/>
                <a:gd name="GluePoint5Y" fmla="*/ 1978937 h 1978936"/>
                <a:gd name="GluePoint6X" fmla="*/ 0 w 3224870"/>
                <a:gd name="GluePoint6Y" fmla="*/ 396514 h 1978936"/>
                <a:gd name="GluePoint7X" fmla="*/ 404367 w 3224870"/>
                <a:gd name="GluePoint7Y" fmla="*/ 0 h 1978936"/>
                <a:gd name="GluePoint8X" fmla="*/ 404447 w 3224870"/>
                <a:gd name="GluePoint8Y" fmla="*/ 0 h 197893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39" name="Полилиния 95"/>
            <p:cNvSpPr/>
            <p:nvPr/>
          </p:nvSpPr>
          <p:spPr>
            <a:xfrm>
              <a:off x="1695960" y="2117160"/>
              <a:ext cx="1497600" cy="10864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1086480"/>
                <a:gd name="textAreaBottom" fmla="*/ 1086840 h 1086480"/>
                <a:gd name="GluePoint1X" fmla="*/ 0 w 2996156"/>
                <a:gd name="GluePoint1Y" fmla="*/ 114389 h 2173398"/>
                <a:gd name="GluePoint2X" fmla="*/ 114357 w 2996156"/>
                <a:gd name="GluePoint2Y" fmla="*/ 0 h 2173398"/>
                <a:gd name="GluePoint3X" fmla="*/ 2996156 w 2996156"/>
                <a:gd name="GluePoint3Y" fmla="*/ 0 h 2173398"/>
                <a:gd name="GluePoint4X" fmla="*/ 2996156 w 2996156"/>
                <a:gd name="GluePoint4Y" fmla="*/ 2059009 h 2173398"/>
                <a:gd name="GluePoint5X" fmla="*/ 2881799 w 2996156"/>
                <a:gd name="GluePoint5Y" fmla="*/ 2173399 h 2173398"/>
                <a:gd name="GluePoint6X" fmla="*/ 0 w 2996156"/>
                <a:gd name="GluePoint6Y" fmla="*/ 2173399 h 2173398"/>
                <a:gd name="GluePoint7X" fmla="*/ 0 w 2996156"/>
                <a:gd name="GluePoint7Y" fmla="*/ 114389 h 217339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40" name="Полилиния 96"/>
            <p:cNvSpPr/>
            <p:nvPr/>
          </p:nvSpPr>
          <p:spPr>
            <a:xfrm>
              <a:off x="2639160" y="3038040"/>
              <a:ext cx="439920" cy="51120"/>
            </a:xfrm>
            <a:custGeom>
              <a:avLst/>
              <a:gdLst>
                <a:gd name="textAreaLeft" fmla="*/ 0 w 439920"/>
                <a:gd name="textAreaRight" fmla="*/ 440280 w 439920"/>
                <a:gd name="textAreaTop" fmla="*/ 0 h 51120"/>
                <a:gd name="textAreaBottom" fmla="*/ 51480 h 51120"/>
                <a:gd name="GluePoint1X" fmla="*/ 829089 w 880549"/>
                <a:gd name="GluePoint1Y" fmla="*/ 0 h 102950"/>
                <a:gd name="GluePoint2X" fmla="*/ 880550 w 880549"/>
                <a:gd name="GluePoint2Y" fmla="*/ 0 h 102950"/>
                <a:gd name="GluePoint3X" fmla="*/ 880550 w 880549"/>
                <a:gd name="GluePoint3Y" fmla="*/ 102950 h 102950"/>
                <a:gd name="GluePoint4X" fmla="*/ 829089 w 880549"/>
                <a:gd name="GluePoint4Y" fmla="*/ 102950 h 102950"/>
                <a:gd name="GluePoint5X" fmla="*/ 51461 w 880549"/>
                <a:gd name="GluePoint5Y" fmla="*/ 102950 h 102950"/>
                <a:gd name="GluePoint6X" fmla="*/ 0 w 880549"/>
                <a:gd name="GluePoint6Y" fmla="*/ 102950 h 102950"/>
                <a:gd name="GluePoint7X" fmla="*/ 0 w 880549"/>
                <a:gd name="GluePoint7Y" fmla="*/ 0 h 102950"/>
                <a:gd name="GluePoint8X" fmla="*/ 51461 w 880549"/>
                <a:gd name="GluePoint8Y" fmla="*/ 0 h 10295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</a:cxnLst>
              <a:rect l="textAreaLeft" t="textAreaTop" r="textAreaRight" b="textAreaBottom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41" name="Полилиния 97"/>
            <p:cNvSpPr/>
            <p:nvPr/>
          </p:nvSpPr>
          <p:spPr>
            <a:xfrm>
              <a:off x="1112760" y="1936800"/>
              <a:ext cx="1497600" cy="926280"/>
            </a:xfrm>
            <a:custGeom>
              <a:avLst/>
              <a:gdLst>
                <a:gd name="textAreaLeft" fmla="*/ 0 w 1497600"/>
                <a:gd name="textAreaRight" fmla="*/ 1497960 w 1497600"/>
                <a:gd name="textAreaTop" fmla="*/ 0 h 926280"/>
                <a:gd name="textAreaBottom" fmla="*/ 926640 h 926280"/>
                <a:gd name="GluePoint1X" fmla="*/ 0 w 2996156"/>
                <a:gd name="GluePoint1Y" fmla="*/ 114389 h 1853108"/>
                <a:gd name="GluePoint2X" fmla="*/ 114357 w 2996156"/>
                <a:gd name="GluePoint2Y" fmla="*/ 0 h 1853108"/>
                <a:gd name="GluePoint3X" fmla="*/ 2996156 w 2996156"/>
                <a:gd name="GluePoint3Y" fmla="*/ 0 h 1853108"/>
                <a:gd name="GluePoint4X" fmla="*/ 2996156 w 2996156"/>
                <a:gd name="GluePoint4Y" fmla="*/ 1738719 h 1853108"/>
                <a:gd name="GluePoint5X" fmla="*/ 2881799 w 2996156"/>
                <a:gd name="GluePoint5Y" fmla="*/ 1853108 h 1853108"/>
                <a:gd name="GluePoint6X" fmla="*/ 0 w 2996156"/>
                <a:gd name="GluePoint6Y" fmla="*/ 1853108 h 1853108"/>
                <a:gd name="GluePoint7X" fmla="*/ 0 w 2996156"/>
                <a:gd name="GluePoint7Y" fmla="*/ 114389 h 18531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42" name="Полилиния 98"/>
            <p:cNvSpPr/>
            <p:nvPr/>
          </p:nvSpPr>
          <p:spPr>
            <a:xfrm>
              <a:off x="1055520" y="1879920"/>
              <a:ext cx="508320" cy="279720"/>
            </a:xfrm>
            <a:custGeom>
              <a:avLst/>
              <a:gdLst>
                <a:gd name="textAreaLeft" fmla="*/ 0 w 508320"/>
                <a:gd name="textAreaRight" fmla="*/ 508680 w 508320"/>
                <a:gd name="textAreaTop" fmla="*/ 0 h 279720"/>
                <a:gd name="textAreaBottom" fmla="*/ 280080 h 279720"/>
                <a:gd name="GluePoint1X" fmla="*/ 1017778 w 1017778"/>
                <a:gd name="GluePoint1Y" fmla="*/ 0 h 560508"/>
                <a:gd name="GluePoint2X" fmla="*/ 171536 w 1017778"/>
                <a:gd name="GluePoint2Y" fmla="*/ 0 h 560508"/>
                <a:gd name="GluePoint3X" fmla="*/ 0 w 1017778"/>
                <a:gd name="GluePoint3Y" fmla="*/ 171584 h 560508"/>
                <a:gd name="GluePoint4X" fmla="*/ 0 w 1017778"/>
                <a:gd name="GluePoint4Y" fmla="*/ 560508 h 56050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43" name="Полилиния 99"/>
            <p:cNvSpPr/>
            <p:nvPr/>
          </p:nvSpPr>
          <p:spPr>
            <a:xfrm>
              <a:off x="122688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44" name="Полилиния 100"/>
            <p:cNvSpPr/>
            <p:nvPr/>
          </p:nvSpPr>
          <p:spPr>
            <a:xfrm>
              <a:off x="134136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45" name="Полилиния 101"/>
            <p:cNvSpPr/>
            <p:nvPr/>
          </p:nvSpPr>
          <p:spPr>
            <a:xfrm>
              <a:off x="1455840" y="2051280"/>
              <a:ext cx="56880" cy="56880"/>
            </a:xfrm>
            <a:custGeom>
              <a:avLst/>
              <a:gdLst>
                <a:gd name="textAreaLeft" fmla="*/ 0 w 56880"/>
                <a:gd name="textAreaRight" fmla="*/ 57240 w 56880"/>
                <a:gd name="textAreaTop" fmla="*/ 0 h 56880"/>
                <a:gd name="textAreaBottom" fmla="*/ 57240 h 56880"/>
                <a:gd name="GluePoint1X" fmla="*/ 57179 w 114357"/>
                <a:gd name="GluePoint1Y" fmla="*/ 114389 h 114389"/>
                <a:gd name="GluePoint2X" fmla="*/ 114357 w 114357"/>
                <a:gd name="GluePoint2Y" fmla="*/ 57195 h 114389"/>
                <a:gd name="GluePoint3X" fmla="*/ 57179 w 114357"/>
                <a:gd name="GluePoint3Y" fmla="*/ 0 h 114389"/>
                <a:gd name="GluePoint4X" fmla="*/ 0 w 114357"/>
                <a:gd name="GluePoint4Y" fmla="*/ 57195 h 114389"/>
                <a:gd name="GluePoint5X" fmla="*/ 57179 w 114357"/>
                <a:gd name="GluePoint5Y" fmla="*/ 114389 h 11438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46" name="Полилиния 102"/>
            <p:cNvSpPr/>
            <p:nvPr/>
          </p:nvSpPr>
          <p:spPr>
            <a:xfrm>
              <a:off x="615240" y="2683440"/>
              <a:ext cx="399960" cy="399960"/>
            </a:xfrm>
            <a:custGeom>
              <a:avLst/>
              <a:gdLst>
                <a:gd name="textAreaLeft" fmla="*/ 0 w 399960"/>
                <a:gd name="textAreaRight" fmla="*/ 400320 w 399960"/>
                <a:gd name="textAreaTop" fmla="*/ 0 h 399960"/>
                <a:gd name="textAreaBottom" fmla="*/ 400320 h 399960"/>
                <a:gd name="GluePoint1X" fmla="*/ 400250 w 800499"/>
                <a:gd name="GluePoint1Y" fmla="*/ 800726 h 800725"/>
                <a:gd name="GluePoint2X" fmla="*/ 800500 w 800499"/>
                <a:gd name="GluePoint2Y" fmla="*/ 400363 h 800725"/>
                <a:gd name="GluePoint3X" fmla="*/ 400250 w 800499"/>
                <a:gd name="GluePoint3Y" fmla="*/ 0 h 800725"/>
                <a:gd name="GluePoint4X" fmla="*/ 0 w 800499"/>
                <a:gd name="GluePoint4Y" fmla="*/ 400363 h 800725"/>
                <a:gd name="GluePoint5X" fmla="*/ 400250 w 800499"/>
                <a:gd name="GluePoint5Y" fmla="*/ 800726 h 80072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47" name="Полилиния 103"/>
            <p:cNvSpPr/>
            <p:nvPr/>
          </p:nvSpPr>
          <p:spPr>
            <a:xfrm>
              <a:off x="815400" y="2772720"/>
              <a:ext cx="5400" cy="225000"/>
            </a:xfrm>
            <a:custGeom>
              <a:avLst/>
              <a:gdLst>
                <a:gd name="textAreaLeft" fmla="*/ 0 w 5400"/>
                <a:gd name="textAreaRight" fmla="*/ 5760 w 5400"/>
                <a:gd name="textAreaTop" fmla="*/ 0 h 225000"/>
                <a:gd name="textAreaBottom" fmla="*/ 225360 h 225000"/>
                <a:gd name="GluePoint1X" fmla="*/ 0 w 11435"/>
                <a:gd name="GluePoint1Y" fmla="*/ 450660 h 450659"/>
                <a:gd name="GluePoint2X" fmla="*/ 0 w 11435"/>
                <a:gd name="GluePoint2Y" fmla="*/ 0 h 45065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48" name="Полилиния 104"/>
            <p:cNvSpPr/>
            <p:nvPr/>
          </p:nvSpPr>
          <p:spPr>
            <a:xfrm>
              <a:off x="732600" y="2769120"/>
              <a:ext cx="165600" cy="86400"/>
            </a:xfrm>
            <a:custGeom>
              <a:avLst/>
              <a:gdLst>
                <a:gd name="textAreaLeft" fmla="*/ 0 w 165600"/>
                <a:gd name="textAreaRight" fmla="*/ 165960 w 165600"/>
                <a:gd name="textAreaTop" fmla="*/ 0 h 86400"/>
                <a:gd name="textAreaBottom" fmla="*/ 86760 h 86400"/>
                <a:gd name="GluePoint1X" fmla="*/ 331636 w 331635"/>
                <a:gd name="GluePoint1Y" fmla="*/ 173334 h 173334"/>
                <a:gd name="GluePoint2X" fmla="*/ 165818 w 331635"/>
                <a:gd name="GluePoint2Y" fmla="*/ 0 h 173334"/>
                <a:gd name="GluePoint3X" fmla="*/ 0 w 331635"/>
                <a:gd name="GluePoint3Y" fmla="*/ 173334 h 1733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760" bIns="417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0549" name="Группа 105"/>
          <p:cNvGrpSpPr/>
          <p:nvPr/>
        </p:nvGrpSpPr>
        <p:grpSpPr>
          <a:xfrm>
            <a:off x="609480" y="4374360"/>
            <a:ext cx="2890080" cy="1809360"/>
            <a:chOff x="609480" y="4374360"/>
            <a:chExt cx="2890080" cy="1809360"/>
          </a:xfrm>
        </p:grpSpPr>
        <p:sp>
          <p:nvSpPr>
            <p:cNvPr id="10550" name="Полилиния 106"/>
            <p:cNvSpPr/>
            <p:nvPr/>
          </p:nvSpPr>
          <p:spPr>
            <a:xfrm flipV="1">
              <a:off x="2152800" y="5738760"/>
              <a:ext cx="1074240" cy="45360"/>
            </a:xfrm>
            <a:custGeom>
              <a:avLst/>
              <a:gdLst>
                <a:gd name="textAreaLeft" fmla="*/ 0 w 1074240"/>
                <a:gd name="textAreaRight" fmla="*/ 1074600 w 1074240"/>
                <a:gd name="textAreaTop" fmla="*/ 360 h 45360"/>
                <a:gd name="textAreaBottom" fmla="*/ 46080 h 45360"/>
                <a:gd name="GluePoint1X" fmla="*/ 252 w 2149838"/>
                <a:gd name="GluePoint1Y" fmla="*/ 224 h 91564"/>
                <a:gd name="GluePoint2X" fmla="*/ 2150091 w 2149838"/>
                <a:gd name="GluePoint2Y" fmla="*/ 224 h 91564"/>
                <a:gd name="GluePoint3X" fmla="*/ 2150091 w 2149838"/>
                <a:gd name="GluePoint3Y" fmla="*/ 91788 h 91564"/>
                <a:gd name="GluePoint4X" fmla="*/ 252 w 2149838"/>
                <a:gd name="GluePoint4Y" fmla="*/ 91788 h 9156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51" name="Полилиния 107"/>
            <p:cNvSpPr/>
            <p:nvPr/>
          </p:nvSpPr>
          <p:spPr>
            <a:xfrm flipV="1">
              <a:off x="2183400" y="4600080"/>
              <a:ext cx="143640" cy="39024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360 h 390240"/>
                <a:gd name="textAreaBottom" fmla="*/ 390960 h 390240"/>
                <a:gd name="GluePoint1X" fmla="*/ 257 w 287870"/>
                <a:gd name="GluePoint1Y" fmla="*/ 37 h 781347"/>
                <a:gd name="GluePoint2X" fmla="*/ 288127 w 287870"/>
                <a:gd name="GluePoint2Y" fmla="*/ 37 h 781347"/>
                <a:gd name="GluePoint3X" fmla="*/ 288127 w 287870"/>
                <a:gd name="GluePoint3Y" fmla="*/ 781384 h 781347"/>
                <a:gd name="GluePoint4X" fmla="*/ 257 w 287870"/>
                <a:gd name="GluePoint4Y" fmla="*/ 781384 h 78134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52" name="Скругленный прямоугольник 108"/>
            <p:cNvSpPr/>
            <p:nvPr/>
          </p:nvSpPr>
          <p:spPr>
            <a:xfrm flipV="1">
              <a:off x="1211400" y="4405680"/>
              <a:ext cx="388440" cy="18900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53" name="Полилиния 109"/>
            <p:cNvSpPr/>
            <p:nvPr/>
          </p:nvSpPr>
          <p:spPr>
            <a:xfrm flipV="1">
              <a:off x="1237320" y="4428360"/>
              <a:ext cx="143640" cy="14292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-360 h 142920"/>
                <a:gd name="textAreaBottom" fmla="*/ 142920 h 142920"/>
                <a:gd name="GluePoint1X" fmla="*/ 287973 w 287870"/>
                <a:gd name="GluePoint1Y" fmla="*/ 143459 h 286900"/>
                <a:gd name="GluePoint2X" fmla="*/ 144038 w 287870"/>
                <a:gd name="GluePoint2Y" fmla="*/ 286910 h 286900"/>
                <a:gd name="GluePoint3X" fmla="*/ 103 w 287870"/>
                <a:gd name="GluePoint3Y" fmla="*/ 143459 h 286900"/>
                <a:gd name="GluePoint4X" fmla="*/ 144038 w 287870"/>
                <a:gd name="GluePoint4Y" fmla="*/ 9 h 286900"/>
                <a:gd name="GluePoint5X" fmla="*/ 287973 w 287870"/>
                <a:gd name="GluePoint5Y" fmla="*/ 143459 h 28690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54" name="Полилиния 110"/>
            <p:cNvSpPr/>
            <p:nvPr/>
          </p:nvSpPr>
          <p:spPr>
            <a:xfrm>
              <a:off x="814680" y="4398840"/>
              <a:ext cx="1368360" cy="396360"/>
            </a:xfrm>
            <a:custGeom>
              <a:avLst/>
              <a:gdLst>
                <a:gd name="textAreaLeft" fmla="*/ 0 w 1368360"/>
                <a:gd name="textAreaRight" fmla="*/ 1368720 w 1368360"/>
                <a:gd name="textAreaTop" fmla="*/ 0 h 396360"/>
                <a:gd name="textAreaBottom" fmla="*/ 396720 h 396360"/>
                <a:gd name="GluePoint1X" fmla="*/ 2737829 w 2737829"/>
                <a:gd name="GluePoint1Y" fmla="*/ 793556 h 793555"/>
                <a:gd name="GluePoint2X" fmla="*/ 306245 w 2737829"/>
                <a:gd name="GluePoint2Y" fmla="*/ 793556 h 793555"/>
                <a:gd name="GluePoint3X" fmla="*/ 0 w 2737829"/>
                <a:gd name="GluePoint3Y" fmla="*/ 488342 h 793555"/>
                <a:gd name="GluePoint4X" fmla="*/ 0 w 2737829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55" name="Полилиния 111"/>
            <p:cNvSpPr/>
            <p:nvPr/>
          </p:nvSpPr>
          <p:spPr>
            <a:xfrm>
              <a:off x="1803960" y="4993920"/>
              <a:ext cx="997920" cy="396360"/>
            </a:xfrm>
            <a:custGeom>
              <a:avLst/>
              <a:gdLst>
                <a:gd name="textAreaLeft" fmla="*/ 0 w 997920"/>
                <a:gd name="textAreaRight" fmla="*/ 998280 w 997920"/>
                <a:gd name="textAreaTop" fmla="*/ 0 h 396360"/>
                <a:gd name="textAreaBottom" fmla="*/ 396720 h 396360"/>
                <a:gd name="GluePoint1X" fmla="*/ 0 w 1996716"/>
                <a:gd name="GluePoint1Y" fmla="*/ 793556 h 793555"/>
                <a:gd name="GluePoint2X" fmla="*/ 1690472 w 1996716"/>
                <a:gd name="GluePoint2Y" fmla="*/ 793556 h 793555"/>
                <a:gd name="GluePoint3X" fmla="*/ 1996717 w 1996716"/>
                <a:gd name="GluePoint3Y" fmla="*/ 488342 h 793555"/>
                <a:gd name="GluePoint4X" fmla="*/ 1996717 w 1996716"/>
                <a:gd name="GluePoint4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56" name="Скругленный прямоугольник 112"/>
            <p:cNvSpPr/>
            <p:nvPr/>
          </p:nvSpPr>
          <p:spPr>
            <a:xfrm flipV="1">
              <a:off x="1012320" y="5196960"/>
              <a:ext cx="786600" cy="387360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57" name="Скругленный прямоугольник 113"/>
            <p:cNvSpPr/>
            <p:nvPr/>
          </p:nvSpPr>
          <p:spPr>
            <a:xfrm flipV="1">
              <a:off x="609480" y="5389920"/>
              <a:ext cx="795600" cy="39636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58" name="Полилиния 114"/>
            <p:cNvSpPr/>
            <p:nvPr/>
          </p:nvSpPr>
          <p:spPr>
            <a:xfrm>
              <a:off x="1007640" y="5784480"/>
              <a:ext cx="991800" cy="198000"/>
            </a:xfrm>
            <a:custGeom>
              <a:avLst/>
              <a:gdLst>
                <a:gd name="textAreaLeft" fmla="*/ 0 w 991800"/>
                <a:gd name="textAreaRight" fmla="*/ 992160 w 991800"/>
                <a:gd name="textAreaTop" fmla="*/ 0 h 198000"/>
                <a:gd name="textAreaBottom" fmla="*/ 198360 h 198000"/>
                <a:gd name="GluePoint1X" fmla="*/ 0 w 1984466"/>
                <a:gd name="GluePoint1Y" fmla="*/ 0 h 396777"/>
                <a:gd name="GluePoint2X" fmla="*/ 0 w 1984466"/>
                <a:gd name="GluePoint2Y" fmla="*/ 0 h 396777"/>
                <a:gd name="GluePoint3X" fmla="*/ 398118 w 1984466"/>
                <a:gd name="GluePoint3Y" fmla="*/ 396778 h 396777"/>
                <a:gd name="GluePoint4X" fmla="*/ 1984467 w 1984466"/>
                <a:gd name="GluePoint4Y" fmla="*/ 396778 h 39677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>
              <a:solidFill>
                <a:srgbClr val="e6e6e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59" name="Полилиния 115"/>
            <p:cNvSpPr/>
            <p:nvPr/>
          </p:nvSpPr>
          <p:spPr>
            <a:xfrm>
              <a:off x="1972080" y="595224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60" name="Полилиния 116"/>
            <p:cNvSpPr/>
            <p:nvPr/>
          </p:nvSpPr>
          <p:spPr>
            <a:xfrm>
              <a:off x="2201760" y="5787360"/>
              <a:ext cx="994680" cy="396360"/>
            </a:xfrm>
            <a:custGeom>
              <a:avLst/>
              <a:gdLst>
                <a:gd name="textAreaLeft" fmla="*/ 0 w 994680"/>
                <a:gd name="textAreaRight" fmla="*/ 995040 w 994680"/>
                <a:gd name="textAreaTop" fmla="*/ 0 h 396360"/>
                <a:gd name="textAreaBottom" fmla="*/ 396720 h 396360"/>
                <a:gd name="GluePoint1X" fmla="*/ 1990592 w 1990591"/>
                <a:gd name="GluePoint1Y" fmla="*/ 0 h 793555"/>
                <a:gd name="GluePoint2X" fmla="*/ 0 w 1990591"/>
                <a:gd name="GluePoint2Y" fmla="*/ 0 h 793555"/>
                <a:gd name="GluePoint3X" fmla="*/ 0 w 1990591"/>
                <a:gd name="GluePoint3Y" fmla="*/ 793556 h 793555"/>
                <a:gd name="GluePoint4X" fmla="*/ 987334 w 1990591"/>
                <a:gd name="GluePoint4Y" fmla="*/ 793556 h 793555"/>
                <a:gd name="GluePoint5X" fmla="*/ 1990592 w 1990591"/>
                <a:gd name="GluePoint5Y" fmla="*/ 793556 h 793555"/>
                <a:gd name="GluePoint6X" fmla="*/ 1990592 w 1990591"/>
                <a:gd name="GluePoint6Y" fmla="*/ 0 h 7935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61" name="Полилиния 117"/>
            <p:cNvSpPr/>
            <p:nvPr/>
          </p:nvSpPr>
          <p:spPr>
            <a:xfrm>
              <a:off x="1904760" y="5683680"/>
              <a:ext cx="1594800" cy="72720"/>
            </a:xfrm>
            <a:custGeom>
              <a:avLst/>
              <a:gdLst>
                <a:gd name="textAreaLeft" fmla="*/ 0 w 1594800"/>
                <a:gd name="textAreaRight" fmla="*/ 1595160 w 1594800"/>
                <a:gd name="textAreaTop" fmla="*/ 0 h 72720"/>
                <a:gd name="textAreaBottom" fmla="*/ 73080 h 72720"/>
                <a:gd name="GluePoint1X" fmla="*/ 3191072 w 3191071"/>
                <a:gd name="GluePoint1Y" fmla="*/ 0 h 146502"/>
                <a:gd name="GluePoint2X" fmla="*/ 0 w 3191071"/>
                <a:gd name="GluePoint2Y" fmla="*/ 0 h 146502"/>
                <a:gd name="GluePoint3X" fmla="*/ 0 w 3191071"/>
                <a:gd name="GluePoint3Y" fmla="*/ 54938 h 146502"/>
                <a:gd name="GluePoint4X" fmla="*/ 91873 w 3191071"/>
                <a:gd name="GluePoint4Y" fmla="*/ 146503 h 146502"/>
                <a:gd name="GluePoint5X" fmla="*/ 3099198 w 3191071"/>
                <a:gd name="GluePoint5Y" fmla="*/ 146503 h 146502"/>
                <a:gd name="GluePoint6X" fmla="*/ 3191072 w 3191071"/>
                <a:gd name="GluePoint6Y" fmla="*/ 54938 h 146502"/>
                <a:gd name="GluePoint7X" fmla="*/ 3191072 w 3191071"/>
                <a:gd name="GluePoint7Y" fmla="*/ 0 h 14650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080" bIns="280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62" name="Полилиния 118"/>
            <p:cNvSpPr/>
            <p:nvPr/>
          </p:nvSpPr>
          <p:spPr>
            <a:xfrm>
              <a:off x="784080" y="4374360"/>
              <a:ext cx="60840" cy="60840"/>
            </a:xfrm>
            <a:custGeom>
              <a:avLst/>
              <a:gdLst>
                <a:gd name="textAreaLeft" fmla="*/ 0 w 60840"/>
                <a:gd name="textAreaRight" fmla="*/ 61200 w 60840"/>
                <a:gd name="textAreaTop" fmla="*/ 0 h 60840"/>
                <a:gd name="textAreaBottom" fmla="*/ 61200 h 60840"/>
                <a:gd name="GluePoint1X" fmla="*/ 61249 w 122497"/>
                <a:gd name="GluePoint1Y" fmla="*/ 0 h 122085"/>
                <a:gd name="GluePoint2X" fmla="*/ 0 w 122497"/>
                <a:gd name="GluePoint2Y" fmla="*/ 61043 h 122085"/>
                <a:gd name="GluePoint3X" fmla="*/ 61249 w 122497"/>
                <a:gd name="GluePoint3Y" fmla="*/ 122085 h 122085"/>
                <a:gd name="GluePoint4X" fmla="*/ 122498 w 122497"/>
                <a:gd name="GluePoint4Y" fmla="*/ 61043 h 122085"/>
                <a:gd name="GluePoint5X" fmla="*/ 61249 w 122497"/>
                <a:gd name="GluePoint5Y" fmla="*/ 0 h 12208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63" name="Полилиния 119"/>
            <p:cNvSpPr/>
            <p:nvPr/>
          </p:nvSpPr>
          <p:spPr>
            <a:xfrm>
              <a:off x="2306520" y="472536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64" name="Полилиния 120"/>
            <p:cNvSpPr/>
            <p:nvPr/>
          </p:nvSpPr>
          <p:spPr>
            <a:xfrm>
              <a:off x="2250720" y="472680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3044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65" name="Полилиния 121"/>
            <p:cNvSpPr/>
            <p:nvPr/>
          </p:nvSpPr>
          <p:spPr>
            <a:xfrm>
              <a:off x="2306520" y="4426200"/>
              <a:ext cx="1060200" cy="237600"/>
            </a:xfrm>
            <a:custGeom>
              <a:avLst/>
              <a:gdLst>
                <a:gd name="textAreaLeft" fmla="*/ 0 w 1060200"/>
                <a:gd name="textAreaRight" fmla="*/ 1060560 w 1060200"/>
                <a:gd name="textAreaTop" fmla="*/ 0 h 237600"/>
                <a:gd name="textAreaBottom" fmla="*/ 237960 h 237600"/>
                <a:gd name="GluePoint1X" fmla="*/ 2121444 w 2121443"/>
                <a:gd name="GluePoint1Y" fmla="*/ 238067 h 476133"/>
                <a:gd name="GluePoint2X" fmla="*/ 1882573 w 2121443"/>
                <a:gd name="GluePoint2Y" fmla="*/ 0 h 476133"/>
                <a:gd name="GluePoint3X" fmla="*/ 0 w 2121443"/>
                <a:gd name="GluePoint3Y" fmla="*/ 0 h 476133"/>
                <a:gd name="GluePoint4X" fmla="*/ 0 w 2121443"/>
                <a:gd name="GluePoint4Y" fmla="*/ 476133 h 476133"/>
                <a:gd name="GluePoint5X" fmla="*/ 1882573 w 2121443"/>
                <a:gd name="GluePoint5Y" fmla="*/ 476133 h 476133"/>
                <a:gd name="GluePoint6X" fmla="*/ 2121444 w 2121443"/>
                <a:gd name="GluePoint6Y" fmla="*/ 238067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566" name="Полилиния 122"/>
            <p:cNvSpPr/>
            <p:nvPr/>
          </p:nvSpPr>
          <p:spPr>
            <a:xfrm>
              <a:off x="2250720" y="4427640"/>
              <a:ext cx="1117440" cy="237600"/>
            </a:xfrm>
            <a:custGeom>
              <a:avLst/>
              <a:gdLst>
                <a:gd name="textAreaLeft" fmla="*/ 0 w 1117440"/>
                <a:gd name="textAreaRight" fmla="*/ 1117800 w 1117440"/>
                <a:gd name="textAreaTop" fmla="*/ 0 h 237600"/>
                <a:gd name="textAreaBottom" fmla="*/ 237960 h 237600"/>
                <a:gd name="GluePoint1X" fmla="*/ 0 w 2235587"/>
                <a:gd name="GluePoint1Y" fmla="*/ 0 h 476133"/>
                <a:gd name="GluePoint2X" fmla="*/ 1996717 w 2235587"/>
                <a:gd name="GluePoint2Y" fmla="*/ 0 h 476133"/>
                <a:gd name="GluePoint3X" fmla="*/ 2235588 w 2235587"/>
                <a:gd name="GluePoint3Y" fmla="*/ 238067 h 476133"/>
                <a:gd name="GluePoint4X" fmla="*/ 2235588 w 2235587"/>
                <a:gd name="GluePoint4Y" fmla="*/ 238067 h 476133"/>
                <a:gd name="GluePoint5X" fmla="*/ 1996717 w 2235587"/>
                <a:gd name="GluePoint5Y" fmla="*/ 476133 h 476133"/>
                <a:gd name="GluePoint6X" fmla="*/ 0 w 2235587"/>
                <a:gd name="GluePoint6Y" fmla="*/ 476133 h 4761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>
              <a:solidFill>
                <a:srgbClr val="db44e8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</p:spTree>
  </p:cSld>
</p:sldLayout>
</file>

<file path=ppt/slideLayouts/slideLayout6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7" name="Image 0" descr=" "/>
          <p:cNvPicPr/>
          <p:nvPr/>
        </p:nvPicPr>
        <p:blipFill>
          <a:blip r:embed="rId2"/>
          <a:stretch/>
        </p:blipFill>
        <p:spPr>
          <a:xfrm>
            <a:off x="952560" y="603360"/>
            <a:ext cx="10286640" cy="565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68" name="PlaceHolder 1"/>
          <p:cNvSpPr>
            <a:spLocks noGrp="1"/>
          </p:cNvSpPr>
          <p:nvPr>
            <p:ph type="body"/>
          </p:nvPr>
        </p:nvSpPr>
        <p:spPr>
          <a:xfrm>
            <a:off x="4329000" y="2883960"/>
            <a:ext cx="3533760" cy="1815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569" name="Image 44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16 (пункты с линиями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3" name="PlaceHolder 1"/>
          <p:cNvSpPr>
            <a:spLocks noGrp="1"/>
          </p:cNvSpPr>
          <p:nvPr>
            <p:ph type="body"/>
          </p:nvPr>
        </p:nvSpPr>
        <p:spPr>
          <a:xfrm>
            <a:off x="6375240" y="1143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4" name="PlaceHolder 2"/>
          <p:cNvSpPr>
            <a:spLocks noGrp="1"/>
          </p:cNvSpPr>
          <p:nvPr>
            <p:ph type="body"/>
          </p:nvPr>
        </p:nvSpPr>
        <p:spPr>
          <a:xfrm>
            <a:off x="6375240" y="838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5" name="PlaceHolder 3"/>
          <p:cNvSpPr>
            <a:spLocks noGrp="1"/>
          </p:cNvSpPr>
          <p:nvPr>
            <p:ph type="body"/>
          </p:nvPr>
        </p:nvSpPr>
        <p:spPr>
          <a:xfrm>
            <a:off x="6375240" y="53722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6" name="PlaceHolder 4"/>
          <p:cNvSpPr>
            <a:spLocks noGrp="1"/>
          </p:cNvSpPr>
          <p:nvPr>
            <p:ph type="body"/>
          </p:nvPr>
        </p:nvSpPr>
        <p:spPr>
          <a:xfrm>
            <a:off x="6375240" y="50673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7" name="PlaceHolder 5"/>
          <p:cNvSpPr>
            <a:spLocks noGrp="1"/>
          </p:cNvSpPr>
          <p:nvPr>
            <p:ph type="body"/>
          </p:nvPr>
        </p:nvSpPr>
        <p:spPr>
          <a:xfrm>
            <a:off x="6375240" y="3962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8" name="PlaceHolder 6"/>
          <p:cNvSpPr>
            <a:spLocks noGrp="1"/>
          </p:cNvSpPr>
          <p:nvPr>
            <p:ph type="body"/>
          </p:nvPr>
        </p:nvSpPr>
        <p:spPr>
          <a:xfrm>
            <a:off x="6375240" y="3657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9" name="PlaceHolder 7"/>
          <p:cNvSpPr>
            <a:spLocks noGrp="1"/>
          </p:cNvSpPr>
          <p:nvPr>
            <p:ph type="body"/>
          </p:nvPr>
        </p:nvSpPr>
        <p:spPr>
          <a:xfrm>
            <a:off x="6375240" y="25527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90" name="PlaceHolder 8"/>
          <p:cNvSpPr>
            <a:spLocks noGrp="1"/>
          </p:cNvSpPr>
          <p:nvPr>
            <p:ph type="body"/>
          </p:nvPr>
        </p:nvSpPr>
        <p:spPr>
          <a:xfrm>
            <a:off x="6375240" y="2248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191" name="Прямая соединительная линия 25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92" name="Прямая соединительная линия 26"/>
          <p:cNvCxnSpPr/>
          <p:nvPr/>
        </p:nvCxnSpPr>
        <p:spPr>
          <a:xfrm>
            <a:off x="5499720" y="201204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93" name="Прямая соединительная линия 27"/>
          <p:cNvCxnSpPr/>
          <p:nvPr/>
        </p:nvCxnSpPr>
        <p:spPr>
          <a:xfrm>
            <a:off x="5499720" y="34218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94" name="Прямая соединительная линия 28"/>
          <p:cNvCxnSpPr/>
          <p:nvPr/>
        </p:nvCxnSpPr>
        <p:spPr>
          <a:xfrm>
            <a:off x="5499720" y="48312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95" name="Прямая соединительная линия 29"/>
          <p:cNvCxnSpPr/>
          <p:nvPr/>
        </p:nvCxnSpPr>
        <p:spPr>
          <a:xfrm>
            <a:off x="5499720" y="624096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1196" name="PlaceHolder 9"/>
          <p:cNvSpPr>
            <a:spLocks noGrp="1"/>
          </p:cNvSpPr>
          <p:nvPr>
            <p:ph type="body"/>
          </p:nvPr>
        </p:nvSpPr>
        <p:spPr>
          <a:xfrm>
            <a:off x="609480" y="83844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97" name="PlaceHolder 10"/>
          <p:cNvSpPr>
            <a:spLocks noGrp="1"/>
          </p:cNvSpPr>
          <p:nvPr>
            <p:ph type="sldNum" idx="3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26A5828-86A1-48FF-96C8-73A265578B4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71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фото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72" name="Текст 4"/>
          <p:cNvSpPr/>
          <p:nvPr/>
        </p:nvSpPr>
        <p:spPr>
          <a:xfrm>
            <a:off x="609480" y="1325520"/>
            <a:ext cx="181008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Яндекс диск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73" name="Текст 4"/>
          <p:cNvSpPr/>
          <p:nvPr/>
        </p:nvSpPr>
        <p:spPr>
          <a:xfrm>
            <a:off x="609480" y="1786320"/>
            <a:ext cx="300276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Группа вконтакте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74" name="TextBox 5"/>
          <p:cNvSpPr/>
          <p:nvPr/>
        </p:nvSpPr>
        <p:spPr>
          <a:xfrm>
            <a:off x="3354480" y="13662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4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5"/>
              </a:rPr>
              <a:t>disk.yandex.ru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6"/>
              </a:rPr>
              <a:t>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7"/>
              </a:rPr>
              <a:t>d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8"/>
              </a:rPr>
              <a:t>/HHexFxfFgZna0g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75" name="TextBox 6"/>
          <p:cNvSpPr/>
          <p:nvPr/>
        </p:nvSpPr>
        <p:spPr>
          <a:xfrm>
            <a:off x="3354480" y="1827000"/>
            <a:ext cx="3679920" cy="27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9"/>
              </a:rPr>
              <a:t>https://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0"/>
              </a:rPr>
              <a:t>vk.com</a:t>
            </a: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  <a:hlinkClick r:id="rId11"/>
              </a:rPr>
              <a:t>/albums-222277101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576" name="Рисунок 7" descr=""/>
          <p:cNvPicPr/>
          <p:nvPr/>
        </p:nvPicPr>
        <p:blipFill>
          <a:blip r:embed="rId12"/>
          <a:srcRect l="0" t="28087" r="0" b="18663"/>
          <a:stretch/>
        </p:blipFill>
        <p:spPr>
          <a:xfrm>
            <a:off x="0" y="2535840"/>
            <a:ext cx="12191760" cy="43218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0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78" name="TextBox 1"/>
          <p:cNvSpPr/>
          <p:nvPr/>
        </p:nvSpPr>
        <p:spPr>
          <a:xfrm>
            <a:off x="609480" y="437400"/>
            <a:ext cx="947484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Библиотека 3D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579" name="Рисунок 3" descr=""/>
          <p:cNvPicPr/>
          <p:nvPr/>
        </p:nvPicPr>
        <p:blipFill>
          <a:blip r:embed="rId4"/>
          <a:stretch/>
        </p:blipFill>
        <p:spPr>
          <a:xfrm>
            <a:off x="9966960" y="2089800"/>
            <a:ext cx="1841040" cy="1733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80" name="Рисунок 4" descr=""/>
          <p:cNvPicPr/>
          <p:nvPr/>
        </p:nvPicPr>
        <p:blipFill>
          <a:blip r:embed="rId5"/>
          <a:stretch/>
        </p:blipFill>
        <p:spPr>
          <a:xfrm>
            <a:off x="809712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81" name="Рисунок 5" descr=""/>
          <p:cNvPicPr/>
          <p:nvPr/>
        </p:nvPicPr>
        <p:blipFill>
          <a:blip r:embed="rId6"/>
          <a:stretch/>
        </p:blipFill>
        <p:spPr>
          <a:xfrm>
            <a:off x="622728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82" name="Рисунок 6" descr=""/>
          <p:cNvPicPr/>
          <p:nvPr/>
        </p:nvPicPr>
        <p:blipFill>
          <a:blip r:embed="rId7"/>
          <a:stretch/>
        </p:blipFill>
        <p:spPr>
          <a:xfrm>
            <a:off x="4116240" y="2023200"/>
            <a:ext cx="1866240" cy="186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83" name="Рисунок 7" descr=""/>
          <p:cNvPicPr/>
          <p:nvPr/>
        </p:nvPicPr>
        <p:blipFill>
          <a:blip r:embed="rId8"/>
          <a:stretch/>
        </p:blipFill>
        <p:spPr>
          <a:xfrm>
            <a:off x="2316240" y="1965960"/>
            <a:ext cx="1555200" cy="198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84" name="Рисунок 8" descr=""/>
          <p:cNvPicPr/>
          <p:nvPr/>
        </p:nvPicPr>
        <p:blipFill>
          <a:blip r:embed="rId9"/>
          <a:stretch/>
        </p:blipFill>
        <p:spPr>
          <a:xfrm>
            <a:off x="446400" y="2143800"/>
            <a:ext cx="1625040" cy="1625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85" name="Text 3">
            <a:hlinkClick r:id="rId10"/>
          </p:cNvPr>
          <p:cNvSpPr/>
          <p:nvPr/>
        </p:nvSpPr>
        <p:spPr>
          <a:xfrm>
            <a:off x="609480" y="1219320"/>
            <a:ext cx="534672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  <a:tabLst>
                <a:tab algn="l" pos="0"/>
              </a:tabLst>
            </a:pPr>
            <a:r>
              <a:rPr b="0" lang="ru-RU" sz="1800" strike="noStrike" u="sng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Больше 3D здесь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586" name="Рисунок 10" descr=""/>
          <p:cNvPicPr/>
          <p:nvPr/>
        </p:nvPicPr>
        <p:blipFill>
          <a:blip r:embed="rId11"/>
          <a:stretch/>
        </p:blipFill>
        <p:spPr>
          <a:xfrm>
            <a:off x="10049040" y="4273200"/>
            <a:ext cx="1542600" cy="154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87" name="Рисунок 11" descr=""/>
          <p:cNvPicPr/>
          <p:nvPr/>
        </p:nvPicPr>
        <p:blipFill>
          <a:blip r:embed="rId12"/>
          <a:stretch/>
        </p:blipFill>
        <p:spPr>
          <a:xfrm>
            <a:off x="817020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88" name="Рисунок 12" descr=""/>
          <p:cNvPicPr/>
          <p:nvPr/>
        </p:nvPicPr>
        <p:blipFill>
          <a:blip r:embed="rId13"/>
          <a:stretch/>
        </p:blipFill>
        <p:spPr>
          <a:xfrm>
            <a:off x="623772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89" name="Рисунок 13" descr=""/>
          <p:cNvPicPr/>
          <p:nvPr/>
        </p:nvPicPr>
        <p:blipFill>
          <a:blip r:embed="rId14"/>
          <a:stretch/>
        </p:blipFill>
        <p:spPr>
          <a:xfrm>
            <a:off x="419868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90" name="Рисунок 14" descr=""/>
          <p:cNvPicPr/>
          <p:nvPr/>
        </p:nvPicPr>
        <p:blipFill>
          <a:blip r:embed="rId15"/>
          <a:stretch/>
        </p:blipFill>
        <p:spPr>
          <a:xfrm>
            <a:off x="2313720" y="4238280"/>
            <a:ext cx="161856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91" name="Рисунок 15" descr=""/>
          <p:cNvPicPr/>
          <p:nvPr/>
        </p:nvPicPr>
        <p:blipFill>
          <a:blip r:embed="rId16"/>
          <a:stretch/>
        </p:blipFill>
        <p:spPr>
          <a:xfrm>
            <a:off x="422640" y="4238280"/>
            <a:ext cx="1625040" cy="16189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0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2" name="Группа 2"/>
          <p:cNvGrpSpPr/>
          <p:nvPr/>
        </p:nvGrpSpPr>
        <p:grpSpPr>
          <a:xfrm>
            <a:off x="203040" y="679320"/>
            <a:ext cx="11791800" cy="5499360"/>
            <a:chOff x="203040" y="679320"/>
            <a:chExt cx="11791800" cy="5499360"/>
          </a:xfrm>
        </p:grpSpPr>
        <p:pic>
          <p:nvPicPr>
            <p:cNvPr id="10593" name="Image 0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594" name="Image 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517572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595" name="Image 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426168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596" name="Image 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334908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597" name="Image 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24336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598" name="Image 5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151956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599" name="Image 6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60552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600" name="Image 7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6093000" y="679320"/>
              <a:ext cx="122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601" name="Image 8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6092640" y="679320"/>
              <a:ext cx="92952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602" name="Image 9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6092640" y="679320"/>
              <a:ext cx="18435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603" name="Image 10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6093000" y="679320"/>
              <a:ext cx="275580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604" name="Image 11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6093000" y="679320"/>
              <a:ext cx="367164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605" name="Image 12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6093000" y="679320"/>
              <a:ext cx="458568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606" name="Image 13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6093000" y="679320"/>
              <a:ext cx="5499360" cy="5499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607" name="Image 14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20304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608" name="Image 15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11178000" y="3013560"/>
              <a:ext cx="816840" cy="8168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10609" name="Image 17" descr=" "/>
          <p:cNvPicPr/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10" name="PlaceHolder 1"/>
          <p:cNvSpPr>
            <a:spLocks noGrp="1"/>
          </p:cNvSpPr>
          <p:nvPr>
            <p:ph type="body"/>
          </p:nvPr>
        </p:nvSpPr>
        <p:spPr>
          <a:xfrm>
            <a:off x="4329000" y="2838600"/>
            <a:ext cx="3533760" cy="18334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0" rIns="0" tIns="72000" bIns="108000" anchor="t">
            <a:spAutoFit/>
          </a:bodyPr>
          <a:p>
            <a:pPr indent="0" algn="ct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1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10612" name="Группа 1"/>
          <p:cNvGrpSpPr/>
          <p:nvPr/>
        </p:nvGrpSpPr>
        <p:grpSpPr>
          <a:xfrm>
            <a:off x="6191280" y="609480"/>
            <a:ext cx="4555440" cy="4134960"/>
            <a:chOff x="6191280" y="609480"/>
            <a:chExt cx="4555440" cy="4134960"/>
          </a:xfrm>
        </p:grpSpPr>
        <p:sp>
          <p:nvSpPr>
            <p:cNvPr id="10613" name="Shape 1"/>
            <p:cNvSpPr/>
            <p:nvPr/>
          </p:nvSpPr>
          <p:spPr>
            <a:xfrm>
              <a:off x="61912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14" name="Shape 2"/>
            <p:cNvSpPr/>
            <p:nvPr/>
          </p:nvSpPr>
          <p:spPr>
            <a:xfrm>
              <a:off x="950580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15" name="Shape 3"/>
            <p:cNvSpPr/>
            <p:nvPr/>
          </p:nvSpPr>
          <p:spPr>
            <a:xfrm>
              <a:off x="78487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16" name="Shape 4"/>
            <p:cNvSpPr/>
            <p:nvPr/>
          </p:nvSpPr>
          <p:spPr>
            <a:xfrm>
              <a:off x="701640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17" name="Shape 5"/>
            <p:cNvSpPr/>
            <p:nvPr/>
          </p:nvSpPr>
          <p:spPr>
            <a:xfrm>
              <a:off x="1033092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18" name="Shape 6"/>
            <p:cNvSpPr/>
            <p:nvPr/>
          </p:nvSpPr>
          <p:spPr>
            <a:xfrm>
              <a:off x="867348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19" name="Shape 7"/>
            <p:cNvSpPr/>
            <p:nvPr/>
          </p:nvSpPr>
          <p:spPr>
            <a:xfrm>
              <a:off x="660744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20" name="Shape 8"/>
            <p:cNvSpPr/>
            <p:nvPr/>
          </p:nvSpPr>
          <p:spPr>
            <a:xfrm>
              <a:off x="99147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21" name="Shape 9"/>
            <p:cNvSpPr/>
            <p:nvPr/>
          </p:nvSpPr>
          <p:spPr>
            <a:xfrm>
              <a:off x="8264520" y="18493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22" name="Shape 10"/>
            <p:cNvSpPr/>
            <p:nvPr/>
          </p:nvSpPr>
          <p:spPr>
            <a:xfrm>
              <a:off x="743256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23" name="Shape 11"/>
            <p:cNvSpPr/>
            <p:nvPr/>
          </p:nvSpPr>
          <p:spPr>
            <a:xfrm>
              <a:off x="9089640" y="18493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24" name="Shape 12"/>
            <p:cNvSpPr/>
            <p:nvPr/>
          </p:nvSpPr>
          <p:spPr>
            <a:xfrm>
              <a:off x="61912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25" name="Shape 13"/>
            <p:cNvSpPr/>
            <p:nvPr/>
          </p:nvSpPr>
          <p:spPr>
            <a:xfrm>
              <a:off x="950580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26" name="Shape 14"/>
            <p:cNvSpPr/>
            <p:nvPr/>
          </p:nvSpPr>
          <p:spPr>
            <a:xfrm>
              <a:off x="78487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27" name="Shape 15"/>
            <p:cNvSpPr/>
            <p:nvPr/>
          </p:nvSpPr>
          <p:spPr>
            <a:xfrm>
              <a:off x="701640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28" name="Shape 16"/>
            <p:cNvSpPr/>
            <p:nvPr/>
          </p:nvSpPr>
          <p:spPr>
            <a:xfrm>
              <a:off x="1033092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29" name="Shape 17"/>
            <p:cNvSpPr/>
            <p:nvPr/>
          </p:nvSpPr>
          <p:spPr>
            <a:xfrm>
              <a:off x="867348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0" name="Shape 18"/>
            <p:cNvSpPr/>
            <p:nvPr/>
          </p:nvSpPr>
          <p:spPr>
            <a:xfrm>
              <a:off x="660744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1" name="Shape 19"/>
            <p:cNvSpPr/>
            <p:nvPr/>
          </p:nvSpPr>
          <p:spPr>
            <a:xfrm>
              <a:off x="99147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2" name="Shape 20"/>
            <p:cNvSpPr/>
            <p:nvPr/>
          </p:nvSpPr>
          <p:spPr>
            <a:xfrm>
              <a:off x="8264520" y="14360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3" name="Shape 21"/>
            <p:cNvSpPr/>
            <p:nvPr/>
          </p:nvSpPr>
          <p:spPr>
            <a:xfrm>
              <a:off x="743256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4" name="Shape 22"/>
            <p:cNvSpPr/>
            <p:nvPr/>
          </p:nvSpPr>
          <p:spPr>
            <a:xfrm>
              <a:off x="9089640" y="14360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5" name="Shape 23"/>
            <p:cNvSpPr/>
            <p:nvPr/>
          </p:nvSpPr>
          <p:spPr>
            <a:xfrm>
              <a:off x="61912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6" name="Shape 24"/>
            <p:cNvSpPr/>
            <p:nvPr/>
          </p:nvSpPr>
          <p:spPr>
            <a:xfrm>
              <a:off x="950580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7" name="Shape 25"/>
            <p:cNvSpPr/>
            <p:nvPr/>
          </p:nvSpPr>
          <p:spPr>
            <a:xfrm>
              <a:off x="78487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8" name="Shape 26"/>
            <p:cNvSpPr/>
            <p:nvPr/>
          </p:nvSpPr>
          <p:spPr>
            <a:xfrm>
              <a:off x="701640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9" name="Shape 27"/>
            <p:cNvSpPr/>
            <p:nvPr/>
          </p:nvSpPr>
          <p:spPr>
            <a:xfrm>
              <a:off x="1033092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0" name="Shape 28"/>
            <p:cNvSpPr/>
            <p:nvPr/>
          </p:nvSpPr>
          <p:spPr>
            <a:xfrm>
              <a:off x="867348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1" name="Shape 29"/>
            <p:cNvSpPr/>
            <p:nvPr/>
          </p:nvSpPr>
          <p:spPr>
            <a:xfrm>
              <a:off x="660744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2" name="Shape 30"/>
            <p:cNvSpPr/>
            <p:nvPr/>
          </p:nvSpPr>
          <p:spPr>
            <a:xfrm>
              <a:off x="99147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3" name="Shape 31"/>
            <p:cNvSpPr/>
            <p:nvPr/>
          </p:nvSpPr>
          <p:spPr>
            <a:xfrm>
              <a:off x="8264520" y="226260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4" name="Shape 32"/>
            <p:cNvSpPr/>
            <p:nvPr/>
          </p:nvSpPr>
          <p:spPr>
            <a:xfrm>
              <a:off x="743256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5" name="Shape 33"/>
            <p:cNvSpPr/>
            <p:nvPr/>
          </p:nvSpPr>
          <p:spPr>
            <a:xfrm>
              <a:off x="9089640" y="226260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6" name="Shape 34"/>
            <p:cNvSpPr/>
            <p:nvPr/>
          </p:nvSpPr>
          <p:spPr>
            <a:xfrm>
              <a:off x="61912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7" name="Shape 35"/>
            <p:cNvSpPr/>
            <p:nvPr/>
          </p:nvSpPr>
          <p:spPr>
            <a:xfrm>
              <a:off x="950580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8" name="Shape 36"/>
            <p:cNvSpPr/>
            <p:nvPr/>
          </p:nvSpPr>
          <p:spPr>
            <a:xfrm>
              <a:off x="78487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9" name="Shape 37"/>
            <p:cNvSpPr/>
            <p:nvPr/>
          </p:nvSpPr>
          <p:spPr>
            <a:xfrm>
              <a:off x="701640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0" name="Shape 38"/>
            <p:cNvSpPr/>
            <p:nvPr/>
          </p:nvSpPr>
          <p:spPr>
            <a:xfrm>
              <a:off x="1033092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1" name="Shape 39"/>
            <p:cNvSpPr/>
            <p:nvPr/>
          </p:nvSpPr>
          <p:spPr>
            <a:xfrm>
              <a:off x="867348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2" name="Shape 40"/>
            <p:cNvSpPr/>
            <p:nvPr/>
          </p:nvSpPr>
          <p:spPr>
            <a:xfrm>
              <a:off x="660744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3" name="Shape 41"/>
            <p:cNvSpPr/>
            <p:nvPr/>
          </p:nvSpPr>
          <p:spPr>
            <a:xfrm>
              <a:off x="99147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4" name="Shape 42"/>
            <p:cNvSpPr/>
            <p:nvPr/>
          </p:nvSpPr>
          <p:spPr>
            <a:xfrm>
              <a:off x="8264520" y="26758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5" name="Shape 43"/>
            <p:cNvSpPr/>
            <p:nvPr/>
          </p:nvSpPr>
          <p:spPr>
            <a:xfrm>
              <a:off x="743256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6" name="Shape 44"/>
            <p:cNvSpPr/>
            <p:nvPr/>
          </p:nvSpPr>
          <p:spPr>
            <a:xfrm>
              <a:off x="9089640" y="26758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7" name="Shape 45"/>
            <p:cNvSpPr/>
            <p:nvPr/>
          </p:nvSpPr>
          <p:spPr>
            <a:xfrm>
              <a:off x="61912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8" name="Shape 46"/>
            <p:cNvSpPr/>
            <p:nvPr/>
          </p:nvSpPr>
          <p:spPr>
            <a:xfrm>
              <a:off x="950580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9" name="Shape 47"/>
            <p:cNvSpPr/>
            <p:nvPr/>
          </p:nvSpPr>
          <p:spPr>
            <a:xfrm>
              <a:off x="78487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0" name="Shape 48"/>
            <p:cNvSpPr/>
            <p:nvPr/>
          </p:nvSpPr>
          <p:spPr>
            <a:xfrm>
              <a:off x="701640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1" name="Shape 49"/>
            <p:cNvSpPr/>
            <p:nvPr/>
          </p:nvSpPr>
          <p:spPr>
            <a:xfrm>
              <a:off x="1033092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2" name="Shape 50"/>
            <p:cNvSpPr/>
            <p:nvPr/>
          </p:nvSpPr>
          <p:spPr>
            <a:xfrm>
              <a:off x="867348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3" name="Shape 51"/>
            <p:cNvSpPr/>
            <p:nvPr/>
          </p:nvSpPr>
          <p:spPr>
            <a:xfrm>
              <a:off x="660744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4" name="Shape 52"/>
            <p:cNvSpPr/>
            <p:nvPr/>
          </p:nvSpPr>
          <p:spPr>
            <a:xfrm>
              <a:off x="99147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5" name="Shape 53"/>
            <p:cNvSpPr/>
            <p:nvPr/>
          </p:nvSpPr>
          <p:spPr>
            <a:xfrm>
              <a:off x="8264520" y="30891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6" name="Shape 54"/>
            <p:cNvSpPr/>
            <p:nvPr/>
          </p:nvSpPr>
          <p:spPr>
            <a:xfrm>
              <a:off x="743256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7" name="Shape 55"/>
            <p:cNvSpPr/>
            <p:nvPr/>
          </p:nvSpPr>
          <p:spPr>
            <a:xfrm>
              <a:off x="9089640" y="30891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8" name="Shape 56"/>
            <p:cNvSpPr/>
            <p:nvPr/>
          </p:nvSpPr>
          <p:spPr>
            <a:xfrm>
              <a:off x="61912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9" name="Shape 57"/>
            <p:cNvSpPr/>
            <p:nvPr/>
          </p:nvSpPr>
          <p:spPr>
            <a:xfrm>
              <a:off x="950580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0" name="Shape 58"/>
            <p:cNvSpPr/>
            <p:nvPr/>
          </p:nvSpPr>
          <p:spPr>
            <a:xfrm>
              <a:off x="78487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1" name="Shape 59"/>
            <p:cNvSpPr/>
            <p:nvPr/>
          </p:nvSpPr>
          <p:spPr>
            <a:xfrm>
              <a:off x="701640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2" name="Shape 60"/>
            <p:cNvSpPr/>
            <p:nvPr/>
          </p:nvSpPr>
          <p:spPr>
            <a:xfrm>
              <a:off x="1033092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3" name="Shape 61"/>
            <p:cNvSpPr/>
            <p:nvPr/>
          </p:nvSpPr>
          <p:spPr>
            <a:xfrm>
              <a:off x="867348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4" name="Shape 62"/>
            <p:cNvSpPr/>
            <p:nvPr/>
          </p:nvSpPr>
          <p:spPr>
            <a:xfrm>
              <a:off x="660744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5" name="Shape 63"/>
            <p:cNvSpPr/>
            <p:nvPr/>
          </p:nvSpPr>
          <p:spPr>
            <a:xfrm>
              <a:off x="99147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6" name="Shape 64"/>
            <p:cNvSpPr/>
            <p:nvPr/>
          </p:nvSpPr>
          <p:spPr>
            <a:xfrm>
              <a:off x="8264520" y="35024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7" name="Shape 65"/>
            <p:cNvSpPr/>
            <p:nvPr/>
          </p:nvSpPr>
          <p:spPr>
            <a:xfrm>
              <a:off x="743256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8" name="Shape 66"/>
            <p:cNvSpPr/>
            <p:nvPr/>
          </p:nvSpPr>
          <p:spPr>
            <a:xfrm>
              <a:off x="9089640" y="35024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9" name="Shape 67"/>
            <p:cNvSpPr/>
            <p:nvPr/>
          </p:nvSpPr>
          <p:spPr>
            <a:xfrm>
              <a:off x="61912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0" name="Shape 68"/>
            <p:cNvSpPr/>
            <p:nvPr/>
          </p:nvSpPr>
          <p:spPr>
            <a:xfrm>
              <a:off x="950580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1" name="Shape 69"/>
            <p:cNvSpPr/>
            <p:nvPr/>
          </p:nvSpPr>
          <p:spPr>
            <a:xfrm>
              <a:off x="78487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2" name="Shape 70"/>
            <p:cNvSpPr/>
            <p:nvPr/>
          </p:nvSpPr>
          <p:spPr>
            <a:xfrm>
              <a:off x="701640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3" name="Shape 71"/>
            <p:cNvSpPr/>
            <p:nvPr/>
          </p:nvSpPr>
          <p:spPr>
            <a:xfrm>
              <a:off x="1033092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4" name="Shape 72"/>
            <p:cNvSpPr/>
            <p:nvPr/>
          </p:nvSpPr>
          <p:spPr>
            <a:xfrm>
              <a:off x="867348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5" name="Shape 73"/>
            <p:cNvSpPr/>
            <p:nvPr/>
          </p:nvSpPr>
          <p:spPr>
            <a:xfrm>
              <a:off x="660744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6" name="Shape 74"/>
            <p:cNvSpPr/>
            <p:nvPr/>
          </p:nvSpPr>
          <p:spPr>
            <a:xfrm>
              <a:off x="99147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7" name="Shape 75"/>
            <p:cNvSpPr/>
            <p:nvPr/>
          </p:nvSpPr>
          <p:spPr>
            <a:xfrm>
              <a:off x="8264520" y="391572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8" name="Shape 76"/>
            <p:cNvSpPr/>
            <p:nvPr/>
          </p:nvSpPr>
          <p:spPr>
            <a:xfrm>
              <a:off x="743256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89" name="Shape 77"/>
            <p:cNvSpPr/>
            <p:nvPr/>
          </p:nvSpPr>
          <p:spPr>
            <a:xfrm>
              <a:off x="9089640" y="391572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0" name="Shape 78"/>
            <p:cNvSpPr/>
            <p:nvPr/>
          </p:nvSpPr>
          <p:spPr>
            <a:xfrm>
              <a:off x="61912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1" name="Shape 79"/>
            <p:cNvSpPr/>
            <p:nvPr/>
          </p:nvSpPr>
          <p:spPr>
            <a:xfrm>
              <a:off x="950580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2" name="Shape 80"/>
            <p:cNvSpPr/>
            <p:nvPr/>
          </p:nvSpPr>
          <p:spPr>
            <a:xfrm>
              <a:off x="78487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3" name="Shape 81"/>
            <p:cNvSpPr/>
            <p:nvPr/>
          </p:nvSpPr>
          <p:spPr>
            <a:xfrm>
              <a:off x="701640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4" name="Shape 82"/>
            <p:cNvSpPr/>
            <p:nvPr/>
          </p:nvSpPr>
          <p:spPr>
            <a:xfrm>
              <a:off x="1033092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5" name="Shape 83"/>
            <p:cNvSpPr/>
            <p:nvPr/>
          </p:nvSpPr>
          <p:spPr>
            <a:xfrm>
              <a:off x="867348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6" name="Shape 84"/>
            <p:cNvSpPr/>
            <p:nvPr/>
          </p:nvSpPr>
          <p:spPr>
            <a:xfrm>
              <a:off x="660744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7" name="Shape 85"/>
            <p:cNvSpPr/>
            <p:nvPr/>
          </p:nvSpPr>
          <p:spPr>
            <a:xfrm>
              <a:off x="99147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8" name="Shape 86"/>
            <p:cNvSpPr/>
            <p:nvPr/>
          </p:nvSpPr>
          <p:spPr>
            <a:xfrm>
              <a:off x="8264520" y="432864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99" name="Shape 87"/>
            <p:cNvSpPr/>
            <p:nvPr/>
          </p:nvSpPr>
          <p:spPr>
            <a:xfrm>
              <a:off x="743256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0" name="Shape 88"/>
            <p:cNvSpPr/>
            <p:nvPr/>
          </p:nvSpPr>
          <p:spPr>
            <a:xfrm>
              <a:off x="9089640" y="432864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1" name="Shape 89"/>
            <p:cNvSpPr/>
            <p:nvPr/>
          </p:nvSpPr>
          <p:spPr>
            <a:xfrm>
              <a:off x="61912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2" name="Shape 90"/>
            <p:cNvSpPr/>
            <p:nvPr/>
          </p:nvSpPr>
          <p:spPr>
            <a:xfrm>
              <a:off x="950580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3" name="Shape 91"/>
            <p:cNvSpPr/>
            <p:nvPr/>
          </p:nvSpPr>
          <p:spPr>
            <a:xfrm>
              <a:off x="78487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4" name="Shape 92"/>
            <p:cNvSpPr/>
            <p:nvPr/>
          </p:nvSpPr>
          <p:spPr>
            <a:xfrm>
              <a:off x="701640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5" name="Shape 93"/>
            <p:cNvSpPr/>
            <p:nvPr/>
          </p:nvSpPr>
          <p:spPr>
            <a:xfrm>
              <a:off x="1033092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6" name="Shape 94"/>
            <p:cNvSpPr/>
            <p:nvPr/>
          </p:nvSpPr>
          <p:spPr>
            <a:xfrm>
              <a:off x="867348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7" name="Shape 95"/>
            <p:cNvSpPr/>
            <p:nvPr/>
          </p:nvSpPr>
          <p:spPr>
            <a:xfrm>
              <a:off x="660744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8" name="Shape 96"/>
            <p:cNvSpPr/>
            <p:nvPr/>
          </p:nvSpPr>
          <p:spPr>
            <a:xfrm>
              <a:off x="99147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9" name="Shape 97"/>
            <p:cNvSpPr/>
            <p:nvPr/>
          </p:nvSpPr>
          <p:spPr>
            <a:xfrm>
              <a:off x="8264520" y="102276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0" name="Shape 98"/>
            <p:cNvSpPr/>
            <p:nvPr/>
          </p:nvSpPr>
          <p:spPr>
            <a:xfrm>
              <a:off x="743256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1" name="Shape 99"/>
            <p:cNvSpPr/>
            <p:nvPr/>
          </p:nvSpPr>
          <p:spPr>
            <a:xfrm>
              <a:off x="9089640" y="102276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2" name="Shape 100"/>
            <p:cNvSpPr/>
            <p:nvPr/>
          </p:nvSpPr>
          <p:spPr>
            <a:xfrm>
              <a:off x="61912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3" name="Shape 101"/>
            <p:cNvSpPr/>
            <p:nvPr/>
          </p:nvSpPr>
          <p:spPr>
            <a:xfrm>
              <a:off x="950580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4" name="Shape 102"/>
            <p:cNvSpPr/>
            <p:nvPr/>
          </p:nvSpPr>
          <p:spPr>
            <a:xfrm>
              <a:off x="78487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5" name="Shape 103"/>
            <p:cNvSpPr/>
            <p:nvPr/>
          </p:nvSpPr>
          <p:spPr>
            <a:xfrm>
              <a:off x="701640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6" name="Shape 104"/>
            <p:cNvSpPr/>
            <p:nvPr/>
          </p:nvSpPr>
          <p:spPr>
            <a:xfrm>
              <a:off x="1033092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7" name="Shape 105"/>
            <p:cNvSpPr/>
            <p:nvPr/>
          </p:nvSpPr>
          <p:spPr>
            <a:xfrm>
              <a:off x="867348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8" name="Shape 106"/>
            <p:cNvSpPr/>
            <p:nvPr/>
          </p:nvSpPr>
          <p:spPr>
            <a:xfrm>
              <a:off x="660744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9" name="Shape 107"/>
            <p:cNvSpPr/>
            <p:nvPr/>
          </p:nvSpPr>
          <p:spPr>
            <a:xfrm>
              <a:off x="99147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20" name="Shape 108"/>
            <p:cNvSpPr/>
            <p:nvPr/>
          </p:nvSpPr>
          <p:spPr>
            <a:xfrm>
              <a:off x="8264520" y="609480"/>
              <a:ext cx="4086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21" name="Shape 109"/>
            <p:cNvSpPr/>
            <p:nvPr/>
          </p:nvSpPr>
          <p:spPr>
            <a:xfrm>
              <a:off x="743256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22" name="Shape 110"/>
            <p:cNvSpPr/>
            <p:nvPr/>
          </p:nvSpPr>
          <p:spPr>
            <a:xfrm>
              <a:off x="9089640" y="609480"/>
              <a:ext cx="415800" cy="415800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10723" name="Image 1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24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25" name="PlaceHolder 2"/>
          <p:cNvSpPr>
            <a:spLocks noGrp="1"/>
          </p:cNvSpPr>
          <p:nvPr>
            <p:ph type="body"/>
          </p:nvPr>
        </p:nvSpPr>
        <p:spPr>
          <a:xfrm>
            <a:off x="6191280" y="5294160"/>
            <a:ext cx="539064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подраздела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6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27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063720" y="4138200"/>
            <a:ext cx="2726640" cy="242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28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29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3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31" name="Image 1" descr=" "/>
          <p:cNvPicPr/>
          <p:nvPr/>
        </p:nvPicPr>
        <p:blipFill>
          <a:blip r:embed="rId4"/>
          <a:stretch/>
        </p:blipFill>
        <p:spPr>
          <a:xfrm>
            <a:off x="8113680" y="2602800"/>
            <a:ext cx="3451320" cy="425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32" name="PlaceHolder 1"/>
          <p:cNvSpPr>
            <a:spLocks noGrp="1"/>
          </p:cNvSpPr>
          <p:nvPr>
            <p:ph type="body"/>
          </p:nvPr>
        </p:nvSpPr>
        <p:spPr>
          <a:xfrm>
            <a:off x="609480" y="2698920"/>
            <a:ext cx="734004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33" name="PlaceHolder 2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35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50240" y="2724120"/>
            <a:ext cx="4241520" cy="41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36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9613800" y="3695760"/>
            <a:ext cx="1625400" cy="255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37" name="PlaceHolder 1"/>
          <p:cNvSpPr>
            <a:spLocks noGrp="1"/>
          </p:cNvSpPr>
          <p:nvPr>
            <p:ph type="body"/>
          </p:nvPr>
        </p:nvSpPr>
        <p:spPr>
          <a:xfrm>
            <a:off x="609480" y="123984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Вопрос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39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0740" name="Прямая соединительная линия 5"/>
          <p:cNvCxnSpPr/>
          <p:nvPr/>
        </p:nvCxnSpPr>
        <p:spPr>
          <a:xfrm>
            <a:off x="609480" y="5473440"/>
            <a:ext cx="1097316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grpSp>
        <p:nvGrpSpPr>
          <p:cNvPr id="10741" name="Группа 3"/>
          <p:cNvGrpSpPr/>
          <p:nvPr/>
        </p:nvGrpSpPr>
        <p:grpSpPr>
          <a:xfrm>
            <a:off x="609480" y="5828040"/>
            <a:ext cx="1854000" cy="418680"/>
            <a:chOff x="609480" y="5828040"/>
            <a:chExt cx="1854000" cy="418680"/>
          </a:xfrm>
        </p:grpSpPr>
        <p:sp>
          <p:nvSpPr>
            <p:cNvPr id="10742" name="Прямоугольник 8"/>
            <p:cNvSpPr/>
            <p:nvPr/>
          </p:nvSpPr>
          <p:spPr>
            <a:xfrm>
              <a:off x="609480" y="5828040"/>
              <a:ext cx="1854000" cy="41868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rmAutofit fontScale="85000" lnSpcReduction="9999"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743" name="Text 4"/>
            <p:cNvSpPr/>
            <p:nvPr/>
          </p:nvSpPr>
          <p:spPr>
            <a:xfrm>
              <a:off x="771120" y="5901840"/>
              <a:ext cx="1530720" cy="253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spAutoFit/>
            </a:bodyPr>
            <a:p>
              <a:pPr algn="ctr" defTabSz="743760">
                <a:lnSpc>
                  <a:spcPct val="110000"/>
                </a:lnSpc>
                <a:tabLst>
                  <a:tab algn="l" pos="0"/>
                </a:tabLst>
              </a:pPr>
              <a:r>
                <a:rPr b="1" lang="ru-RU" sz="1500" spc="51" strike="noStrike" u="none">
                  <a:solidFill>
                    <a:srgbClr val="141414"/>
                  </a:solidFill>
                  <a:effectLst/>
                  <a:uFillTx/>
                  <a:latin typeface="Inter"/>
                  <a:ea typeface="Inter"/>
                </a:rPr>
                <a:t>ЭТО БАЗА</a:t>
              </a:r>
              <a:endParaRPr b="0" lang="ru-RU" sz="15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744" name="PlaceHolder 1"/>
          <p:cNvSpPr>
            <a:spLocks noGrp="1"/>
          </p:cNvSpPr>
          <p:nvPr>
            <p:ph type="body"/>
          </p:nvPr>
        </p:nvSpPr>
        <p:spPr>
          <a:xfrm>
            <a:off x="609480" y="-35924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6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46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0747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0748" name="PlaceHolder 1"/>
          <p:cNvSpPr>
            <a:spLocks noGrp="1"/>
          </p:cNvSpPr>
          <p:nvPr>
            <p:ph type="body"/>
          </p:nvPr>
        </p:nvSpPr>
        <p:spPr>
          <a:xfrm>
            <a:off x="1897920" y="-3209040"/>
            <a:ext cx="855936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Лучший отдых —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это смена деятельности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50" name="PlaceHolder 1"/>
          <p:cNvSpPr>
            <a:spLocks noGrp="1"/>
          </p:cNvSpPr>
          <p:nvPr>
            <p:ph type="sldNum" idx="41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B2F140B-5524-45B7-B0E5-D35B907FFE9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17 (плашка с иллюстрацией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9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200" name="Группа 33"/>
          <p:cNvGrpSpPr/>
          <p:nvPr/>
        </p:nvGrpSpPr>
        <p:grpSpPr>
          <a:xfrm>
            <a:off x="711360" y="876240"/>
            <a:ext cx="3879360" cy="5108760"/>
            <a:chOff x="711360" y="876240"/>
            <a:chExt cx="3879360" cy="5108760"/>
          </a:xfrm>
        </p:grpSpPr>
        <p:pic>
          <p:nvPicPr>
            <p:cNvPr id="1201" name="Image 2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11360" y="3424680"/>
              <a:ext cx="2126880" cy="1828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02" name="Image 2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2791800" y="1889640"/>
              <a:ext cx="1798920" cy="118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03" name="Image 2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1362240" y="4426920"/>
              <a:ext cx="2694960" cy="1558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04" name="Image 2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1654920" y="4426920"/>
              <a:ext cx="37476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05" name="Image 25" descr=" "/>
            <p:cNvPicPr/>
            <p:nvPr/>
          </p:nvPicPr>
          <p:blipFill>
            <a:blip r:embed="rId12"/>
            <a:stretch/>
          </p:blipFill>
          <p:spPr>
            <a:xfrm>
              <a:off x="3201840" y="5118480"/>
              <a:ext cx="702720" cy="702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06" name="Image 26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166560" y="4303440"/>
              <a:ext cx="1013760" cy="709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07" name="Image 27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248640" y="876240"/>
              <a:ext cx="937080" cy="468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08" name="Image 28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3787920" y="946440"/>
              <a:ext cx="327600" cy="327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09" name="Image 29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834840" y="1110600"/>
              <a:ext cx="1640160" cy="1640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10" name="Image 30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1772280" y="993600"/>
              <a:ext cx="82008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11" name="Image 31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2646360" y="1761840"/>
              <a:ext cx="267120" cy="2671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212" name="Image 32" descr=" "/>
            <p:cNvSpPr/>
            <p:nvPr/>
          </p:nvSpPr>
          <p:spPr>
            <a:xfrm>
              <a:off x="1850760" y="2717280"/>
              <a:ext cx="2170800" cy="1055520"/>
            </a:xfrm>
            <a:custGeom>
              <a:avLst/>
              <a:gdLst>
                <a:gd name="textAreaLeft" fmla="*/ 0 w 2170800"/>
                <a:gd name="textAreaRight" fmla="*/ 2171160 w 2170800"/>
                <a:gd name="textAreaTop" fmla="*/ 0 h 1055520"/>
                <a:gd name="textAreaBottom" fmla="*/ 1055880 h 1055520"/>
                <a:gd name="GluePoint1X" fmla="*/ 1306766 w 4342831"/>
                <a:gd name="GluePoint1Y" fmla="*/ 823422 h 2111804"/>
                <a:gd name="GluePoint2X" fmla="*/ 1430863 w 4342831"/>
                <a:gd name="GluePoint2Y" fmla="*/ 798361 h 2111804"/>
                <a:gd name="GluePoint3X" fmla="*/ 1461685 w 4342831"/>
                <a:gd name="GluePoint3Y" fmla="*/ 949398 h 2111804"/>
                <a:gd name="GluePoint4X" fmla="*/ 1306766 w 4342831"/>
                <a:gd name="GluePoint4Y" fmla="*/ 949398 h 2111804"/>
                <a:gd name="GluePoint5X" fmla="*/ 1306766 w 4342831"/>
                <a:gd name="GluePoint5Y" fmla="*/ 823422 h 2111804"/>
                <a:gd name="GluePoint6X" fmla="*/ 2451842 w 4342831"/>
                <a:gd name="GluePoint6Y" fmla="*/ 1288380 h 2111804"/>
                <a:gd name="GluePoint7X" fmla="*/ 2327745 w 4342831"/>
                <a:gd name="GluePoint7Y" fmla="*/ 1313449 h 2111804"/>
                <a:gd name="GluePoint8X" fmla="*/ 2296923 w 4342831"/>
                <a:gd name="GluePoint8Y" fmla="*/ 1162408 h 2111804"/>
                <a:gd name="GluePoint9X" fmla="*/ 2451842 w 4342831"/>
                <a:gd name="GluePoint9Y" fmla="*/ 1162408 h 2111804"/>
                <a:gd name="GluePoint10X" fmla="*/ 2451842 w 4342831"/>
                <a:gd name="GluePoint10Y" fmla="*/ 1288380 h 2111804"/>
                <a:gd name="GluePoint11X" fmla="*/ 253259 w 4342831"/>
                <a:gd name="GluePoint11Y" fmla="*/ 1404630 h 2111804"/>
                <a:gd name="GluePoint12X" fmla="*/ 710854 w 4342831"/>
                <a:gd name="GluePoint12Y" fmla="*/ 1859854 h 2111804"/>
                <a:gd name="GluePoint13X" fmla="*/ 710854 w 4342831"/>
                <a:gd name="GluePoint13Y" fmla="*/ 2111805 h 2111804"/>
                <a:gd name="GluePoint14X" fmla="*/ 0 w 4342831"/>
                <a:gd name="GluePoint14Y" fmla="*/ 1404630 h 2111804"/>
                <a:gd name="GluePoint15X" fmla="*/ 253259 w 4342831"/>
                <a:gd name="GluePoint15Y" fmla="*/ 1404630 h 2111804"/>
                <a:gd name="GluePoint16X" fmla="*/ 710854 w 4342831"/>
                <a:gd name="GluePoint16Y" fmla="*/ 949398 h 2111804"/>
                <a:gd name="GluePoint17X" fmla="*/ 253259 w 4342831"/>
                <a:gd name="GluePoint17Y" fmla="*/ 1404630 h 2111804"/>
                <a:gd name="GluePoint18X" fmla="*/ 0 w 4342831"/>
                <a:gd name="GluePoint18Y" fmla="*/ 1404630 h 2111804"/>
                <a:gd name="GluePoint19X" fmla="*/ 710854 w 4342831"/>
                <a:gd name="GluePoint19Y" fmla="*/ 697447 h 2111804"/>
                <a:gd name="GluePoint20X" fmla="*/ 710854 w 4342831"/>
                <a:gd name="GluePoint20Y" fmla="*/ 949398 h 2111804"/>
                <a:gd name="GluePoint21X" fmla="*/ 1306766 w 4342831"/>
                <a:gd name="GluePoint21Y" fmla="*/ 949398 h 2111804"/>
                <a:gd name="GluePoint22X" fmla="*/ 710854 w 4342831"/>
                <a:gd name="GluePoint22Y" fmla="*/ 949398 h 2111804"/>
                <a:gd name="GluePoint23X" fmla="*/ 710854 w 4342831"/>
                <a:gd name="GluePoint23Y" fmla="*/ 697447 h 2111804"/>
                <a:gd name="GluePoint24X" fmla="*/ 1306766 w 4342831"/>
                <a:gd name="GluePoint24Y" fmla="*/ 697447 h 2111804"/>
                <a:gd name="GluePoint25X" fmla="*/ 1306766 w 4342831"/>
                <a:gd name="GluePoint25Y" fmla="*/ 949398 h 2111804"/>
                <a:gd name="GluePoint26X" fmla="*/ 1421708 w 4342831"/>
                <a:gd name="GluePoint26Y" fmla="*/ 707180 h 2111804"/>
                <a:gd name="GluePoint27X" fmla="*/ 1430863 w 4342831"/>
                <a:gd name="GluePoint27Y" fmla="*/ 798361 h 2111804"/>
                <a:gd name="GluePoint28X" fmla="*/ 1182667 w 4342831"/>
                <a:gd name="GluePoint28Y" fmla="*/ 848483 h 2111804"/>
                <a:gd name="GluePoint29X" fmla="*/ 1168449 w 4342831"/>
                <a:gd name="GluePoint29Y" fmla="*/ 707180 h 2111804"/>
                <a:gd name="GluePoint30X" fmla="*/ 1421708 w 4342831"/>
                <a:gd name="GluePoint30Y" fmla="*/ 707180 h 2111804"/>
                <a:gd name="GluePoint31X" fmla="*/ 1879297 w 4342831"/>
                <a:gd name="GluePoint31Y" fmla="*/ 251950 h 2111804"/>
                <a:gd name="GluePoint32X" fmla="*/ 1421708 w 4342831"/>
                <a:gd name="GluePoint32Y" fmla="*/ 707180 h 2111804"/>
                <a:gd name="GluePoint33X" fmla="*/ 1168449 w 4342831"/>
                <a:gd name="GluePoint33Y" fmla="*/ 707180 h 2111804"/>
                <a:gd name="GluePoint34X" fmla="*/ 1879297 w 4342831"/>
                <a:gd name="GluePoint34Y" fmla="*/ 0 h 2111804"/>
                <a:gd name="GluePoint35X" fmla="*/ 1879297 w 4342831"/>
                <a:gd name="GluePoint35Y" fmla="*/ 251950 h 2111804"/>
                <a:gd name="GluePoint36X" fmla="*/ 3631982 w 4342831"/>
                <a:gd name="GluePoint36Y" fmla="*/ 251950 h 2111804"/>
                <a:gd name="GluePoint37X" fmla="*/ 1879297 w 4342831"/>
                <a:gd name="GluePoint37Y" fmla="*/ 251950 h 2111804"/>
                <a:gd name="GluePoint38X" fmla="*/ 1879297 w 4342831"/>
                <a:gd name="GluePoint38Y" fmla="*/ 0 h 2111804"/>
                <a:gd name="GluePoint39X" fmla="*/ 3631982 w 4342831"/>
                <a:gd name="GluePoint39Y" fmla="*/ 0 h 2111804"/>
                <a:gd name="GluePoint40X" fmla="*/ 3631982 w 4342831"/>
                <a:gd name="GluePoint40Y" fmla="*/ 251950 h 2111804"/>
                <a:gd name="GluePoint41X" fmla="*/ 4089572 w 4342831"/>
                <a:gd name="GluePoint41Y" fmla="*/ 707180 h 2111804"/>
                <a:gd name="GluePoint42X" fmla="*/ 3631982 w 4342831"/>
                <a:gd name="GluePoint42Y" fmla="*/ 251950 h 2111804"/>
                <a:gd name="GluePoint43X" fmla="*/ 3631982 w 4342831"/>
                <a:gd name="GluePoint43Y" fmla="*/ 0 h 2111804"/>
                <a:gd name="GluePoint44X" fmla="*/ 4342831 w 4342831"/>
                <a:gd name="GluePoint44Y" fmla="*/ 707180 h 2111804"/>
                <a:gd name="GluePoint45X" fmla="*/ 4089572 w 4342831"/>
                <a:gd name="GluePoint45Y" fmla="*/ 707180 h 2111804"/>
                <a:gd name="GluePoint46X" fmla="*/ 3631982 w 4342831"/>
                <a:gd name="GluePoint46Y" fmla="*/ 1162408 h 2111804"/>
                <a:gd name="GluePoint47X" fmla="*/ 4089572 w 4342831"/>
                <a:gd name="GluePoint47Y" fmla="*/ 707180 h 2111804"/>
                <a:gd name="GluePoint48X" fmla="*/ 4342831 w 4342831"/>
                <a:gd name="GluePoint48Y" fmla="*/ 707180 h 2111804"/>
                <a:gd name="GluePoint49X" fmla="*/ 3631982 w 4342831"/>
                <a:gd name="GluePoint49Y" fmla="*/ 1414355 h 2111804"/>
                <a:gd name="GluePoint50X" fmla="*/ 3631982 w 4342831"/>
                <a:gd name="GluePoint50Y" fmla="*/ 1162408 h 2111804"/>
                <a:gd name="GluePoint51X" fmla="*/ 2451842 w 4342831"/>
                <a:gd name="GluePoint51Y" fmla="*/ 1162408 h 2111804"/>
                <a:gd name="GluePoint52X" fmla="*/ 3631982 w 4342831"/>
                <a:gd name="GluePoint52Y" fmla="*/ 1162408 h 2111804"/>
                <a:gd name="GluePoint53X" fmla="*/ 3631982 w 4342831"/>
                <a:gd name="GluePoint53Y" fmla="*/ 1414355 h 2111804"/>
                <a:gd name="GluePoint54X" fmla="*/ 2451842 w 4342831"/>
                <a:gd name="GluePoint54Y" fmla="*/ 1414355 h 2111804"/>
                <a:gd name="GluePoint55X" fmla="*/ 2451842 w 4342831"/>
                <a:gd name="GluePoint55Y" fmla="*/ 1162408 h 2111804"/>
                <a:gd name="GluePoint56X" fmla="*/ 2336900 w 4342831"/>
                <a:gd name="GluePoint56Y" fmla="*/ 1404630 h 2111804"/>
                <a:gd name="GluePoint57X" fmla="*/ 2327745 w 4342831"/>
                <a:gd name="GluePoint57Y" fmla="*/ 1313449 h 2111804"/>
                <a:gd name="GluePoint58X" fmla="*/ 2575939 w 4342831"/>
                <a:gd name="GluePoint58Y" fmla="*/ 1263323 h 2111804"/>
                <a:gd name="GluePoint59X" fmla="*/ 2590160 w 4342831"/>
                <a:gd name="GluePoint59Y" fmla="*/ 1404630 h 2111804"/>
                <a:gd name="GluePoint60X" fmla="*/ 2336900 w 4342831"/>
                <a:gd name="GluePoint60Y" fmla="*/ 1404630 h 2111804"/>
                <a:gd name="GluePoint61X" fmla="*/ 1879297 w 4342831"/>
                <a:gd name="GluePoint61Y" fmla="*/ 1859854 h 2111804"/>
                <a:gd name="GluePoint62X" fmla="*/ 2336900 w 4342831"/>
                <a:gd name="GluePoint62Y" fmla="*/ 1404630 h 2111804"/>
                <a:gd name="GluePoint63X" fmla="*/ 2590160 w 4342831"/>
                <a:gd name="GluePoint63Y" fmla="*/ 1404630 h 2111804"/>
                <a:gd name="GluePoint64X" fmla="*/ 1879297 w 4342831"/>
                <a:gd name="GluePoint64Y" fmla="*/ 2111805 h 2111804"/>
                <a:gd name="GluePoint65X" fmla="*/ 1879297 w 4342831"/>
                <a:gd name="GluePoint65Y" fmla="*/ 1859854 h 2111804"/>
                <a:gd name="GluePoint66X" fmla="*/ 710854 w 4342831"/>
                <a:gd name="GluePoint66Y" fmla="*/ 1859854 h 2111804"/>
                <a:gd name="GluePoint67X" fmla="*/ 1879297 w 4342831"/>
                <a:gd name="GluePoint67Y" fmla="*/ 1859854 h 2111804"/>
                <a:gd name="GluePoint68X" fmla="*/ 1879297 w 4342831"/>
                <a:gd name="GluePoint68Y" fmla="*/ 2111805 h 2111804"/>
                <a:gd name="GluePoint69X" fmla="*/ 710854 w 4342831"/>
                <a:gd name="GluePoint69Y" fmla="*/ 2111805 h 2111804"/>
                <a:gd name="GluePoint70X" fmla="*/ 710854 w 4342831"/>
                <a:gd name="GluePoint70Y" fmla="*/ 1859854 h 211180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213" name="Image 33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2498760" y="2774880"/>
              <a:ext cx="1464480" cy="5857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214" name="Shape 23"/>
            <p:cNvSpPr/>
            <p:nvPr/>
          </p:nvSpPr>
          <p:spPr>
            <a:xfrm>
              <a:off x="1912680" y="3133080"/>
              <a:ext cx="1171440" cy="585720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15" name="PlaceHolder 1"/>
          <p:cNvSpPr>
            <a:spLocks noGrp="1"/>
          </p:cNvSpPr>
          <p:nvPr>
            <p:ph type="body"/>
          </p:nvPr>
        </p:nvSpPr>
        <p:spPr>
          <a:xfrm>
            <a:off x="600444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16" name="PlaceHolder 2"/>
          <p:cNvSpPr>
            <a:spLocks noGrp="1"/>
          </p:cNvSpPr>
          <p:nvPr>
            <p:ph type="body"/>
          </p:nvPr>
        </p:nvSpPr>
        <p:spPr>
          <a:xfrm>
            <a:off x="6883200" y="1810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17" name="PlaceHolder 3"/>
          <p:cNvSpPr>
            <a:spLocks noGrp="1"/>
          </p:cNvSpPr>
          <p:nvPr>
            <p:ph type="body"/>
          </p:nvPr>
        </p:nvSpPr>
        <p:spPr>
          <a:xfrm>
            <a:off x="6883200" y="1505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18" name="PlaceHolder 4"/>
          <p:cNvSpPr>
            <a:spLocks noGrp="1"/>
          </p:cNvSpPr>
          <p:nvPr>
            <p:ph type="body"/>
          </p:nvPr>
        </p:nvSpPr>
        <p:spPr>
          <a:xfrm>
            <a:off x="6883200" y="30888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19" name="PlaceHolder 5"/>
          <p:cNvSpPr>
            <a:spLocks noGrp="1"/>
          </p:cNvSpPr>
          <p:nvPr>
            <p:ph type="body"/>
          </p:nvPr>
        </p:nvSpPr>
        <p:spPr>
          <a:xfrm>
            <a:off x="6883200" y="2790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20" name="PlaceHolder 6"/>
          <p:cNvSpPr>
            <a:spLocks noGrp="1"/>
          </p:cNvSpPr>
          <p:nvPr>
            <p:ph type="body"/>
          </p:nvPr>
        </p:nvSpPr>
        <p:spPr>
          <a:xfrm>
            <a:off x="6883200" y="4367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21" name="PlaceHolder 7"/>
          <p:cNvSpPr>
            <a:spLocks noGrp="1"/>
          </p:cNvSpPr>
          <p:nvPr>
            <p:ph type="body"/>
          </p:nvPr>
        </p:nvSpPr>
        <p:spPr>
          <a:xfrm>
            <a:off x="6883200" y="4069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22" name="PlaceHolder 8"/>
          <p:cNvSpPr>
            <a:spLocks noGrp="1"/>
          </p:cNvSpPr>
          <p:nvPr>
            <p:ph type="body"/>
          </p:nvPr>
        </p:nvSpPr>
        <p:spPr>
          <a:xfrm>
            <a:off x="6883200" y="56458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23" name="PlaceHolder 9"/>
          <p:cNvSpPr>
            <a:spLocks noGrp="1"/>
          </p:cNvSpPr>
          <p:nvPr>
            <p:ph type="body"/>
          </p:nvPr>
        </p:nvSpPr>
        <p:spPr>
          <a:xfrm>
            <a:off x="6883200" y="534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24" name="PlaceHolder 10"/>
          <p:cNvSpPr>
            <a:spLocks noGrp="1"/>
          </p:cNvSpPr>
          <p:nvPr>
            <p:ph type="sldNum" idx="3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2A8BC76-11DD-486C-BA26-139F31F22EC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51" name="Прямая соединительная линия 1"/>
          <p:cNvCxnSpPr/>
          <p:nvPr/>
        </p:nvCxnSpPr>
        <p:spPr>
          <a:xfrm>
            <a:off x="0" y="2063520"/>
            <a:ext cx="1219212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pic>
        <p:nvPicPr>
          <p:cNvPr id="1075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53" name="Shape 0"/>
          <p:cNvSpPr/>
          <p:nvPr/>
        </p:nvSpPr>
        <p:spPr>
          <a:xfrm>
            <a:off x="2006640" y="1746360"/>
            <a:ext cx="634680" cy="63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754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942920" y="1682640"/>
            <a:ext cx="76176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55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2109600" y="1851120"/>
            <a:ext cx="426960" cy="39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56" name="Shape 1"/>
          <p:cNvSpPr/>
          <p:nvPr/>
        </p:nvSpPr>
        <p:spPr>
          <a:xfrm>
            <a:off x="2006640" y="2762280"/>
            <a:ext cx="7575120" cy="20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57" name="PlaceHolder 1"/>
          <p:cNvSpPr>
            <a:spLocks noGrp="1"/>
          </p:cNvSpPr>
          <p:nvPr>
            <p:ph type="body"/>
          </p:nvPr>
        </p:nvSpPr>
        <p:spPr>
          <a:xfrm>
            <a:off x="2006640" y="276228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58" name="PlaceHolder 2"/>
          <p:cNvSpPr>
            <a:spLocks noGrp="1"/>
          </p:cNvSpPr>
          <p:nvPr>
            <p:ph type="body"/>
          </p:nvPr>
        </p:nvSpPr>
        <p:spPr>
          <a:xfrm>
            <a:off x="2006640" y="411480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9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59" name="Прямая соединительная линия 3"/>
          <p:cNvCxnSpPr/>
          <p:nvPr/>
        </p:nvCxnSpPr>
        <p:spPr>
          <a:xfrm>
            <a:off x="0" y="3924000"/>
            <a:ext cx="1219212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10760" name="Shape 0"/>
          <p:cNvSpPr/>
          <p:nvPr/>
        </p:nvSpPr>
        <p:spPr>
          <a:xfrm>
            <a:off x="2006640" y="3695760"/>
            <a:ext cx="456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761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942920" y="3632040"/>
            <a:ext cx="583920" cy="58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62" name="Image 2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2079720" y="3770280"/>
            <a:ext cx="309240" cy="28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63" name="Image 17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64" name="PlaceHolder 1"/>
          <p:cNvSpPr>
            <a:spLocks noGrp="1"/>
          </p:cNvSpPr>
          <p:nvPr>
            <p:ph type="body"/>
          </p:nvPr>
        </p:nvSpPr>
        <p:spPr>
          <a:xfrm>
            <a:off x="2006640" y="163836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Большой заголовок:</a:t>
            </a:r>
            <a:br>
              <a:rPr sz="3750"/>
            </a:b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65" name="PlaceHolder 2"/>
          <p:cNvSpPr>
            <a:spLocks noGrp="1"/>
          </p:cNvSpPr>
          <p:nvPr>
            <p:ph type="body"/>
          </p:nvPr>
        </p:nvSpPr>
        <p:spPr>
          <a:xfrm>
            <a:off x="2006640" y="4533840"/>
            <a:ext cx="59040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6" name="Shape 0"/>
          <p:cNvSpPr/>
          <p:nvPr/>
        </p:nvSpPr>
        <p:spPr>
          <a:xfrm>
            <a:off x="0" y="0"/>
            <a:ext cx="12191400" cy="3428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67" name="Shape 1"/>
          <p:cNvSpPr/>
          <p:nvPr/>
        </p:nvSpPr>
        <p:spPr>
          <a:xfrm>
            <a:off x="5492880" y="4616280"/>
            <a:ext cx="5320800" cy="105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68" name="Shape 4"/>
          <p:cNvSpPr/>
          <p:nvPr/>
        </p:nvSpPr>
        <p:spPr>
          <a:xfrm>
            <a:off x="1308240" y="895320"/>
            <a:ext cx="6813000" cy="16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69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1708200"/>
            <a:ext cx="11934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70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724800" y="2275560"/>
            <a:ext cx="546696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71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30280" y="155412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72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8327880" y="212544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73" name="Image 4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0" y="5422320"/>
            <a:ext cx="538452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74" name="Image 5" descr=" 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10902960" y="5422320"/>
            <a:ext cx="1288800" cy="12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75" name="Image 6" descr=" 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355284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76" name="Image 7" descr=" 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1285920" y="5275080"/>
            <a:ext cx="312480" cy="31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77" name="Image 17" descr=" "/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78" name="PlaceHolder 1"/>
          <p:cNvSpPr>
            <a:spLocks noGrp="1"/>
          </p:cNvSpPr>
          <p:nvPr>
            <p:ph type="body"/>
          </p:nvPr>
        </p:nvSpPr>
        <p:spPr>
          <a:xfrm>
            <a:off x="1308240" y="89532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Цитата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79" name="PlaceHolder 2"/>
          <p:cNvSpPr>
            <a:spLocks noGrp="1"/>
          </p:cNvSpPr>
          <p:nvPr>
            <p:ph type="body"/>
          </p:nvPr>
        </p:nvSpPr>
        <p:spPr>
          <a:xfrm>
            <a:off x="5492880" y="4620600"/>
            <a:ext cx="5466960" cy="235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Цитата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80" name="PlaceHolder 3"/>
          <p:cNvSpPr>
            <a:spLocks noGrp="1"/>
          </p:cNvSpPr>
          <p:nvPr>
            <p:ph type="body"/>
          </p:nvPr>
        </p:nvSpPr>
        <p:spPr>
          <a:xfrm>
            <a:off x="1308240" y="1390680"/>
            <a:ext cx="54162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Для вашего продукта  стратегия – выжить!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81" name="PlaceHolder 4"/>
          <p:cNvSpPr>
            <a:spLocks noGrp="1"/>
          </p:cNvSpPr>
          <p:nvPr>
            <p:ph type="body"/>
          </p:nvPr>
        </p:nvSpPr>
        <p:spPr>
          <a:xfrm>
            <a:off x="5492880" y="5111640"/>
            <a:ext cx="5320800" cy="786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Think Big Start Small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2" name="Image 5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83" name="Image 6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0784" name="Прямая соединительная линия 8"/>
          <p:cNvCxnSpPr/>
          <p:nvPr/>
        </p:nvCxnSpPr>
        <p:spPr>
          <a:xfrm>
            <a:off x="609480" y="61704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0785" name="Прямая соединительная линия 9"/>
          <p:cNvCxnSpPr/>
          <p:nvPr/>
        </p:nvCxnSpPr>
        <p:spPr>
          <a:xfrm>
            <a:off x="609480" y="6248520"/>
            <a:ext cx="706788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0786" name="Прямая соединительная линия 10"/>
          <p:cNvCxnSpPr/>
          <p:nvPr/>
        </p:nvCxnSpPr>
        <p:spPr>
          <a:xfrm>
            <a:off x="8286480" y="6248520"/>
            <a:ext cx="32911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0787" name="Прямая соединительная линия 11"/>
          <p:cNvCxnSpPr/>
          <p:nvPr/>
        </p:nvCxnSpPr>
        <p:spPr>
          <a:xfrm>
            <a:off x="8286480" y="617040"/>
            <a:ext cx="2597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0788" name="Прямая соединительная линия 14"/>
          <p:cNvCxnSpPr/>
          <p:nvPr/>
        </p:nvCxnSpPr>
        <p:spPr>
          <a:xfrm>
            <a:off x="796680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10789" name="PlaceHolder 1"/>
          <p:cNvSpPr>
            <a:spLocks noGrp="1"/>
          </p:cNvSpPr>
          <p:nvPr>
            <p:ph type="body"/>
          </p:nvPr>
        </p:nvSpPr>
        <p:spPr>
          <a:xfrm>
            <a:off x="8286840" y="4677120"/>
            <a:ext cx="329868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90" name="PlaceHolder 2"/>
          <p:cNvSpPr>
            <a:spLocks noGrp="1"/>
          </p:cNvSpPr>
          <p:nvPr>
            <p:ph type="body"/>
          </p:nvPr>
        </p:nvSpPr>
        <p:spPr>
          <a:xfrm>
            <a:off x="609480" y="-4311720"/>
            <a:ext cx="7067160" cy="805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1" name="Image 50" descr=" "/>
          <p:cNvPicPr/>
          <p:nvPr/>
        </p:nvPicPr>
        <p:blipFill>
          <a:blip r:embed="rId2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92" name="Image 51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93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734004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94" name="PlaceHolder 2"/>
          <p:cNvSpPr>
            <a:spLocks noGrp="1"/>
          </p:cNvSpPr>
          <p:nvPr>
            <p:ph type="body"/>
          </p:nvPr>
        </p:nvSpPr>
        <p:spPr>
          <a:xfrm>
            <a:off x="14922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95" name="PlaceHolder 3"/>
          <p:cNvSpPr>
            <a:spLocks noGrp="1"/>
          </p:cNvSpPr>
          <p:nvPr>
            <p:ph type="body"/>
          </p:nvPr>
        </p:nvSpPr>
        <p:spPr>
          <a:xfrm>
            <a:off x="14922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96" name="PlaceHolder 4"/>
          <p:cNvSpPr>
            <a:spLocks noGrp="1"/>
          </p:cNvSpPr>
          <p:nvPr>
            <p:ph type="body"/>
          </p:nvPr>
        </p:nvSpPr>
        <p:spPr>
          <a:xfrm>
            <a:off x="14922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97" name="PlaceHolder 5"/>
          <p:cNvSpPr>
            <a:spLocks noGrp="1"/>
          </p:cNvSpPr>
          <p:nvPr>
            <p:ph type="body"/>
          </p:nvPr>
        </p:nvSpPr>
        <p:spPr>
          <a:xfrm>
            <a:off x="14922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98" name="PlaceHolder 6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99" name="PlaceHolder 7"/>
          <p:cNvSpPr>
            <a:spLocks noGrp="1"/>
          </p:cNvSpPr>
          <p:nvPr>
            <p:ph type="body"/>
          </p:nvPr>
        </p:nvSpPr>
        <p:spPr>
          <a:xfrm>
            <a:off x="7074000" y="1570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00" name="PlaceHolder 8"/>
          <p:cNvSpPr>
            <a:spLocks noGrp="1"/>
          </p:cNvSpPr>
          <p:nvPr>
            <p:ph type="body"/>
          </p:nvPr>
        </p:nvSpPr>
        <p:spPr>
          <a:xfrm>
            <a:off x="7074000" y="24994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01" name="PlaceHolder 9"/>
          <p:cNvSpPr>
            <a:spLocks noGrp="1"/>
          </p:cNvSpPr>
          <p:nvPr>
            <p:ph type="body"/>
          </p:nvPr>
        </p:nvSpPr>
        <p:spPr>
          <a:xfrm>
            <a:off x="7074000" y="3426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02" name="PlaceHolder 10"/>
          <p:cNvSpPr>
            <a:spLocks noGrp="1"/>
          </p:cNvSpPr>
          <p:nvPr>
            <p:ph type="body"/>
          </p:nvPr>
        </p:nvSpPr>
        <p:spPr>
          <a:xfrm>
            <a:off x="7074000" y="4353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03" name="PlaceHolder 11"/>
          <p:cNvSpPr>
            <a:spLocks noGrp="1"/>
          </p:cNvSpPr>
          <p:nvPr>
            <p:ph type="body"/>
          </p:nvPr>
        </p:nvSpPr>
        <p:spPr>
          <a:xfrm>
            <a:off x="70740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04" name="PlaceHolder 12"/>
          <p:cNvSpPr>
            <a:spLocks noGrp="1"/>
          </p:cNvSpPr>
          <p:nvPr>
            <p:ph type="sldNum" idx="41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A5647D5-2A2B-44AB-ACC4-FD38AD6607F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5" name="Image 0" descr=" "/>
          <p:cNvPicPr/>
          <p:nvPr/>
        </p:nvPicPr>
        <p:blipFill>
          <a:blip r:embed="rId2"/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06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0807" name="Группа 23"/>
          <p:cNvGrpSpPr/>
          <p:nvPr/>
        </p:nvGrpSpPr>
        <p:grpSpPr>
          <a:xfrm>
            <a:off x="603360" y="2952720"/>
            <a:ext cx="4165200" cy="3275640"/>
            <a:chOff x="603360" y="2952720"/>
            <a:chExt cx="4165200" cy="3275640"/>
          </a:xfrm>
        </p:grpSpPr>
        <p:pic>
          <p:nvPicPr>
            <p:cNvPr id="10808" name="Image 2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2769120" y="414252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09" name="Image 2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2289240" y="6055920"/>
              <a:ext cx="216576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10" name="Image 2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207080" y="6055920"/>
              <a:ext cx="2171880" cy="17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11" name="Image 29" descr=" "/>
            <p:cNvPicPr/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/>
          </p:blipFill>
          <p:spPr>
            <a:xfrm>
              <a:off x="2282760" y="4456080"/>
              <a:ext cx="2171880" cy="1612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12" name="Image 30" descr=" "/>
            <p:cNvPicPr/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/>
          </p:blipFill>
          <p:spPr>
            <a:xfrm>
              <a:off x="2369160" y="4542480"/>
              <a:ext cx="1999440" cy="1439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13" name="Image 31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76092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14" name="Image 32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93696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15" name="Image 33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4113000" y="5726520"/>
              <a:ext cx="95760" cy="95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16" name="Image 34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2849040" y="3034800"/>
              <a:ext cx="1257840" cy="6019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17" name="Image 35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4026960" y="2952720"/>
              <a:ext cx="147960" cy="147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18" name="Image 36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603360" y="3624480"/>
              <a:ext cx="1605600" cy="1532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819" name="Shape 18"/>
            <p:cNvSpPr/>
            <p:nvPr/>
          </p:nvSpPr>
          <p:spPr>
            <a:xfrm>
              <a:off x="1809360" y="3390840"/>
              <a:ext cx="959400" cy="479520"/>
            </a:xfrm>
            <a:prstGeom prst="roundRect">
              <a:avLst>
                <a:gd name="adj" fmla="val 79072"/>
              </a:avLst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0820" name="Image 37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1973520" y="3626280"/>
              <a:ext cx="63540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21" name="Image 38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2482200" y="3504600"/>
              <a:ext cx="137520" cy="257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22" name="Image 39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41520" y="4418640"/>
              <a:ext cx="479520" cy="479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23" name="Image 40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1650240" y="4556520"/>
              <a:ext cx="262440" cy="233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24" name="Image 41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649440" y="5848200"/>
              <a:ext cx="1199520" cy="339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25" name="Image 42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611640" y="5810400"/>
              <a:ext cx="1357560" cy="4158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10826" name="Image 44" descr=" 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27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28" name="PlaceHolder 2"/>
          <p:cNvSpPr>
            <a:spLocks noGrp="1"/>
          </p:cNvSpPr>
          <p:nvPr>
            <p:ph type="body"/>
          </p:nvPr>
        </p:nvSpPr>
        <p:spPr>
          <a:xfrm>
            <a:off x="6883200" y="10353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29" name="PlaceHolder 3"/>
          <p:cNvSpPr>
            <a:spLocks noGrp="1"/>
          </p:cNvSpPr>
          <p:nvPr>
            <p:ph type="body"/>
          </p:nvPr>
        </p:nvSpPr>
        <p:spPr>
          <a:xfrm>
            <a:off x="6883200" y="20865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30" name="PlaceHolder 4"/>
          <p:cNvSpPr>
            <a:spLocks noGrp="1"/>
          </p:cNvSpPr>
          <p:nvPr>
            <p:ph type="body"/>
          </p:nvPr>
        </p:nvSpPr>
        <p:spPr>
          <a:xfrm>
            <a:off x="6883200" y="3145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31" name="PlaceHolder 5"/>
          <p:cNvSpPr>
            <a:spLocks noGrp="1"/>
          </p:cNvSpPr>
          <p:nvPr>
            <p:ph type="body"/>
          </p:nvPr>
        </p:nvSpPr>
        <p:spPr>
          <a:xfrm>
            <a:off x="6883200" y="420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32" name="PlaceHolder 6"/>
          <p:cNvSpPr>
            <a:spLocks noGrp="1"/>
          </p:cNvSpPr>
          <p:nvPr>
            <p:ph type="body"/>
          </p:nvPr>
        </p:nvSpPr>
        <p:spPr>
          <a:xfrm>
            <a:off x="6883200" y="52560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Длинный подзаголовок плана </a:t>
            </a:r>
            <a:br>
              <a:rPr sz="1800"/>
            </a:b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 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33" name="PlaceHolder 7"/>
          <p:cNvSpPr>
            <a:spLocks noGrp="1"/>
          </p:cNvSpPr>
          <p:nvPr>
            <p:ph type="sldNum" idx="41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C298E9D-FFD7-4ABA-954E-7C3CC0B1AFFE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4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86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План лекции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35" name="Shape 1"/>
          <p:cNvSpPr/>
          <p:nvPr/>
        </p:nvSpPr>
        <p:spPr>
          <a:xfrm>
            <a:off x="609480" y="1568520"/>
            <a:ext cx="4203360" cy="42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0836" name="Группа 74"/>
          <p:cNvGrpSpPr/>
          <p:nvPr/>
        </p:nvGrpSpPr>
        <p:grpSpPr>
          <a:xfrm>
            <a:off x="7397640" y="3363120"/>
            <a:ext cx="4183920" cy="2887920"/>
            <a:chOff x="7397640" y="3363120"/>
            <a:chExt cx="4183920" cy="2887920"/>
          </a:xfrm>
        </p:grpSpPr>
        <p:pic>
          <p:nvPicPr>
            <p:cNvPr id="10837" name="Image 5" descr=" "/>
            <p:cNvPicPr/>
            <p:nvPr/>
          </p:nvPicPr>
          <p:blipFill>
            <a:blip r:embed="rId2"/>
            <a:stretch/>
          </p:blipFill>
          <p:spPr>
            <a:xfrm>
              <a:off x="7397640" y="3363120"/>
              <a:ext cx="3578760" cy="2220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38" name="Image 6" descr=" 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8616960" y="3989520"/>
              <a:ext cx="2964600" cy="2261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39" name="Image 7" descr=" 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8827560" y="4176000"/>
              <a:ext cx="2543760" cy="188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40" name="Image 8" descr=" 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10086120" y="4176000"/>
              <a:ext cx="26280" cy="1883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0841" name="Shape 22"/>
            <p:cNvSpPr/>
            <p:nvPr/>
          </p:nvSpPr>
          <p:spPr>
            <a:xfrm>
              <a:off x="1028124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2" name="Shape 23"/>
            <p:cNvSpPr/>
            <p:nvPr/>
          </p:nvSpPr>
          <p:spPr>
            <a:xfrm>
              <a:off x="9023400" y="448200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3" name="Shape 24"/>
            <p:cNvSpPr/>
            <p:nvPr/>
          </p:nvSpPr>
          <p:spPr>
            <a:xfrm>
              <a:off x="1028124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4" name="Shape 25"/>
            <p:cNvSpPr/>
            <p:nvPr/>
          </p:nvSpPr>
          <p:spPr>
            <a:xfrm>
              <a:off x="9023400" y="4759560"/>
              <a:ext cx="889200" cy="15732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5" name="Shape 26"/>
            <p:cNvSpPr/>
            <p:nvPr/>
          </p:nvSpPr>
          <p:spPr>
            <a:xfrm>
              <a:off x="1028124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6" name="Shape 27"/>
            <p:cNvSpPr/>
            <p:nvPr/>
          </p:nvSpPr>
          <p:spPr>
            <a:xfrm>
              <a:off x="9023400" y="50320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7" name="Shape 28"/>
            <p:cNvSpPr/>
            <p:nvPr/>
          </p:nvSpPr>
          <p:spPr>
            <a:xfrm>
              <a:off x="1028124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8" name="Shape 29"/>
            <p:cNvSpPr/>
            <p:nvPr/>
          </p:nvSpPr>
          <p:spPr>
            <a:xfrm>
              <a:off x="9023400" y="530928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9" name="Shape 30"/>
            <p:cNvSpPr/>
            <p:nvPr/>
          </p:nvSpPr>
          <p:spPr>
            <a:xfrm>
              <a:off x="1028124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50" name="Shape 31"/>
            <p:cNvSpPr/>
            <p:nvPr/>
          </p:nvSpPr>
          <p:spPr>
            <a:xfrm>
              <a:off x="9023400" y="5586840"/>
              <a:ext cx="889200" cy="162360"/>
            </a:xfrm>
            <a:prstGeom prst="rect">
              <a:avLst/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10851" name="Image 9" descr=" "/>
          <p:cNvPicPr/>
          <p:nvPr/>
        </p:nvPicPr>
        <p:blipFill>
          <a:blip r:embed="rId9"/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52" name="Image 10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53" name="PlaceHolder 2"/>
          <p:cNvSpPr>
            <a:spLocks noGrp="1"/>
          </p:cNvSpPr>
          <p:nvPr>
            <p:ph type="body"/>
          </p:nvPr>
        </p:nvSpPr>
        <p:spPr>
          <a:xfrm>
            <a:off x="1492200" y="249660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54" name="PlaceHolder 3"/>
          <p:cNvSpPr>
            <a:spLocks noGrp="1"/>
          </p:cNvSpPr>
          <p:nvPr>
            <p:ph type="body"/>
          </p:nvPr>
        </p:nvSpPr>
        <p:spPr>
          <a:xfrm>
            <a:off x="1492200" y="342468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55" name="PlaceHolder 4"/>
          <p:cNvSpPr>
            <a:spLocks noGrp="1"/>
          </p:cNvSpPr>
          <p:nvPr>
            <p:ph type="body"/>
          </p:nvPr>
        </p:nvSpPr>
        <p:spPr>
          <a:xfrm>
            <a:off x="1492200" y="435276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56" name="PlaceHolder 5"/>
          <p:cNvSpPr>
            <a:spLocks noGrp="1"/>
          </p:cNvSpPr>
          <p:nvPr>
            <p:ph type="body"/>
          </p:nvPr>
        </p:nvSpPr>
        <p:spPr>
          <a:xfrm>
            <a:off x="1492200" y="528084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2299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57" name="PlaceHolder 6"/>
          <p:cNvSpPr>
            <a:spLocks noGrp="1"/>
          </p:cNvSpPr>
          <p:nvPr>
            <p:ph type="body"/>
          </p:nvPr>
        </p:nvSpPr>
        <p:spPr>
          <a:xfrm>
            <a:off x="1492200" y="1568520"/>
            <a:ext cx="3525480" cy="482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Длинный подзаголовок плана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4601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58" name="PlaceHolder 7"/>
          <p:cNvSpPr>
            <a:spLocks noGrp="1"/>
          </p:cNvSpPr>
          <p:nvPr>
            <p:ph type="sldNum" idx="41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D27DC55-4592-420D-809B-4FD56542E8C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9" name="Shape 0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60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861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1698480"/>
            <a:ext cx="4539960" cy="1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62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5399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4601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ДОЛЖНОСТЬ СПИКЕРА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63" name="PlaceHolder 3"/>
          <p:cNvSpPr>
            <a:spLocks noGrp="1"/>
          </p:cNvSpPr>
          <p:nvPr>
            <p:ph type="body"/>
          </p:nvPr>
        </p:nvSpPr>
        <p:spPr>
          <a:xfrm>
            <a:off x="1492200" y="246420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64" name="PlaceHolder 4"/>
          <p:cNvSpPr>
            <a:spLocks noGrp="1"/>
          </p:cNvSpPr>
          <p:nvPr>
            <p:ph type="body"/>
          </p:nvPr>
        </p:nvSpPr>
        <p:spPr>
          <a:xfrm>
            <a:off x="1492200" y="32144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65" name="PlaceHolder 5"/>
          <p:cNvSpPr>
            <a:spLocks noGrp="1"/>
          </p:cNvSpPr>
          <p:nvPr>
            <p:ph type="body"/>
          </p:nvPr>
        </p:nvSpPr>
        <p:spPr>
          <a:xfrm>
            <a:off x="1492200" y="39232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66" name="PlaceHolder 6"/>
          <p:cNvSpPr>
            <a:spLocks noGrp="1"/>
          </p:cNvSpPr>
          <p:nvPr>
            <p:ph type="body"/>
          </p:nvPr>
        </p:nvSpPr>
        <p:spPr>
          <a:xfrm>
            <a:off x="1492200" y="4781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4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67" name="PlaceHolder 7"/>
          <p:cNvSpPr>
            <a:spLocks noGrp="1"/>
          </p:cNvSpPr>
          <p:nvPr>
            <p:ph type="body"/>
          </p:nvPr>
        </p:nvSpPr>
        <p:spPr>
          <a:xfrm>
            <a:off x="1492200" y="563868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Факт о спикере 5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868" name="Image 38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69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70" name="PlaceHolder 9"/>
          <p:cNvSpPr>
            <a:spLocks noGrp="1"/>
          </p:cNvSpPr>
          <p:nvPr>
            <p:ph type="sldNum" idx="41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2C8FB92-D367-4265-A8C5-F1AB8F87DE8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1" name="Shape 16"/>
          <p:cNvSpPr/>
          <p:nvPr/>
        </p:nvSpPr>
        <p:spPr>
          <a:xfrm>
            <a:off x="6191280" y="0"/>
            <a:ext cx="600048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72" name="PlaceHolder 1"/>
          <p:cNvSpPr>
            <a:spLocks noGrp="1"/>
          </p:cNvSpPr>
          <p:nvPr>
            <p:ph type="body"/>
          </p:nvPr>
        </p:nvSpPr>
        <p:spPr>
          <a:xfrm>
            <a:off x="6807240" y="609480"/>
            <a:ext cx="4778280" cy="5645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873" name="Image 28" descr=" "/>
          <p:cNvPicPr/>
          <p:nvPr/>
        </p:nvPicPr>
        <p:blipFill>
          <a:blip r:embed="rId2"/>
          <a:stretch/>
        </p:blipFill>
        <p:spPr>
          <a:xfrm>
            <a:off x="0" y="609480"/>
            <a:ext cx="3257280" cy="52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74" name="Text 15"/>
          <p:cNvSpPr/>
          <p:nvPr/>
        </p:nvSpPr>
        <p:spPr>
          <a:xfrm>
            <a:off x="406440" y="752760"/>
            <a:ext cx="25455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2680">
              <a:lnSpc>
                <a:spcPts val="2001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Давайте знакомиться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875" name="Image 30" descr=" "/>
          <p:cNvPicPr/>
          <p:nvPr/>
        </p:nvPicPr>
        <p:blipFill>
          <a:blip r:embed="rId3"/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76" name="Image 3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845720" y="863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77" name="PlaceHolder 2"/>
          <p:cNvSpPr>
            <a:spLocks noGrp="1"/>
          </p:cNvSpPr>
          <p:nvPr>
            <p:ph type="body"/>
          </p:nvPr>
        </p:nvSpPr>
        <p:spPr>
          <a:xfrm>
            <a:off x="1492200" y="27367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1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78" name="PlaceHolder 3"/>
          <p:cNvSpPr>
            <a:spLocks noGrp="1"/>
          </p:cNvSpPr>
          <p:nvPr>
            <p:ph type="body"/>
          </p:nvPr>
        </p:nvSpPr>
        <p:spPr>
          <a:xfrm>
            <a:off x="1492200" y="357516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2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79" name="PlaceHolder 4"/>
          <p:cNvSpPr>
            <a:spLocks noGrp="1"/>
          </p:cNvSpPr>
          <p:nvPr>
            <p:ph type="body"/>
          </p:nvPr>
        </p:nvSpPr>
        <p:spPr>
          <a:xfrm>
            <a:off x="1492200" y="441324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3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80" name="PlaceHolder 5"/>
          <p:cNvSpPr>
            <a:spLocks noGrp="1"/>
          </p:cNvSpPr>
          <p:nvPr>
            <p:ph type="body"/>
          </p:nvPr>
        </p:nvSpPr>
        <p:spPr>
          <a:xfrm>
            <a:off x="1492200" y="5251320"/>
            <a:ext cx="352548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о спикере 4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2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81" name="PlaceHolder 6"/>
          <p:cNvSpPr>
            <a:spLocks noGrp="1"/>
          </p:cNvSpPr>
          <p:nvPr>
            <p:ph type="body"/>
          </p:nvPr>
        </p:nvSpPr>
        <p:spPr>
          <a:xfrm>
            <a:off x="609480" y="160668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82" name="PlaceHolder 7"/>
          <p:cNvSpPr>
            <a:spLocks noGrp="1"/>
          </p:cNvSpPr>
          <p:nvPr>
            <p:ph type="sldNum" idx="42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88FCD8A-5114-4F3B-A107-799588D7A86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3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88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85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36140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86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6140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87" name="PlaceHolder 3"/>
          <p:cNvSpPr>
            <a:spLocks noGrp="1"/>
          </p:cNvSpPr>
          <p:nvPr>
            <p:ph type="sldNum" idx="42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2B76D49-9161-4F8F-9F38-18FF6089063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18 (рамка + текстовые блоки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6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227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228" name="PlaceHolder 1"/>
          <p:cNvSpPr>
            <a:spLocks noGrp="1"/>
          </p:cNvSpPr>
          <p:nvPr>
            <p:ph type="body"/>
          </p:nvPr>
        </p:nvSpPr>
        <p:spPr>
          <a:xfrm>
            <a:off x="1308240" y="157896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29" name="PlaceHolder 2"/>
          <p:cNvSpPr>
            <a:spLocks noGrp="1"/>
          </p:cNvSpPr>
          <p:nvPr>
            <p:ph type="body"/>
          </p:nvPr>
        </p:nvSpPr>
        <p:spPr>
          <a:xfrm>
            <a:off x="1308240" y="2709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30" name="PlaceHolder 3"/>
          <p:cNvSpPr>
            <a:spLocks noGrp="1"/>
          </p:cNvSpPr>
          <p:nvPr>
            <p:ph type="body"/>
          </p:nvPr>
        </p:nvSpPr>
        <p:spPr>
          <a:xfrm>
            <a:off x="1308240" y="41889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31" name="PlaceHolder 4"/>
          <p:cNvSpPr>
            <a:spLocks noGrp="1"/>
          </p:cNvSpPr>
          <p:nvPr>
            <p:ph type="body"/>
          </p:nvPr>
        </p:nvSpPr>
        <p:spPr>
          <a:xfrm>
            <a:off x="7237080" y="27090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32" name="PlaceHolder 5"/>
          <p:cNvSpPr>
            <a:spLocks noGrp="1"/>
          </p:cNvSpPr>
          <p:nvPr>
            <p:ph type="body"/>
          </p:nvPr>
        </p:nvSpPr>
        <p:spPr>
          <a:xfrm>
            <a:off x="7237080" y="318384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33" name="PlaceHolder 6"/>
          <p:cNvSpPr>
            <a:spLocks noGrp="1"/>
          </p:cNvSpPr>
          <p:nvPr>
            <p:ph type="body"/>
          </p:nvPr>
        </p:nvSpPr>
        <p:spPr>
          <a:xfrm>
            <a:off x="7237080" y="36583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34" name="PlaceHolder 7"/>
          <p:cNvSpPr>
            <a:spLocks noGrp="1"/>
          </p:cNvSpPr>
          <p:nvPr>
            <p:ph type="body"/>
          </p:nvPr>
        </p:nvSpPr>
        <p:spPr>
          <a:xfrm>
            <a:off x="7237080" y="41328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35" name="PlaceHolder 8"/>
          <p:cNvSpPr>
            <a:spLocks noGrp="1"/>
          </p:cNvSpPr>
          <p:nvPr>
            <p:ph type="body"/>
          </p:nvPr>
        </p:nvSpPr>
        <p:spPr>
          <a:xfrm>
            <a:off x="7237080" y="460188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36" name="PlaceHolder 9"/>
          <p:cNvSpPr>
            <a:spLocks noGrp="1"/>
          </p:cNvSpPr>
          <p:nvPr>
            <p:ph type="body"/>
          </p:nvPr>
        </p:nvSpPr>
        <p:spPr>
          <a:xfrm>
            <a:off x="7237080" y="50821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37" name="PlaceHolder 10"/>
          <p:cNvSpPr>
            <a:spLocks noGrp="1"/>
          </p:cNvSpPr>
          <p:nvPr>
            <p:ph type="sldNum" idx="3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EDCA48B-41B8-43EA-B538-68B0B757181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8" name="PlaceHolder 1"/>
          <p:cNvSpPr>
            <a:spLocks noGrp="1"/>
          </p:cNvSpPr>
          <p:nvPr>
            <p:ph type="sldNum" idx="42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3336323-68EC-48C3-98C2-1F695620993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9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89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91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92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35492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93" name="PlaceHolder 3"/>
          <p:cNvSpPr>
            <a:spLocks noGrp="1"/>
          </p:cNvSpPr>
          <p:nvPr>
            <p:ph type="sldNum" idx="42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411B8DD-3699-4514-AAF5-9A005869445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95" name="PlaceHolder 1"/>
          <p:cNvSpPr>
            <a:spLocks noGrp="1"/>
          </p:cNvSpPr>
          <p:nvPr>
            <p:ph type="body"/>
          </p:nvPr>
        </p:nvSpPr>
        <p:spPr>
          <a:xfrm>
            <a:off x="609480" y="23097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896" name="PlaceHolder 2"/>
          <p:cNvSpPr>
            <a:spLocks noGrp="1"/>
          </p:cNvSpPr>
          <p:nvPr>
            <p:ph type="body"/>
          </p:nvPr>
        </p:nvSpPr>
        <p:spPr>
          <a:xfrm>
            <a:off x="609480" y="4443480"/>
            <a:ext cx="54860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10897" name="Группа 10"/>
          <p:cNvGrpSpPr/>
          <p:nvPr/>
        </p:nvGrpSpPr>
        <p:grpSpPr>
          <a:xfrm>
            <a:off x="7306560" y="609840"/>
            <a:ext cx="4272480" cy="5643360"/>
            <a:chOff x="7306560" y="609840"/>
            <a:chExt cx="4272480" cy="5643360"/>
          </a:xfrm>
        </p:grpSpPr>
        <p:sp>
          <p:nvSpPr>
            <p:cNvPr id="10898" name="Полилиния 11"/>
            <p:cNvSpPr/>
            <p:nvPr/>
          </p:nvSpPr>
          <p:spPr>
            <a:xfrm>
              <a:off x="7306560" y="3434760"/>
              <a:ext cx="2343240" cy="2008440"/>
            </a:xfrm>
            <a:custGeom>
              <a:avLst/>
              <a:gdLst>
                <a:gd name="textAreaLeft" fmla="*/ 0 w 2343240"/>
                <a:gd name="textAreaRight" fmla="*/ 2343600 w 2343240"/>
                <a:gd name="textAreaTop" fmla="*/ 0 h 2008440"/>
                <a:gd name="textAreaBottom" fmla="*/ 2008800 h 2008440"/>
                <a:gd name="GluePoint1X" fmla="*/ 4687832 w 4687832"/>
                <a:gd name="GluePoint1Y" fmla="*/ 0 h 4017412"/>
                <a:gd name="GluePoint2X" fmla="*/ 2007215 w 4687832"/>
                <a:gd name="GluePoint2Y" fmla="*/ 0 h 4017412"/>
                <a:gd name="GluePoint3X" fmla="*/ 0 w 4687832"/>
                <a:gd name="GluePoint3Y" fmla="*/ 2008706 h 4017412"/>
                <a:gd name="GluePoint4X" fmla="*/ 0 w 4687832"/>
                <a:gd name="GluePoint4Y" fmla="*/ 2008706 h 4017412"/>
                <a:gd name="GluePoint5X" fmla="*/ 2007215 w 4687832"/>
                <a:gd name="GluePoint5Y" fmla="*/ 4017413 h 4017412"/>
                <a:gd name="GluePoint6X" fmla="*/ 4687832 w 4687832"/>
                <a:gd name="GluePoint6Y" fmla="*/ 4017413 h 401741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899" name="Полилиния 12"/>
            <p:cNvSpPr/>
            <p:nvPr/>
          </p:nvSpPr>
          <p:spPr>
            <a:xfrm>
              <a:off x="9598320" y="1737360"/>
              <a:ext cx="1980720" cy="1295640"/>
            </a:xfrm>
            <a:custGeom>
              <a:avLst/>
              <a:gdLst>
                <a:gd name="textAreaLeft" fmla="*/ 0 w 1980720"/>
                <a:gd name="textAreaRight" fmla="*/ 1981080 w 1980720"/>
                <a:gd name="textAreaTop" fmla="*/ 0 h 1295640"/>
                <a:gd name="textAreaBottom" fmla="*/ 1296000 h 1295640"/>
                <a:gd name="GluePoint1X" fmla="*/ 0 w 3962648"/>
                <a:gd name="GluePoint1Y" fmla="*/ 0 h 2591875"/>
                <a:gd name="GluePoint2X" fmla="*/ 2667662 w 3962648"/>
                <a:gd name="GluePoint2Y" fmla="*/ 0 h 2591875"/>
                <a:gd name="GluePoint3X" fmla="*/ 3962648 w 3962648"/>
                <a:gd name="GluePoint3Y" fmla="*/ 1295931 h 2591875"/>
                <a:gd name="GluePoint4X" fmla="*/ 3962648 w 3962648"/>
                <a:gd name="GluePoint4Y" fmla="*/ 1295931 h 2591875"/>
                <a:gd name="GluePoint5X" fmla="*/ 2667662 w 3962648"/>
                <a:gd name="GluePoint5Y" fmla="*/ 2591876 h 2591875"/>
                <a:gd name="GluePoint6X" fmla="*/ 0 w 3962648"/>
                <a:gd name="GluePoint6Y" fmla="*/ 2591876 h 259187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00" name="Полилиния 13"/>
            <p:cNvSpPr/>
            <p:nvPr/>
          </p:nvSpPr>
          <p:spPr>
            <a:xfrm>
              <a:off x="8025120" y="4542840"/>
              <a:ext cx="2964960" cy="1710360"/>
            </a:xfrm>
            <a:custGeom>
              <a:avLst/>
              <a:gdLst>
                <a:gd name="textAreaLeft" fmla="*/ 0 w 2964960"/>
                <a:gd name="textAreaRight" fmla="*/ 2965320 w 2964960"/>
                <a:gd name="textAreaTop" fmla="*/ 0 h 1710360"/>
                <a:gd name="textAreaBottom" fmla="*/ 1710720 h 1710360"/>
                <a:gd name="GluePoint1X" fmla="*/ 5931273 w 5931273"/>
                <a:gd name="GluePoint1Y" fmla="*/ 3421549 h 3421548"/>
                <a:gd name="GluePoint2X" fmla="*/ 5931273 w 5931273"/>
                <a:gd name="GluePoint2Y" fmla="*/ 115410 h 3421548"/>
                <a:gd name="GluePoint3X" fmla="*/ 5815948 w 5931273"/>
                <a:gd name="GluePoint3Y" fmla="*/ 0 h 3421548"/>
                <a:gd name="GluePoint4X" fmla="*/ 0 w 5931273"/>
                <a:gd name="GluePoint4Y" fmla="*/ 0 h 3421548"/>
                <a:gd name="GluePoint5X" fmla="*/ 0 w 5931273"/>
                <a:gd name="GluePoint5Y" fmla="*/ 3306138 h 3421548"/>
                <a:gd name="GluePoint6X" fmla="*/ 115325 w 5931273"/>
                <a:gd name="GluePoint6Y" fmla="*/ 3421549 h 3421548"/>
                <a:gd name="GluePoint7X" fmla="*/ 5931273 w 5931273"/>
                <a:gd name="GluePoint7Y" fmla="*/ 3421549 h 34215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01" name="Полилиния 14"/>
            <p:cNvSpPr/>
            <p:nvPr/>
          </p:nvSpPr>
          <p:spPr>
            <a:xfrm>
              <a:off x="8342280" y="4536360"/>
              <a:ext cx="414000" cy="906840"/>
            </a:xfrm>
            <a:custGeom>
              <a:avLst/>
              <a:gdLst>
                <a:gd name="textAreaLeft" fmla="*/ 0 w 414000"/>
                <a:gd name="textAreaRight" fmla="*/ 414360 w 414000"/>
                <a:gd name="textAreaTop" fmla="*/ 0 h 906840"/>
                <a:gd name="textAreaBottom" fmla="*/ 907200 h 906840"/>
                <a:gd name="GluePoint1X" fmla="*/ 828790 w 828790"/>
                <a:gd name="GluePoint1Y" fmla="*/ 0 h 1814316"/>
                <a:gd name="GluePoint2X" fmla="*/ 0 w 828790"/>
                <a:gd name="GluePoint2Y" fmla="*/ 0 h 1814316"/>
                <a:gd name="GluePoint3X" fmla="*/ 0 w 828790"/>
                <a:gd name="GluePoint3Y" fmla="*/ 1814316 h 1814316"/>
                <a:gd name="GluePoint4X" fmla="*/ 414389 w 828790"/>
                <a:gd name="GluePoint4Y" fmla="*/ 1397146 h 1814316"/>
                <a:gd name="GluePoint5X" fmla="*/ 828790 w 828790"/>
                <a:gd name="GluePoint5Y" fmla="*/ 1814316 h 1814316"/>
                <a:gd name="GluePoint6X" fmla="*/ 828790 w 828790"/>
                <a:gd name="GluePoint6Y" fmla="*/ 0 h 181431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</a:cxnLst>
              <a:rect l="textAreaLeft" t="textAreaTop" r="textAreaRight" b="textAreaBottom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02" name="Полилиния 15"/>
            <p:cNvSpPr/>
            <p:nvPr/>
          </p:nvSpPr>
          <p:spPr>
            <a:xfrm>
              <a:off x="10442520" y="5482440"/>
              <a:ext cx="6120" cy="42084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20840"/>
                <a:gd name="textAreaBottom" fmla="*/ 421200 h 420840"/>
                <a:gd name="GluePoint1X" fmla="*/ 0 w 12813"/>
                <a:gd name="GluePoint1Y" fmla="*/ 842356 h 842355"/>
                <a:gd name="GluePoint2X" fmla="*/ 0 w 12813"/>
                <a:gd name="GluePoint2Y" fmla="*/ 0 h 84235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03" name="Полилиния 16"/>
            <p:cNvSpPr/>
            <p:nvPr/>
          </p:nvSpPr>
          <p:spPr>
            <a:xfrm>
              <a:off x="10280520" y="5475960"/>
              <a:ext cx="323280" cy="161640"/>
            </a:xfrm>
            <a:custGeom>
              <a:avLst/>
              <a:gdLst>
                <a:gd name="textAreaLeft" fmla="*/ 0 w 323280"/>
                <a:gd name="textAreaRight" fmla="*/ 323640 w 323280"/>
                <a:gd name="textAreaTop" fmla="*/ 0 h 161640"/>
                <a:gd name="textAreaBottom" fmla="*/ 162000 h 161640"/>
                <a:gd name="GluePoint1X" fmla="*/ 647486 w 647486"/>
                <a:gd name="GluePoint1Y" fmla="*/ 323983 h 323982"/>
                <a:gd name="GluePoint2X" fmla="*/ 323743 w 647486"/>
                <a:gd name="GluePoint2Y" fmla="*/ 0 h 323982"/>
                <a:gd name="GluePoint3X" fmla="*/ 0 w 647486"/>
                <a:gd name="GluePoint3Y" fmla="*/ 323983 h 32398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</a:cxnLst>
              <a:rect l="textAreaLeft" t="textAreaTop" r="textAreaRight" b="textAreaBottom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04" name="Полилиния 17"/>
            <p:cNvSpPr/>
            <p:nvPr/>
          </p:nvSpPr>
          <p:spPr>
            <a:xfrm>
              <a:off x="10057680" y="5307480"/>
              <a:ext cx="763560" cy="764280"/>
            </a:xfrm>
            <a:custGeom>
              <a:avLst/>
              <a:gdLst>
                <a:gd name="textAreaLeft" fmla="*/ 0 w 763560"/>
                <a:gd name="textAreaRight" fmla="*/ 763920 w 763560"/>
                <a:gd name="textAreaTop" fmla="*/ 0 h 764280"/>
                <a:gd name="textAreaBottom" fmla="*/ 764640 h 764280"/>
                <a:gd name="GluePoint1X" fmla="*/ 1528352 w 1528352"/>
                <a:gd name="GluePoint1Y" fmla="*/ 764735 h 1529470"/>
                <a:gd name="GluePoint2X" fmla="*/ 764170 w 1528352"/>
                <a:gd name="GluePoint2Y" fmla="*/ 1529470 h 1529470"/>
                <a:gd name="GluePoint3X" fmla="*/ 0 w 1528352"/>
                <a:gd name="GluePoint3Y" fmla="*/ 764735 h 1529470"/>
                <a:gd name="GluePoint4X" fmla="*/ 764170 w 1528352"/>
                <a:gd name="GluePoint4Y" fmla="*/ 0 h 1529470"/>
                <a:gd name="GluePoint5X" fmla="*/ 1528352 w 1528352"/>
                <a:gd name="GluePoint5Y" fmla="*/ 764735 h 1529470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05" name="Полилиния 18"/>
            <p:cNvSpPr/>
            <p:nvPr/>
          </p:nvSpPr>
          <p:spPr>
            <a:xfrm>
              <a:off x="10012680" y="4406760"/>
              <a:ext cx="1113120" cy="777240"/>
            </a:xfrm>
            <a:custGeom>
              <a:avLst/>
              <a:gdLst>
                <a:gd name="textAreaLeft" fmla="*/ 0 w 1113120"/>
                <a:gd name="textAreaRight" fmla="*/ 1113480 w 1113120"/>
                <a:gd name="textAreaTop" fmla="*/ 0 h 777240"/>
                <a:gd name="textAreaBottom" fmla="*/ 777600 h 777240"/>
                <a:gd name="GluePoint1X" fmla="*/ 0 w 2227363"/>
                <a:gd name="GluePoint1Y" fmla="*/ 0 h 1555129"/>
                <a:gd name="GluePoint2X" fmla="*/ 2073597 w 2227363"/>
                <a:gd name="GluePoint2Y" fmla="*/ 0 h 1555129"/>
                <a:gd name="GluePoint3X" fmla="*/ 2227363 w 2227363"/>
                <a:gd name="GluePoint3Y" fmla="*/ 153881 h 1555129"/>
                <a:gd name="GluePoint4X" fmla="*/ 2227363 w 2227363"/>
                <a:gd name="GluePoint4Y" fmla="*/ 1555130 h 1555129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06" name="Скругленный прямоугольник 19"/>
            <p:cNvSpPr/>
            <p:nvPr/>
          </p:nvSpPr>
          <p:spPr>
            <a:xfrm>
              <a:off x="9836640" y="609840"/>
              <a:ext cx="1035360" cy="518040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07" name="Полилиния 20"/>
            <p:cNvSpPr/>
            <p:nvPr/>
          </p:nvSpPr>
          <p:spPr>
            <a:xfrm>
              <a:off x="10432440" y="687600"/>
              <a:ext cx="362160" cy="362520"/>
            </a:xfrm>
            <a:custGeom>
              <a:avLst/>
              <a:gdLst>
                <a:gd name="textAreaLeft" fmla="*/ 0 w 362160"/>
                <a:gd name="textAreaRight" fmla="*/ 362520 w 362160"/>
                <a:gd name="textAreaTop" fmla="*/ 0 h 362520"/>
                <a:gd name="textAreaBottom" fmla="*/ 362880 h 362520"/>
                <a:gd name="GluePoint1X" fmla="*/ 725190 w 725189"/>
                <a:gd name="GluePoint1Y" fmla="*/ 362863 h 725726"/>
                <a:gd name="GluePoint2X" fmla="*/ 362595 w 725189"/>
                <a:gd name="GluePoint2Y" fmla="*/ 725727 h 725726"/>
                <a:gd name="GluePoint3X" fmla="*/ 0 w 725189"/>
                <a:gd name="GluePoint3Y" fmla="*/ 362863 h 725726"/>
                <a:gd name="GluePoint4X" fmla="*/ 362595 w 725189"/>
                <a:gd name="GluePoint4Y" fmla="*/ 0 h 725726"/>
                <a:gd name="GluePoint5X" fmla="*/ 725190 w 725189"/>
                <a:gd name="GluePoint5Y" fmla="*/ 362863 h 72572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08" name="Полилиния 21"/>
            <p:cNvSpPr/>
            <p:nvPr/>
          </p:nvSpPr>
          <p:spPr>
            <a:xfrm>
              <a:off x="7435800" y="869040"/>
              <a:ext cx="1812240" cy="1814040"/>
            </a:xfrm>
            <a:custGeom>
              <a:avLst/>
              <a:gdLst>
                <a:gd name="textAreaLeft" fmla="*/ 0 w 1812240"/>
                <a:gd name="textAreaRight" fmla="*/ 1812600 w 1812240"/>
                <a:gd name="textAreaTop" fmla="*/ 0 h 1814040"/>
                <a:gd name="textAreaBottom" fmla="*/ 1814400 h 1814040"/>
                <a:gd name="GluePoint1X" fmla="*/ 1812978 w 3625952"/>
                <a:gd name="GluePoint1Y" fmla="*/ 0 h 3628627"/>
                <a:gd name="GluePoint2X" fmla="*/ 805740 w 3625952"/>
                <a:gd name="GluePoint2Y" fmla="*/ 305766 h 3628627"/>
                <a:gd name="GluePoint3X" fmla="*/ 138005 w 3625952"/>
                <a:gd name="GluePoint3Y" fmla="*/ 1120009 h 3628627"/>
                <a:gd name="GluePoint4X" fmla="*/ 34836 w 3625952"/>
                <a:gd name="GluePoint4Y" fmla="*/ 2168269 h 3628627"/>
                <a:gd name="GluePoint5X" fmla="*/ 531009 w 3625952"/>
                <a:gd name="GluePoint5Y" fmla="*/ 3097234 h 3628627"/>
                <a:gd name="GluePoint6X" fmla="*/ 1459276 w 3625952"/>
                <a:gd name="GluePoint6Y" fmla="*/ 3593768 h 3628627"/>
                <a:gd name="GluePoint7X" fmla="*/ 2506774 w 3625952"/>
                <a:gd name="GluePoint7Y" fmla="*/ 3490527 h 3628627"/>
                <a:gd name="GluePoint8X" fmla="*/ 3320405 w 3625952"/>
                <a:gd name="GluePoint8Y" fmla="*/ 2822287 h 3628627"/>
                <a:gd name="GluePoint9X" fmla="*/ 3625953 w 3625952"/>
                <a:gd name="GluePoint9Y" fmla="*/ 1814318 h 3628627"/>
                <a:gd name="GluePoint10X" fmla="*/ 1812978 w 3625952"/>
                <a:gd name="GluePoint10Y" fmla="*/ 1814318 h 3628627"/>
                <a:gd name="GluePoint11X" fmla="*/ 1812978 w 3625952"/>
                <a:gd name="GluePoint11Y" fmla="*/ 0 h 362862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</a:cxnLst>
              <a:rect l="textAreaLeft" t="textAreaTop" r="textAreaRight" b="textAreaBottom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09" name="Полилиния 22"/>
            <p:cNvSpPr/>
            <p:nvPr/>
          </p:nvSpPr>
          <p:spPr>
            <a:xfrm>
              <a:off x="8471880" y="739440"/>
              <a:ext cx="906120" cy="906840"/>
            </a:xfrm>
            <a:custGeom>
              <a:avLst/>
              <a:gdLst>
                <a:gd name="textAreaLeft" fmla="*/ 0 w 906120"/>
                <a:gd name="textAreaRight" fmla="*/ 906480 w 906120"/>
                <a:gd name="textAreaTop" fmla="*/ 0 h 906840"/>
                <a:gd name="textAreaBottom" fmla="*/ 907200 h 906840"/>
                <a:gd name="GluePoint1X" fmla="*/ 1812975 w 1812975"/>
                <a:gd name="GluePoint1Y" fmla="*/ 1814318 h 1814317"/>
                <a:gd name="GluePoint2X" fmla="*/ 1674969 w 1812975"/>
                <a:gd name="GluePoint2Y" fmla="*/ 1120009 h 1814317"/>
                <a:gd name="GluePoint3X" fmla="*/ 1281967 w 1812975"/>
                <a:gd name="GluePoint3Y" fmla="*/ 531401 h 1814317"/>
                <a:gd name="GluePoint4X" fmla="*/ 693796 w 1812975"/>
                <a:gd name="GluePoint4Y" fmla="*/ 138107 h 1814317"/>
                <a:gd name="GluePoint5X" fmla="*/ 0 w 1812975"/>
                <a:gd name="GluePoint5Y" fmla="*/ 0 h 1814317"/>
                <a:gd name="GluePoint6X" fmla="*/ 0 w 1812975"/>
                <a:gd name="GluePoint6Y" fmla="*/ 1814318 h 1814317"/>
                <a:gd name="GluePoint7X" fmla="*/ 1812975 w 1812975"/>
                <a:gd name="GluePoint7Y" fmla="*/ 1814318 h 181431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</a:cxnLst>
              <a:rect l="textAreaLeft" t="textAreaTop" r="textAreaRight" b="textAreaBottom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10" name="Полилиния 23"/>
            <p:cNvSpPr/>
            <p:nvPr/>
          </p:nvSpPr>
          <p:spPr>
            <a:xfrm>
              <a:off x="9475560" y="1627560"/>
              <a:ext cx="219240" cy="219240"/>
            </a:xfrm>
            <a:custGeom>
              <a:avLst/>
              <a:gdLst>
                <a:gd name="textAreaLeft" fmla="*/ 0 w 219240"/>
                <a:gd name="textAreaRight" fmla="*/ 219600 w 219240"/>
                <a:gd name="textAreaTop" fmla="*/ 0 h 219240"/>
                <a:gd name="textAreaBottom" fmla="*/ 219600 h 219240"/>
                <a:gd name="GluePoint1X" fmla="*/ 219463 w 438927"/>
                <a:gd name="GluePoint1Y" fmla="*/ 439252 h 439252"/>
                <a:gd name="GluePoint2X" fmla="*/ 438927 w 438927"/>
                <a:gd name="GluePoint2Y" fmla="*/ 219626 h 439252"/>
                <a:gd name="GluePoint3X" fmla="*/ 219463 w 438927"/>
                <a:gd name="GluePoint3Y" fmla="*/ 0 h 439252"/>
                <a:gd name="GluePoint4X" fmla="*/ 0 w 438927"/>
                <a:gd name="GluePoint4Y" fmla="*/ 219626 h 439252"/>
                <a:gd name="GluePoint5X" fmla="*/ 219463 w 438927"/>
                <a:gd name="GluePoint5Y" fmla="*/ 439252 h 43925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11" name="Полилиния 24"/>
            <p:cNvSpPr/>
            <p:nvPr/>
          </p:nvSpPr>
          <p:spPr>
            <a:xfrm>
              <a:off x="8562960" y="2644920"/>
              <a:ext cx="2393640" cy="1164600"/>
            </a:xfrm>
            <a:custGeom>
              <a:avLst/>
              <a:gdLst>
                <a:gd name="textAreaLeft" fmla="*/ 0 w 2393640"/>
                <a:gd name="textAreaRight" fmla="*/ 2394000 w 2393640"/>
                <a:gd name="textAreaTop" fmla="*/ 0 h 1164600"/>
                <a:gd name="textAreaBottom" fmla="*/ 1164960 h 1164600"/>
                <a:gd name="GluePoint1X" fmla="*/ 1436067 w 4788708"/>
                <a:gd name="GluePoint1Y" fmla="*/ 905805 h 2329983"/>
                <a:gd name="GluePoint2X" fmla="*/ 1561643 w 4788708"/>
                <a:gd name="GluePoint2Y" fmla="*/ 880300 h 2329983"/>
                <a:gd name="GluePoint3X" fmla="*/ 1592832 w 4788708"/>
                <a:gd name="GluePoint3Y" fmla="*/ 1034039 h 2329983"/>
                <a:gd name="GluePoint4X" fmla="*/ 1436067 w 4788708"/>
                <a:gd name="GluePoint4Y" fmla="*/ 1034039 h 2329983"/>
                <a:gd name="GluePoint5X" fmla="*/ 1436067 w 4788708"/>
                <a:gd name="GluePoint5Y" fmla="*/ 905805 h 2329983"/>
                <a:gd name="GluePoint6X" fmla="*/ 2705143 w 4788708"/>
                <a:gd name="GluePoint6Y" fmla="*/ 1424178 h 2329983"/>
                <a:gd name="GluePoint7X" fmla="*/ 2579566 w 4788708"/>
                <a:gd name="GluePoint7Y" fmla="*/ 1449684 h 2329983"/>
                <a:gd name="GluePoint8X" fmla="*/ 2548377 w 4788708"/>
                <a:gd name="GluePoint8Y" fmla="*/ 1295944 h 2329983"/>
                <a:gd name="GluePoint9X" fmla="*/ 2705143 w 4788708"/>
                <a:gd name="GluePoint9Y" fmla="*/ 1295944 h 2329983"/>
                <a:gd name="GluePoint10X" fmla="*/ 2705143 w 4788708"/>
                <a:gd name="GluePoint10Y" fmla="*/ 1424178 h 2329983"/>
                <a:gd name="GluePoint11X" fmla="*/ 256278 w 4788708"/>
                <a:gd name="GluePoint11Y" fmla="*/ 1553784 h 2329983"/>
                <a:gd name="GluePoint12X" fmla="*/ 775625 w 4788708"/>
                <a:gd name="GluePoint12Y" fmla="*/ 2073516 h 2329983"/>
                <a:gd name="GluePoint13X" fmla="*/ 775625 w 4788708"/>
                <a:gd name="GluePoint13Y" fmla="*/ 2329983 h 2329983"/>
                <a:gd name="GluePoint14X" fmla="*/ 0 w 4788708"/>
                <a:gd name="GluePoint14Y" fmla="*/ 1553784 h 2329983"/>
                <a:gd name="GluePoint15X" fmla="*/ 256278 w 4788708"/>
                <a:gd name="GluePoint15Y" fmla="*/ 1553784 h 2329983"/>
                <a:gd name="GluePoint16X" fmla="*/ 775625 w 4788708"/>
                <a:gd name="GluePoint16Y" fmla="*/ 1034039 h 2329983"/>
                <a:gd name="GluePoint17X" fmla="*/ 256278 w 4788708"/>
                <a:gd name="GluePoint17Y" fmla="*/ 1553784 h 2329983"/>
                <a:gd name="GluePoint18X" fmla="*/ 0 w 4788708"/>
                <a:gd name="GluePoint18Y" fmla="*/ 1553784 h 2329983"/>
                <a:gd name="GluePoint19X" fmla="*/ 775625 w 4788708"/>
                <a:gd name="GluePoint19Y" fmla="*/ 777572 h 2329983"/>
                <a:gd name="GluePoint20X" fmla="*/ 775625 w 4788708"/>
                <a:gd name="GluePoint20Y" fmla="*/ 1034039 h 2329983"/>
                <a:gd name="GluePoint21X" fmla="*/ 1436067 w 4788708"/>
                <a:gd name="GluePoint21Y" fmla="*/ 1034039 h 2329983"/>
                <a:gd name="GluePoint22X" fmla="*/ 775625 w 4788708"/>
                <a:gd name="GluePoint22Y" fmla="*/ 1034039 h 2329983"/>
                <a:gd name="GluePoint23X" fmla="*/ 775625 w 4788708"/>
                <a:gd name="GluePoint23Y" fmla="*/ 777572 h 2329983"/>
                <a:gd name="GluePoint24X" fmla="*/ 1436067 w 4788708"/>
                <a:gd name="GluePoint24Y" fmla="*/ 777572 h 2329983"/>
                <a:gd name="GluePoint25X" fmla="*/ 1436067 w 4788708"/>
                <a:gd name="GluePoint25Y" fmla="*/ 1034039 h 2329983"/>
                <a:gd name="GluePoint26X" fmla="*/ 1551251 w 4788708"/>
                <a:gd name="GluePoint26Y" fmla="*/ 776212 h 2329983"/>
                <a:gd name="GluePoint27X" fmla="*/ 1561643 w 4788708"/>
                <a:gd name="GluePoint27Y" fmla="*/ 880300 h 2329983"/>
                <a:gd name="GluePoint28X" fmla="*/ 1310490 w 4788708"/>
                <a:gd name="GluePoint28Y" fmla="*/ 931324 h 2329983"/>
                <a:gd name="GluePoint29X" fmla="*/ 1294973 w 4788708"/>
                <a:gd name="GluePoint29Y" fmla="*/ 776212 h 2329983"/>
                <a:gd name="GluePoint30X" fmla="*/ 1551251 w 4788708"/>
                <a:gd name="GluePoint30Y" fmla="*/ 776212 h 2329983"/>
                <a:gd name="GluePoint31X" fmla="*/ 2070598 w 4788708"/>
                <a:gd name="GluePoint31Y" fmla="*/ 256468 h 2329983"/>
                <a:gd name="GluePoint32X" fmla="*/ 1551251 w 4788708"/>
                <a:gd name="GluePoint32Y" fmla="*/ 776212 h 2329983"/>
                <a:gd name="GluePoint33X" fmla="*/ 1294973 w 4788708"/>
                <a:gd name="GluePoint33Y" fmla="*/ 776212 h 2329983"/>
                <a:gd name="GluePoint34X" fmla="*/ 2070598 w 4788708"/>
                <a:gd name="GluePoint34Y" fmla="*/ 0 h 2329983"/>
                <a:gd name="GluePoint35X" fmla="*/ 2070598 w 4788708"/>
                <a:gd name="GluePoint35Y" fmla="*/ 256468 h 2329983"/>
                <a:gd name="GluePoint36X" fmla="*/ 4013070 w 4788708"/>
                <a:gd name="GluePoint36Y" fmla="*/ 256468 h 2329983"/>
                <a:gd name="GluePoint37X" fmla="*/ 2070598 w 4788708"/>
                <a:gd name="GluePoint37Y" fmla="*/ 256468 h 2329983"/>
                <a:gd name="GluePoint38X" fmla="*/ 2070598 w 4788708"/>
                <a:gd name="GluePoint38Y" fmla="*/ 0 h 2329983"/>
                <a:gd name="GluePoint39X" fmla="*/ 4013070 w 4788708"/>
                <a:gd name="GluePoint39Y" fmla="*/ 0 h 2329983"/>
                <a:gd name="GluePoint40X" fmla="*/ 4013070 w 4788708"/>
                <a:gd name="GluePoint40Y" fmla="*/ 256468 h 2329983"/>
                <a:gd name="GluePoint41X" fmla="*/ 4532431 w 4788708"/>
                <a:gd name="GluePoint41Y" fmla="*/ 776212 h 2329983"/>
                <a:gd name="GluePoint42X" fmla="*/ 4013070 w 4788708"/>
                <a:gd name="GluePoint42Y" fmla="*/ 256468 h 2329983"/>
                <a:gd name="GluePoint43X" fmla="*/ 4013070 w 4788708"/>
                <a:gd name="GluePoint43Y" fmla="*/ 0 h 2329983"/>
                <a:gd name="GluePoint44X" fmla="*/ 4788709 w 4788708"/>
                <a:gd name="GluePoint44Y" fmla="*/ 776212 h 2329983"/>
                <a:gd name="GluePoint45X" fmla="*/ 4532431 w 4788708"/>
                <a:gd name="GluePoint45Y" fmla="*/ 776212 h 2329983"/>
                <a:gd name="GluePoint46X" fmla="*/ 4013070 w 4788708"/>
                <a:gd name="GluePoint46Y" fmla="*/ 1295944 h 2329983"/>
                <a:gd name="GluePoint47X" fmla="*/ 4532431 w 4788708"/>
                <a:gd name="GluePoint47Y" fmla="*/ 776212 h 2329983"/>
                <a:gd name="GluePoint48X" fmla="*/ 4788709 w 4788708"/>
                <a:gd name="GluePoint48Y" fmla="*/ 776212 h 2329983"/>
                <a:gd name="GluePoint49X" fmla="*/ 4013070 w 4788708"/>
                <a:gd name="GluePoint49Y" fmla="*/ 1552412 h 2329983"/>
                <a:gd name="GluePoint50X" fmla="*/ 4013070 w 4788708"/>
                <a:gd name="GluePoint50Y" fmla="*/ 1295944 h 2329983"/>
                <a:gd name="GluePoint51X" fmla="*/ 2705143 w 4788708"/>
                <a:gd name="GluePoint51Y" fmla="*/ 1295944 h 2329983"/>
                <a:gd name="GluePoint52X" fmla="*/ 4013070 w 4788708"/>
                <a:gd name="GluePoint52Y" fmla="*/ 1295944 h 2329983"/>
                <a:gd name="GluePoint53X" fmla="*/ 4013070 w 4788708"/>
                <a:gd name="GluePoint53Y" fmla="*/ 1552412 h 2329983"/>
                <a:gd name="GluePoint54X" fmla="*/ 2705143 w 4788708"/>
                <a:gd name="GluePoint54Y" fmla="*/ 1552412 h 2329983"/>
                <a:gd name="GluePoint55X" fmla="*/ 2705143 w 4788708"/>
                <a:gd name="GluePoint55Y" fmla="*/ 1295944 h 2329983"/>
                <a:gd name="GluePoint56X" fmla="*/ 2589959 w 4788708"/>
                <a:gd name="GluePoint56Y" fmla="*/ 1553784 h 2329983"/>
                <a:gd name="GluePoint57X" fmla="*/ 2579566 w 4788708"/>
                <a:gd name="GluePoint57Y" fmla="*/ 1449684 h 2329983"/>
                <a:gd name="GluePoint58X" fmla="*/ 2830719 w 4788708"/>
                <a:gd name="GluePoint58Y" fmla="*/ 1398672 h 2329983"/>
                <a:gd name="GluePoint59X" fmla="*/ 2846237 w 4788708"/>
                <a:gd name="GluePoint59Y" fmla="*/ 1553784 h 2329983"/>
                <a:gd name="GluePoint60X" fmla="*/ 2589959 w 4788708"/>
                <a:gd name="GluePoint60Y" fmla="*/ 1553784 h 2329983"/>
                <a:gd name="GluePoint61X" fmla="*/ 2070611 w 4788708"/>
                <a:gd name="GluePoint61Y" fmla="*/ 2073516 h 2329983"/>
                <a:gd name="GluePoint62X" fmla="*/ 2589959 w 4788708"/>
                <a:gd name="GluePoint62Y" fmla="*/ 1553784 h 2329983"/>
                <a:gd name="GluePoint63X" fmla="*/ 2846237 w 4788708"/>
                <a:gd name="GluePoint63Y" fmla="*/ 1553784 h 2329983"/>
                <a:gd name="GluePoint64X" fmla="*/ 2070611 w 4788708"/>
                <a:gd name="GluePoint64Y" fmla="*/ 2329983 h 2329983"/>
                <a:gd name="GluePoint65X" fmla="*/ 2070611 w 4788708"/>
                <a:gd name="GluePoint65Y" fmla="*/ 2073516 h 2329983"/>
                <a:gd name="GluePoint66X" fmla="*/ 775625 w 4788708"/>
                <a:gd name="GluePoint66Y" fmla="*/ 2073516 h 2329983"/>
                <a:gd name="GluePoint67X" fmla="*/ 2070611 w 4788708"/>
                <a:gd name="GluePoint67Y" fmla="*/ 2073516 h 2329983"/>
                <a:gd name="GluePoint68X" fmla="*/ 2070611 w 4788708"/>
                <a:gd name="GluePoint68Y" fmla="*/ 2329983 h 2329983"/>
                <a:gd name="GluePoint69X" fmla="*/ 775625 w 4788708"/>
                <a:gd name="GluePoint69Y" fmla="*/ 2329983 h 2329983"/>
                <a:gd name="GluePoint70X" fmla="*/ 775625 w 4788708"/>
                <a:gd name="GluePoint70Y" fmla="*/ 2073516 h 232998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12" name="Скругленный прямоугольник 25"/>
            <p:cNvSpPr/>
            <p:nvPr/>
          </p:nvSpPr>
          <p:spPr>
            <a:xfrm flipV="1">
              <a:off x="9274320" y="2708640"/>
              <a:ext cx="1618200" cy="647640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13" name="Скругленный прямоугольник 26"/>
            <p:cNvSpPr/>
            <p:nvPr/>
          </p:nvSpPr>
          <p:spPr>
            <a:xfrm flipV="1">
              <a:off x="8633520" y="3103560"/>
              <a:ext cx="1281600" cy="634680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0914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15" name="PlaceHolder 4"/>
          <p:cNvSpPr>
            <a:spLocks noGrp="1"/>
          </p:cNvSpPr>
          <p:nvPr>
            <p:ph type="sldNum" idx="42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DC643BF-EA3B-4E56-8EBA-7D1034DD31F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6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91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18" name="PlaceHolder 1"/>
          <p:cNvSpPr>
            <a:spLocks noGrp="1"/>
          </p:cNvSpPr>
          <p:nvPr>
            <p:ph type="body"/>
          </p:nvPr>
        </p:nvSpPr>
        <p:spPr>
          <a:xfrm>
            <a:off x="609480" y="261144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Большой 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19" name="PlaceHolder 2"/>
          <p:cNvSpPr>
            <a:spLocks noGrp="1"/>
          </p:cNvSpPr>
          <p:nvPr>
            <p:ph type="body"/>
          </p:nvPr>
        </p:nvSpPr>
        <p:spPr>
          <a:xfrm>
            <a:off x="6000840" y="1725840"/>
            <a:ext cx="510156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20" name="PlaceHolder 3"/>
          <p:cNvSpPr>
            <a:spLocks noGrp="1"/>
          </p:cNvSpPr>
          <p:nvPr>
            <p:ph type="body"/>
          </p:nvPr>
        </p:nvSpPr>
        <p:spPr>
          <a:xfrm>
            <a:off x="6000840" y="3859560"/>
            <a:ext cx="558144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 сначала построите модель текущего процесса,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21" name="PlaceHolder 4"/>
          <p:cNvSpPr>
            <a:spLocks noGrp="1"/>
          </p:cNvSpPr>
          <p:nvPr>
            <p:ph type="sldNum" idx="42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DD41B41-6859-4F47-B242-C0124772ABB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2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92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24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25" name="PlaceHolder 2"/>
          <p:cNvSpPr>
            <a:spLocks noGrp="1"/>
          </p:cNvSpPr>
          <p:nvPr>
            <p:ph type="body"/>
          </p:nvPr>
        </p:nvSpPr>
        <p:spPr>
          <a:xfrm>
            <a:off x="6883200" y="9406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26" name="PlaceHolder 3"/>
          <p:cNvSpPr>
            <a:spLocks noGrp="1"/>
          </p:cNvSpPr>
          <p:nvPr>
            <p:ph type="body"/>
          </p:nvPr>
        </p:nvSpPr>
        <p:spPr>
          <a:xfrm>
            <a:off x="6883200" y="12456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27" name="PlaceHolder 4"/>
          <p:cNvSpPr>
            <a:spLocks noGrp="1"/>
          </p:cNvSpPr>
          <p:nvPr>
            <p:ph type="body"/>
          </p:nvPr>
        </p:nvSpPr>
        <p:spPr>
          <a:xfrm>
            <a:off x="6883200" y="228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28" name="PlaceHolder 5"/>
          <p:cNvSpPr>
            <a:spLocks noGrp="1"/>
          </p:cNvSpPr>
          <p:nvPr>
            <p:ph type="body"/>
          </p:nvPr>
        </p:nvSpPr>
        <p:spPr>
          <a:xfrm>
            <a:off x="6883200" y="259272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29" name="PlaceHolder 6"/>
          <p:cNvSpPr>
            <a:spLocks noGrp="1"/>
          </p:cNvSpPr>
          <p:nvPr>
            <p:ph type="body"/>
          </p:nvPr>
        </p:nvSpPr>
        <p:spPr>
          <a:xfrm>
            <a:off x="6883200" y="3633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30" name="PlaceHolder 7"/>
          <p:cNvSpPr>
            <a:spLocks noGrp="1"/>
          </p:cNvSpPr>
          <p:nvPr>
            <p:ph type="body"/>
          </p:nvPr>
        </p:nvSpPr>
        <p:spPr>
          <a:xfrm>
            <a:off x="6883200" y="393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31" name="PlaceHolder 8"/>
          <p:cNvSpPr>
            <a:spLocks noGrp="1"/>
          </p:cNvSpPr>
          <p:nvPr>
            <p:ph type="body"/>
          </p:nvPr>
        </p:nvSpPr>
        <p:spPr>
          <a:xfrm>
            <a:off x="6883200" y="497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32" name="PlaceHolder 9"/>
          <p:cNvSpPr>
            <a:spLocks noGrp="1"/>
          </p:cNvSpPr>
          <p:nvPr>
            <p:ph type="body"/>
          </p:nvPr>
        </p:nvSpPr>
        <p:spPr>
          <a:xfrm>
            <a:off x="6883200" y="528264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33" name="PlaceHolder 10"/>
          <p:cNvSpPr>
            <a:spLocks noGrp="1"/>
          </p:cNvSpPr>
          <p:nvPr>
            <p:ph type="sldNum" idx="42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5F6868E-44B5-482C-AE30-F211BD3CF5A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4" name="PlaceHolder 1"/>
          <p:cNvSpPr>
            <a:spLocks noGrp="1"/>
          </p:cNvSpPr>
          <p:nvPr>
            <p:ph type="body"/>
          </p:nvPr>
        </p:nvSpPr>
        <p:spPr>
          <a:xfrm>
            <a:off x="6883200" y="845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35" name="PlaceHolder 2"/>
          <p:cNvSpPr>
            <a:spLocks noGrp="1"/>
          </p:cNvSpPr>
          <p:nvPr>
            <p:ph type="body"/>
          </p:nvPr>
        </p:nvSpPr>
        <p:spPr>
          <a:xfrm>
            <a:off x="6883200" y="1789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36" name="PlaceHolder 3"/>
          <p:cNvSpPr>
            <a:spLocks noGrp="1"/>
          </p:cNvSpPr>
          <p:nvPr>
            <p:ph type="body"/>
          </p:nvPr>
        </p:nvSpPr>
        <p:spPr>
          <a:xfrm>
            <a:off x="6883200" y="2733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37" name="PlaceHolder 4"/>
          <p:cNvSpPr>
            <a:spLocks noGrp="1"/>
          </p:cNvSpPr>
          <p:nvPr>
            <p:ph type="body"/>
          </p:nvPr>
        </p:nvSpPr>
        <p:spPr>
          <a:xfrm>
            <a:off x="6883200" y="3677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38" name="PlaceHolder 5"/>
          <p:cNvSpPr>
            <a:spLocks noGrp="1"/>
          </p:cNvSpPr>
          <p:nvPr>
            <p:ph type="body"/>
          </p:nvPr>
        </p:nvSpPr>
        <p:spPr>
          <a:xfrm>
            <a:off x="6883200" y="46209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39" name="PlaceHolder 6"/>
          <p:cNvSpPr>
            <a:spLocks noGrp="1"/>
          </p:cNvSpPr>
          <p:nvPr>
            <p:ph type="body"/>
          </p:nvPr>
        </p:nvSpPr>
        <p:spPr>
          <a:xfrm>
            <a:off x="6883200" y="5564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940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41" name="Image 44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42" name="PlaceHolder 7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43" name="PlaceHolder 8"/>
          <p:cNvSpPr>
            <a:spLocks noGrp="1"/>
          </p:cNvSpPr>
          <p:nvPr>
            <p:ph type="sldNum" idx="42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74C244B-AB53-4A88-A417-7A28910DCF0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45" name="Shape 1"/>
          <p:cNvSpPr/>
          <p:nvPr/>
        </p:nvSpPr>
        <p:spPr>
          <a:xfrm>
            <a:off x="609480" y="1879560"/>
            <a:ext cx="5390640" cy="43686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46" name="Image 0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47" name="Shape 2"/>
          <p:cNvSpPr/>
          <p:nvPr/>
        </p:nvSpPr>
        <p:spPr>
          <a:xfrm>
            <a:off x="6191280" y="1879560"/>
            <a:ext cx="5390640" cy="43686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48" name="Image 1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1280" y="1879560"/>
            <a:ext cx="5390640" cy="93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49" name="PlaceHolder 1"/>
          <p:cNvSpPr>
            <a:spLocks noGrp="1"/>
          </p:cNvSpPr>
          <p:nvPr>
            <p:ph type="body"/>
          </p:nvPr>
        </p:nvSpPr>
        <p:spPr>
          <a:xfrm>
            <a:off x="187956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50" name="PlaceHolder 2"/>
          <p:cNvSpPr>
            <a:spLocks noGrp="1"/>
          </p:cNvSpPr>
          <p:nvPr>
            <p:ph type="body"/>
          </p:nvPr>
        </p:nvSpPr>
        <p:spPr>
          <a:xfrm>
            <a:off x="7505640" y="221184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51" name="PlaceHolder 3"/>
          <p:cNvSpPr>
            <a:spLocks noGrp="1"/>
          </p:cNvSpPr>
          <p:nvPr>
            <p:ph type="body"/>
          </p:nvPr>
        </p:nvSpPr>
        <p:spPr>
          <a:xfrm>
            <a:off x="15739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52" name="PlaceHolder 4"/>
          <p:cNvSpPr>
            <a:spLocks noGrp="1"/>
          </p:cNvSpPr>
          <p:nvPr>
            <p:ph type="body"/>
          </p:nvPr>
        </p:nvSpPr>
        <p:spPr>
          <a:xfrm>
            <a:off x="15739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53" name="PlaceHolder 5"/>
          <p:cNvSpPr>
            <a:spLocks noGrp="1"/>
          </p:cNvSpPr>
          <p:nvPr>
            <p:ph type="body"/>
          </p:nvPr>
        </p:nvSpPr>
        <p:spPr>
          <a:xfrm>
            <a:off x="15739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54" name="PlaceHolder 6"/>
          <p:cNvSpPr>
            <a:spLocks noGrp="1"/>
          </p:cNvSpPr>
          <p:nvPr>
            <p:ph type="body"/>
          </p:nvPr>
        </p:nvSpPr>
        <p:spPr>
          <a:xfrm>
            <a:off x="15739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55" name="PlaceHolder 7"/>
          <p:cNvSpPr>
            <a:spLocks noGrp="1"/>
          </p:cNvSpPr>
          <p:nvPr>
            <p:ph type="body"/>
          </p:nvPr>
        </p:nvSpPr>
        <p:spPr>
          <a:xfrm>
            <a:off x="15739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56" name="PlaceHolder 8"/>
          <p:cNvSpPr>
            <a:spLocks noGrp="1"/>
          </p:cNvSpPr>
          <p:nvPr>
            <p:ph type="body"/>
          </p:nvPr>
        </p:nvSpPr>
        <p:spPr>
          <a:xfrm>
            <a:off x="7155720" y="3208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57" name="PlaceHolder 9"/>
          <p:cNvSpPr>
            <a:spLocks noGrp="1"/>
          </p:cNvSpPr>
          <p:nvPr>
            <p:ph type="body"/>
          </p:nvPr>
        </p:nvSpPr>
        <p:spPr>
          <a:xfrm>
            <a:off x="7155720" y="38250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58" name="PlaceHolder 10"/>
          <p:cNvSpPr>
            <a:spLocks noGrp="1"/>
          </p:cNvSpPr>
          <p:nvPr>
            <p:ph type="body"/>
          </p:nvPr>
        </p:nvSpPr>
        <p:spPr>
          <a:xfrm>
            <a:off x="7155720" y="443448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59" name="PlaceHolder 11"/>
          <p:cNvSpPr>
            <a:spLocks noGrp="1"/>
          </p:cNvSpPr>
          <p:nvPr>
            <p:ph type="body"/>
          </p:nvPr>
        </p:nvSpPr>
        <p:spPr>
          <a:xfrm>
            <a:off x="7155720" y="504432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60" name="PlaceHolder 12"/>
          <p:cNvSpPr>
            <a:spLocks noGrp="1"/>
          </p:cNvSpPr>
          <p:nvPr>
            <p:ph type="body"/>
          </p:nvPr>
        </p:nvSpPr>
        <p:spPr>
          <a:xfrm>
            <a:off x="7155720" y="5653800"/>
            <a:ext cx="402012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61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62" name="PlaceHolder 14"/>
          <p:cNvSpPr>
            <a:spLocks noGrp="1"/>
          </p:cNvSpPr>
          <p:nvPr>
            <p:ph type="sldNum" idx="42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3CBEFFE-19E2-45F5-BD19-56C92CE0E65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64" name="PlaceHolder 1"/>
          <p:cNvSpPr>
            <a:spLocks noGrp="1"/>
          </p:cNvSpPr>
          <p:nvPr>
            <p:ph type="body"/>
          </p:nvPr>
        </p:nvSpPr>
        <p:spPr>
          <a:xfrm>
            <a:off x="187956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65" name="PlaceHolder 2"/>
          <p:cNvSpPr>
            <a:spLocks noGrp="1"/>
          </p:cNvSpPr>
          <p:nvPr>
            <p:ph type="body"/>
          </p:nvPr>
        </p:nvSpPr>
        <p:spPr>
          <a:xfrm>
            <a:off x="7505640" y="2718720"/>
            <a:ext cx="371448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66" name="PlaceHolder 3"/>
          <p:cNvSpPr>
            <a:spLocks noGrp="1"/>
          </p:cNvSpPr>
          <p:nvPr>
            <p:ph type="body"/>
          </p:nvPr>
        </p:nvSpPr>
        <p:spPr>
          <a:xfrm>
            <a:off x="91440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67" name="PlaceHolder 4"/>
          <p:cNvSpPr>
            <a:spLocks noGrp="1"/>
          </p:cNvSpPr>
          <p:nvPr>
            <p:ph type="body"/>
          </p:nvPr>
        </p:nvSpPr>
        <p:spPr>
          <a:xfrm>
            <a:off x="6540480" y="3426840"/>
            <a:ext cx="40201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 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457200">
              <a:lnSpc>
                <a:spcPts val="1701"/>
              </a:lnSpc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68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69" name="PlaceHolder 6"/>
          <p:cNvSpPr>
            <a:spLocks noGrp="1"/>
          </p:cNvSpPr>
          <p:nvPr>
            <p:ph type="sldNum" idx="42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BF1E65D-BFCD-4512-9E08-E72B6DDF044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71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72" name="PlaceHolder 2"/>
          <p:cNvSpPr>
            <a:spLocks noGrp="1"/>
          </p:cNvSpPr>
          <p:nvPr>
            <p:ph type="body"/>
          </p:nvPr>
        </p:nvSpPr>
        <p:spPr>
          <a:xfrm>
            <a:off x="6883200" y="1917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73" name="PlaceHolder 3"/>
          <p:cNvSpPr>
            <a:spLocks noGrp="1"/>
          </p:cNvSpPr>
          <p:nvPr>
            <p:ph type="body"/>
          </p:nvPr>
        </p:nvSpPr>
        <p:spPr>
          <a:xfrm>
            <a:off x="6883200" y="2861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74" name="PlaceHolder 4"/>
          <p:cNvSpPr>
            <a:spLocks noGrp="1"/>
          </p:cNvSpPr>
          <p:nvPr>
            <p:ph type="body"/>
          </p:nvPr>
        </p:nvSpPr>
        <p:spPr>
          <a:xfrm>
            <a:off x="6883200" y="3805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75" name="PlaceHolder 5"/>
          <p:cNvSpPr>
            <a:spLocks noGrp="1"/>
          </p:cNvSpPr>
          <p:nvPr>
            <p:ph type="body"/>
          </p:nvPr>
        </p:nvSpPr>
        <p:spPr>
          <a:xfrm>
            <a:off x="6883200" y="47491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76" name="PlaceHolder 6"/>
          <p:cNvSpPr>
            <a:spLocks noGrp="1"/>
          </p:cNvSpPr>
          <p:nvPr>
            <p:ph type="body"/>
          </p:nvPr>
        </p:nvSpPr>
        <p:spPr>
          <a:xfrm>
            <a:off x="6883200" y="56930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77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78" name="PlaceHolder 8"/>
          <p:cNvSpPr>
            <a:spLocks noGrp="1"/>
          </p:cNvSpPr>
          <p:nvPr>
            <p:ph type="sldNum" idx="43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CADA3D7-3205-46E1-9D64-368C45B37D4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9" name="PlaceHolder 1"/>
          <p:cNvSpPr>
            <a:spLocks noGrp="1"/>
          </p:cNvSpPr>
          <p:nvPr>
            <p:ph type="body"/>
          </p:nvPr>
        </p:nvSpPr>
        <p:spPr>
          <a:xfrm>
            <a:off x="7045560" y="5302440"/>
            <a:ext cx="453996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80" name="PlaceHolder 2"/>
          <p:cNvSpPr>
            <a:spLocks noGrp="1"/>
          </p:cNvSpPr>
          <p:nvPr>
            <p:ph type="body"/>
          </p:nvPr>
        </p:nvSpPr>
        <p:spPr>
          <a:xfrm>
            <a:off x="11739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81" name="PlaceHolder 3"/>
          <p:cNvSpPr>
            <a:spLocks noGrp="1"/>
          </p:cNvSpPr>
          <p:nvPr>
            <p:ph type="body"/>
          </p:nvPr>
        </p:nvSpPr>
        <p:spPr>
          <a:xfrm>
            <a:off x="11739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82" name="PlaceHolder 4"/>
          <p:cNvSpPr>
            <a:spLocks noGrp="1"/>
          </p:cNvSpPr>
          <p:nvPr>
            <p:ph type="body"/>
          </p:nvPr>
        </p:nvSpPr>
        <p:spPr>
          <a:xfrm>
            <a:off x="11739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83" name="PlaceHolder 5"/>
          <p:cNvSpPr>
            <a:spLocks noGrp="1"/>
          </p:cNvSpPr>
          <p:nvPr>
            <p:ph type="body"/>
          </p:nvPr>
        </p:nvSpPr>
        <p:spPr>
          <a:xfrm>
            <a:off x="11739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84" name="PlaceHolder 6"/>
          <p:cNvSpPr>
            <a:spLocks noGrp="1"/>
          </p:cNvSpPr>
          <p:nvPr>
            <p:ph type="body"/>
          </p:nvPr>
        </p:nvSpPr>
        <p:spPr>
          <a:xfrm>
            <a:off x="11739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85" name="PlaceHolder 7"/>
          <p:cNvSpPr>
            <a:spLocks noGrp="1"/>
          </p:cNvSpPr>
          <p:nvPr>
            <p:ph type="body"/>
          </p:nvPr>
        </p:nvSpPr>
        <p:spPr>
          <a:xfrm>
            <a:off x="5168160" y="13208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86" name="PlaceHolder 8"/>
          <p:cNvSpPr>
            <a:spLocks noGrp="1"/>
          </p:cNvSpPr>
          <p:nvPr>
            <p:ph type="body"/>
          </p:nvPr>
        </p:nvSpPr>
        <p:spPr>
          <a:xfrm>
            <a:off x="5168160" y="19303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87" name="PlaceHolder 9"/>
          <p:cNvSpPr>
            <a:spLocks noGrp="1"/>
          </p:cNvSpPr>
          <p:nvPr>
            <p:ph type="body"/>
          </p:nvPr>
        </p:nvSpPr>
        <p:spPr>
          <a:xfrm>
            <a:off x="5168160" y="254016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88" name="PlaceHolder 10"/>
          <p:cNvSpPr>
            <a:spLocks noGrp="1"/>
          </p:cNvSpPr>
          <p:nvPr>
            <p:ph type="body"/>
          </p:nvPr>
        </p:nvSpPr>
        <p:spPr>
          <a:xfrm>
            <a:off x="5168160" y="314964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89" name="PlaceHolder 11"/>
          <p:cNvSpPr>
            <a:spLocks noGrp="1"/>
          </p:cNvSpPr>
          <p:nvPr>
            <p:ph type="body"/>
          </p:nvPr>
        </p:nvSpPr>
        <p:spPr>
          <a:xfrm>
            <a:off x="5168160" y="3759120"/>
            <a:ext cx="2513880" cy="1254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Пункт 5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90" name="PlaceHolder 12"/>
          <p:cNvSpPr>
            <a:spLocks noGrp="1"/>
          </p:cNvSpPr>
          <p:nvPr>
            <p:ph type="body"/>
          </p:nvPr>
        </p:nvSpPr>
        <p:spPr>
          <a:xfrm>
            <a:off x="6094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991" name="PlaceHolder 13"/>
          <p:cNvSpPr>
            <a:spLocks noGrp="1"/>
          </p:cNvSpPr>
          <p:nvPr>
            <p:ph type="body"/>
          </p:nvPr>
        </p:nvSpPr>
        <p:spPr>
          <a:xfrm>
            <a:off x="4603680" y="609480"/>
            <a:ext cx="3309480" cy="619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99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93" name="PlaceHolder 14"/>
          <p:cNvSpPr>
            <a:spLocks noGrp="1"/>
          </p:cNvSpPr>
          <p:nvPr>
            <p:ph type="sldNum" idx="43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2CE8CF7-9636-4ACA-95F3-E254BC202F3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19 (горизонтальная плашка + 4 пункта)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9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240" name="PlaceHolder 1"/>
          <p:cNvSpPr>
            <a:spLocks noGrp="1"/>
          </p:cNvSpPr>
          <p:nvPr>
            <p:ph type="body"/>
          </p:nvPr>
        </p:nvSpPr>
        <p:spPr>
          <a:xfrm>
            <a:off x="60948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1" name="PlaceHolder 2"/>
          <p:cNvSpPr>
            <a:spLocks noGrp="1"/>
          </p:cNvSpPr>
          <p:nvPr>
            <p:ph type="body"/>
          </p:nvPr>
        </p:nvSpPr>
        <p:spPr>
          <a:xfrm>
            <a:off x="34034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2" name="PlaceHolder 3"/>
          <p:cNvSpPr>
            <a:spLocks noGrp="1"/>
          </p:cNvSpPr>
          <p:nvPr>
            <p:ph type="body"/>
          </p:nvPr>
        </p:nvSpPr>
        <p:spPr>
          <a:xfrm>
            <a:off x="619740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3" name="PlaceHolder 4"/>
          <p:cNvSpPr>
            <a:spLocks noGrp="1"/>
          </p:cNvSpPr>
          <p:nvPr>
            <p:ph type="body"/>
          </p:nvPr>
        </p:nvSpPr>
        <p:spPr>
          <a:xfrm>
            <a:off x="89852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4" name="PlaceHolder 5"/>
          <p:cNvSpPr>
            <a:spLocks noGrp="1"/>
          </p:cNvSpPr>
          <p:nvPr>
            <p:ph type="body"/>
          </p:nvPr>
        </p:nvSpPr>
        <p:spPr>
          <a:xfrm>
            <a:off x="60948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5" name="PlaceHolder 6"/>
          <p:cNvSpPr>
            <a:spLocks noGrp="1"/>
          </p:cNvSpPr>
          <p:nvPr>
            <p:ph type="body"/>
          </p:nvPr>
        </p:nvSpPr>
        <p:spPr>
          <a:xfrm>
            <a:off x="34034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6" name="PlaceHolder 7"/>
          <p:cNvSpPr>
            <a:spLocks noGrp="1"/>
          </p:cNvSpPr>
          <p:nvPr>
            <p:ph type="body"/>
          </p:nvPr>
        </p:nvSpPr>
        <p:spPr>
          <a:xfrm>
            <a:off x="619740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7" name="PlaceHolder 8"/>
          <p:cNvSpPr>
            <a:spLocks noGrp="1"/>
          </p:cNvSpPr>
          <p:nvPr>
            <p:ph type="body"/>
          </p:nvPr>
        </p:nvSpPr>
        <p:spPr>
          <a:xfrm>
            <a:off x="89852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8" name="PlaceHolder 9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9" name="PlaceHolder 10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50" name="PlaceHolder 1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51" name="PlaceHolder 12"/>
          <p:cNvSpPr>
            <a:spLocks noGrp="1"/>
          </p:cNvSpPr>
          <p:nvPr>
            <p:ph type="sldNum" idx="3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8FDC4F9-212F-4BC7-84A0-BC368D03ED1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95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10996" name="Группа 1"/>
          <p:cNvGrpSpPr/>
          <p:nvPr/>
        </p:nvGrpSpPr>
        <p:grpSpPr>
          <a:xfrm>
            <a:off x="-1976040" y="3875040"/>
            <a:ext cx="5196240" cy="4759560"/>
            <a:chOff x="-1976040" y="3875040"/>
            <a:chExt cx="5196240" cy="4759560"/>
          </a:xfrm>
        </p:grpSpPr>
        <p:sp>
          <p:nvSpPr>
            <p:cNvPr id="10997" name="Полилиния 9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98" name="Полилиния 14"/>
            <p:cNvSpPr/>
            <p:nvPr/>
          </p:nvSpPr>
          <p:spPr>
            <a:xfrm>
              <a:off x="-1081080" y="4551480"/>
              <a:ext cx="3406320" cy="3406320"/>
            </a:xfrm>
            <a:custGeom>
              <a:avLst/>
              <a:gdLst>
                <a:gd name="textAreaLeft" fmla="*/ 0 w 3406320"/>
                <a:gd name="textAreaRight" fmla="*/ 3406680 w 3406320"/>
                <a:gd name="textAreaTop" fmla="*/ 0 h 3406320"/>
                <a:gd name="textAreaBottom" fmla="*/ 3406680 h 340632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0999" name="Полилиния 15"/>
            <p:cNvSpPr/>
            <p:nvPr/>
          </p:nvSpPr>
          <p:spPr>
            <a:xfrm>
              <a:off x="2349000" y="4221000"/>
              <a:ext cx="320040" cy="320040"/>
            </a:xfrm>
            <a:custGeom>
              <a:avLst/>
              <a:gdLst>
                <a:gd name="textAreaLeft" fmla="*/ 0 w 320040"/>
                <a:gd name="textAreaRight" fmla="*/ 320400 w 320040"/>
                <a:gd name="textAreaTop" fmla="*/ 0 h 320040"/>
                <a:gd name="textAreaBottom" fmla="*/ 320400 h 32004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000" name="Полилиния 16"/>
            <p:cNvSpPr/>
            <p:nvPr/>
          </p:nvSpPr>
          <p:spPr>
            <a:xfrm>
              <a:off x="-1976040" y="6255000"/>
              <a:ext cx="5196240" cy="6120"/>
            </a:xfrm>
            <a:custGeom>
              <a:avLst/>
              <a:gdLst>
                <a:gd name="textAreaLeft" fmla="*/ 0 w 5196240"/>
                <a:gd name="textAreaRight" fmla="*/ 5196600 w 5196240"/>
                <a:gd name="textAreaTop" fmla="*/ 0 h 6120"/>
                <a:gd name="textAreaBottom" fmla="*/ 6480 h 612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520" bIns="-385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001" name="Полилиния 18"/>
            <p:cNvSpPr/>
            <p:nvPr/>
          </p:nvSpPr>
          <p:spPr>
            <a:xfrm>
              <a:off x="622080" y="3875040"/>
              <a:ext cx="6120" cy="475956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4759560"/>
                <a:gd name="textAreaBottom" fmla="*/ 4759920 h 47595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002" name="Полилиния 20"/>
            <p:cNvSpPr/>
            <p:nvPr/>
          </p:nvSpPr>
          <p:spPr>
            <a:xfrm>
              <a:off x="1464840" y="7072560"/>
              <a:ext cx="178920" cy="178920"/>
            </a:xfrm>
            <a:custGeom>
              <a:avLst/>
              <a:gdLst>
                <a:gd name="textAreaLeft" fmla="*/ 0 w 178920"/>
                <a:gd name="textAreaRight" fmla="*/ 179280 w 178920"/>
                <a:gd name="textAreaTop" fmla="*/ 0 h 178920"/>
                <a:gd name="textAreaBottom" fmla="*/ 179280 h 1789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003" name="Полилиния 21"/>
            <p:cNvSpPr/>
            <p:nvPr/>
          </p:nvSpPr>
          <p:spPr>
            <a:xfrm>
              <a:off x="-1659960" y="6123600"/>
              <a:ext cx="262440" cy="262440"/>
            </a:xfrm>
            <a:custGeom>
              <a:avLst/>
              <a:gdLst>
                <a:gd name="textAreaLeft" fmla="*/ 0 w 262440"/>
                <a:gd name="textAreaRight" fmla="*/ 262800 w 262440"/>
                <a:gd name="textAreaTop" fmla="*/ 0 h 262440"/>
                <a:gd name="textAreaBottom" fmla="*/ 262800 h 2624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1004" name="PlaceHolder 2"/>
          <p:cNvSpPr>
            <a:spLocks noGrp="1"/>
          </p:cNvSpPr>
          <p:nvPr>
            <p:ph type="body"/>
          </p:nvPr>
        </p:nvSpPr>
        <p:spPr>
          <a:xfrm>
            <a:off x="6540480" y="12952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05" name="PlaceHolder 3"/>
          <p:cNvSpPr>
            <a:spLocks noGrp="1"/>
          </p:cNvSpPr>
          <p:nvPr>
            <p:ph type="body"/>
          </p:nvPr>
        </p:nvSpPr>
        <p:spPr>
          <a:xfrm>
            <a:off x="6540480" y="2365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06" name="PlaceHolder 4"/>
          <p:cNvSpPr>
            <a:spLocks noGrp="1"/>
          </p:cNvSpPr>
          <p:nvPr>
            <p:ph type="body"/>
          </p:nvPr>
        </p:nvSpPr>
        <p:spPr>
          <a:xfrm>
            <a:off x="6540480" y="3433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07" name="PlaceHolder 5"/>
          <p:cNvSpPr>
            <a:spLocks noGrp="1"/>
          </p:cNvSpPr>
          <p:nvPr>
            <p:ph type="body"/>
          </p:nvPr>
        </p:nvSpPr>
        <p:spPr>
          <a:xfrm>
            <a:off x="6540480" y="4501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08" name="PlaceHolder 6"/>
          <p:cNvSpPr>
            <a:spLocks noGrp="1"/>
          </p:cNvSpPr>
          <p:nvPr>
            <p:ph type="body"/>
          </p:nvPr>
        </p:nvSpPr>
        <p:spPr>
          <a:xfrm>
            <a:off x="6540480" y="55695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09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10" name="PlaceHolder 8"/>
          <p:cNvSpPr>
            <a:spLocks noGrp="1"/>
          </p:cNvSpPr>
          <p:nvPr>
            <p:ph type="sldNum" idx="43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247802F-4B54-4DED-AB11-7D3FFE28691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3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12" name="PlaceHolder 1"/>
          <p:cNvSpPr>
            <a:spLocks noGrp="1"/>
          </p:cNvSpPr>
          <p:nvPr>
            <p:ph type="sldNum" idx="43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F5C2FCB-4682-44E8-9348-6B17F1D3814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14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15" name="PlaceHolder 2"/>
          <p:cNvSpPr>
            <a:spLocks noGrp="1"/>
          </p:cNvSpPr>
          <p:nvPr>
            <p:ph type="body"/>
          </p:nvPr>
        </p:nvSpPr>
        <p:spPr>
          <a:xfrm>
            <a:off x="114948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016" name="Рисунок 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8950320" y="609840"/>
            <a:ext cx="2631600" cy="573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17" name="PlaceHolder 3"/>
          <p:cNvSpPr>
            <a:spLocks noGrp="1"/>
          </p:cNvSpPr>
          <p:nvPr>
            <p:ph type="body"/>
          </p:nvPr>
        </p:nvSpPr>
        <p:spPr>
          <a:xfrm>
            <a:off x="1149480" y="386532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18" name="PlaceHolder 4"/>
          <p:cNvSpPr>
            <a:spLocks noGrp="1"/>
          </p:cNvSpPr>
          <p:nvPr>
            <p:ph type="body"/>
          </p:nvPr>
        </p:nvSpPr>
        <p:spPr>
          <a:xfrm>
            <a:off x="1149480" y="4932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19" name="PlaceHolder 5"/>
          <p:cNvSpPr>
            <a:spLocks noGrp="1"/>
          </p:cNvSpPr>
          <p:nvPr>
            <p:ph type="sldNum" idx="43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37FD651-D468-40D6-AEE6-9A20C6F68D2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21" name="PlaceHolder 1"/>
          <p:cNvSpPr>
            <a:spLocks noGrp="1"/>
          </p:cNvSpPr>
          <p:nvPr>
            <p:ph type="body"/>
          </p:nvPr>
        </p:nvSpPr>
        <p:spPr>
          <a:xfrm>
            <a:off x="114948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22" name="PlaceHolder 2"/>
          <p:cNvSpPr>
            <a:spLocks noGrp="1"/>
          </p:cNvSpPr>
          <p:nvPr>
            <p:ph type="body"/>
          </p:nvPr>
        </p:nvSpPr>
        <p:spPr>
          <a:xfrm>
            <a:off x="114948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23" name="PlaceHolder 3"/>
          <p:cNvSpPr>
            <a:spLocks noGrp="1"/>
          </p:cNvSpPr>
          <p:nvPr>
            <p:ph type="body"/>
          </p:nvPr>
        </p:nvSpPr>
        <p:spPr>
          <a:xfrm>
            <a:off x="114948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24" name="PlaceHolder 4"/>
          <p:cNvSpPr>
            <a:spLocks noGrp="1"/>
          </p:cNvSpPr>
          <p:nvPr>
            <p:ph type="body"/>
          </p:nvPr>
        </p:nvSpPr>
        <p:spPr>
          <a:xfrm>
            <a:off x="114948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25" name="PlaceHolder 5"/>
          <p:cNvSpPr>
            <a:spLocks noGrp="1"/>
          </p:cNvSpPr>
          <p:nvPr>
            <p:ph type="body"/>
          </p:nvPr>
        </p:nvSpPr>
        <p:spPr>
          <a:xfrm>
            <a:off x="7138800" y="207036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26" name="PlaceHolder 6"/>
          <p:cNvSpPr>
            <a:spLocks noGrp="1"/>
          </p:cNvSpPr>
          <p:nvPr>
            <p:ph type="body"/>
          </p:nvPr>
        </p:nvSpPr>
        <p:spPr>
          <a:xfrm>
            <a:off x="7138800" y="313560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27" name="PlaceHolder 7"/>
          <p:cNvSpPr>
            <a:spLocks noGrp="1"/>
          </p:cNvSpPr>
          <p:nvPr>
            <p:ph type="body"/>
          </p:nvPr>
        </p:nvSpPr>
        <p:spPr>
          <a:xfrm>
            <a:off x="7138800" y="42022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28" name="PlaceHolder 8"/>
          <p:cNvSpPr>
            <a:spLocks noGrp="1"/>
          </p:cNvSpPr>
          <p:nvPr>
            <p:ph type="body"/>
          </p:nvPr>
        </p:nvSpPr>
        <p:spPr>
          <a:xfrm>
            <a:off x="7138800" y="5266080"/>
            <a:ext cx="44463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29" name="PlaceHolder 9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30" name="PlaceHolder 10"/>
          <p:cNvSpPr>
            <a:spLocks noGrp="1"/>
          </p:cNvSpPr>
          <p:nvPr>
            <p:ph type="sldNum" idx="43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67F5774-3053-4895-9A17-D871E308452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32" name="PlaceHolder 1"/>
          <p:cNvSpPr>
            <a:spLocks noGrp="1"/>
          </p:cNvSpPr>
          <p:nvPr>
            <p:ph type="body"/>
          </p:nvPr>
        </p:nvSpPr>
        <p:spPr>
          <a:xfrm>
            <a:off x="609480" y="98172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33" name="PlaceHolder 2"/>
          <p:cNvSpPr>
            <a:spLocks noGrp="1"/>
          </p:cNvSpPr>
          <p:nvPr>
            <p:ph type="body"/>
          </p:nvPr>
        </p:nvSpPr>
        <p:spPr>
          <a:xfrm>
            <a:off x="1492200" y="280044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11034" name="Группа 2"/>
          <p:cNvGrpSpPr/>
          <p:nvPr/>
        </p:nvGrpSpPr>
        <p:grpSpPr>
          <a:xfrm>
            <a:off x="7116480" y="2781360"/>
            <a:ext cx="4465440" cy="3493080"/>
            <a:chOff x="7116480" y="2781360"/>
            <a:chExt cx="4465440" cy="3493080"/>
          </a:xfrm>
        </p:grpSpPr>
        <p:pic>
          <p:nvPicPr>
            <p:cNvPr id="11035" name="Image 0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9445320" y="402480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36" name="Image 1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932320" y="6069960"/>
              <a:ext cx="231408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37" name="Image 2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7776360" y="6069960"/>
              <a:ext cx="2320200" cy="183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38" name="Image 3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926200" y="4360320"/>
              <a:ext cx="2320200" cy="172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39" name="Image 4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9018000" y="4452480"/>
              <a:ext cx="2136600" cy="1538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40" name="Image 5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105051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41" name="Image 6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069344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42" name="Image 7" descr=" "/>
            <p:cNvPicPr/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10881360" y="5717520"/>
              <a:ext cx="102240" cy="10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43" name="Image 8" descr=" "/>
            <p:cNvPicPr/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/>
          </p:blipFill>
          <p:spPr>
            <a:xfrm>
              <a:off x="9530640" y="2841120"/>
              <a:ext cx="1343880" cy="642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44" name="Image 9" descr=" "/>
            <p:cNvPicPr/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/>
          </p:blipFill>
          <p:spPr>
            <a:xfrm>
              <a:off x="10817280" y="2781360"/>
              <a:ext cx="101880" cy="101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45" name="Image 10" descr=" "/>
            <p:cNvPicPr/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/>
          </p:blipFill>
          <p:spPr>
            <a:xfrm>
              <a:off x="7130880" y="3471480"/>
              <a:ext cx="1715760" cy="16365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046" name="Shape 1"/>
            <p:cNvSpPr/>
            <p:nvPr/>
          </p:nvSpPr>
          <p:spPr>
            <a:xfrm>
              <a:off x="8419680" y="3221280"/>
              <a:ext cx="1025280" cy="512640"/>
            </a:xfrm>
            <a:prstGeom prst="roundRect">
              <a:avLst>
                <a:gd name="adj" fmla="val 123909"/>
              </a:avLst>
            </a:pr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1047" name="Image 11" descr=" "/>
            <p:cNvPicPr/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/>
          </p:blipFill>
          <p:spPr>
            <a:xfrm>
              <a:off x="8594640" y="3473640"/>
              <a:ext cx="679320" cy="12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48" name="Image 12" descr=" "/>
            <p:cNvPicPr/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/>
          </p:blipFill>
          <p:spPr>
            <a:xfrm>
              <a:off x="9138960" y="3343320"/>
              <a:ext cx="146160" cy="2746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49" name="Image 13" descr=" "/>
            <p:cNvPicPr/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/>
          </p:blipFill>
          <p:spPr>
            <a:xfrm>
              <a:off x="8133120" y="4320000"/>
              <a:ext cx="512640" cy="512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50" name="Image 14" descr=" "/>
            <p:cNvPicPr/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/>
          </p:blipFill>
          <p:spPr>
            <a:xfrm>
              <a:off x="8249400" y="4467240"/>
              <a:ext cx="280440" cy="249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51" name="Image 15" descr=" "/>
            <p:cNvPicPr/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/>
          </p:blipFill>
          <p:spPr>
            <a:xfrm>
              <a:off x="7180200" y="5847840"/>
              <a:ext cx="1281960" cy="362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052" name="Image 16" descr=" "/>
            <p:cNvPicPr/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/>
          </p:blipFill>
          <p:spPr>
            <a:xfrm>
              <a:off x="7116480" y="5784480"/>
              <a:ext cx="1473480" cy="4899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053" name="PlaceHolder 3"/>
          <p:cNvSpPr>
            <a:spLocks noGrp="1"/>
          </p:cNvSpPr>
          <p:nvPr>
            <p:ph type="body"/>
          </p:nvPr>
        </p:nvSpPr>
        <p:spPr>
          <a:xfrm>
            <a:off x="1492200" y="36453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54" name="PlaceHolder 4"/>
          <p:cNvSpPr>
            <a:spLocks noGrp="1"/>
          </p:cNvSpPr>
          <p:nvPr>
            <p:ph type="body"/>
          </p:nvPr>
        </p:nvSpPr>
        <p:spPr>
          <a:xfrm>
            <a:off x="1492200" y="448380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55" name="PlaceHolder 5"/>
          <p:cNvSpPr>
            <a:spLocks noGrp="1"/>
          </p:cNvSpPr>
          <p:nvPr>
            <p:ph type="sldNum" idx="43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0704E19-C918-46F7-85F7-6C6511A82F2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6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057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58" name="PlaceHolder 1"/>
          <p:cNvSpPr>
            <a:spLocks noGrp="1"/>
          </p:cNvSpPr>
          <p:nvPr>
            <p:ph type="body"/>
          </p:nvPr>
        </p:nvSpPr>
        <p:spPr>
          <a:xfrm>
            <a:off x="609480" y="2883960"/>
            <a:ext cx="42663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59" name="PlaceHolder 2"/>
          <p:cNvSpPr>
            <a:spLocks noGrp="1"/>
          </p:cNvSpPr>
          <p:nvPr>
            <p:ph type="body"/>
          </p:nvPr>
        </p:nvSpPr>
        <p:spPr>
          <a:xfrm>
            <a:off x="5308560" y="9133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60" name="PlaceHolder 3"/>
          <p:cNvSpPr>
            <a:spLocks noGrp="1"/>
          </p:cNvSpPr>
          <p:nvPr>
            <p:ph type="body"/>
          </p:nvPr>
        </p:nvSpPr>
        <p:spPr>
          <a:xfrm>
            <a:off x="5731920" y="20422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61" name="PlaceHolder 4"/>
          <p:cNvSpPr>
            <a:spLocks noGrp="1"/>
          </p:cNvSpPr>
          <p:nvPr>
            <p:ph type="body"/>
          </p:nvPr>
        </p:nvSpPr>
        <p:spPr>
          <a:xfrm>
            <a:off x="6138360" y="3171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62" name="PlaceHolder 5"/>
          <p:cNvSpPr>
            <a:spLocks noGrp="1"/>
          </p:cNvSpPr>
          <p:nvPr>
            <p:ph type="body"/>
          </p:nvPr>
        </p:nvSpPr>
        <p:spPr>
          <a:xfrm>
            <a:off x="5731920" y="43005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63" name="PlaceHolder 6"/>
          <p:cNvSpPr>
            <a:spLocks noGrp="1"/>
          </p:cNvSpPr>
          <p:nvPr>
            <p:ph type="body"/>
          </p:nvPr>
        </p:nvSpPr>
        <p:spPr>
          <a:xfrm>
            <a:off x="5308560" y="54298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две строки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64" name="PlaceHolder 7"/>
          <p:cNvSpPr>
            <a:spLocks noGrp="1"/>
          </p:cNvSpPr>
          <p:nvPr>
            <p:ph type="sldNum" idx="43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B329CE7-C292-442E-829A-B4C0DC3954B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66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6472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Слайд с пуктами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67" name="PlaceHolder 2"/>
          <p:cNvSpPr>
            <a:spLocks noGrp="1"/>
          </p:cNvSpPr>
          <p:nvPr>
            <p:ph type="body"/>
          </p:nvPr>
        </p:nvSpPr>
        <p:spPr>
          <a:xfrm>
            <a:off x="6094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68" name="PlaceHolder 3"/>
          <p:cNvSpPr>
            <a:spLocks noGrp="1"/>
          </p:cNvSpPr>
          <p:nvPr>
            <p:ph type="body"/>
          </p:nvPr>
        </p:nvSpPr>
        <p:spPr>
          <a:xfrm>
            <a:off x="6094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69" name="PlaceHolder 4"/>
          <p:cNvSpPr>
            <a:spLocks noGrp="1"/>
          </p:cNvSpPr>
          <p:nvPr>
            <p:ph type="body"/>
          </p:nvPr>
        </p:nvSpPr>
        <p:spPr>
          <a:xfrm>
            <a:off x="6094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70" name="PlaceHolder 5"/>
          <p:cNvSpPr>
            <a:spLocks noGrp="1"/>
          </p:cNvSpPr>
          <p:nvPr>
            <p:ph type="body"/>
          </p:nvPr>
        </p:nvSpPr>
        <p:spPr>
          <a:xfrm>
            <a:off x="6191280" y="177804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04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71" name="PlaceHolder 6"/>
          <p:cNvSpPr>
            <a:spLocks noGrp="1"/>
          </p:cNvSpPr>
          <p:nvPr>
            <p:ph type="body"/>
          </p:nvPr>
        </p:nvSpPr>
        <p:spPr>
          <a:xfrm>
            <a:off x="6191280" y="330192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05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72" name="PlaceHolder 7"/>
          <p:cNvSpPr>
            <a:spLocks noGrp="1"/>
          </p:cNvSpPr>
          <p:nvPr>
            <p:ph type="body"/>
          </p:nvPr>
        </p:nvSpPr>
        <p:spPr>
          <a:xfrm>
            <a:off x="6191280" y="4826160"/>
            <a:ext cx="79344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06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73" name="PlaceHolder 8"/>
          <p:cNvSpPr>
            <a:spLocks noGrp="1"/>
          </p:cNvSpPr>
          <p:nvPr>
            <p:ph type="body"/>
          </p:nvPr>
        </p:nvSpPr>
        <p:spPr>
          <a:xfrm>
            <a:off x="174636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74" name="PlaceHolder 9"/>
          <p:cNvSpPr>
            <a:spLocks noGrp="1"/>
          </p:cNvSpPr>
          <p:nvPr>
            <p:ph type="body"/>
          </p:nvPr>
        </p:nvSpPr>
        <p:spPr>
          <a:xfrm>
            <a:off x="174636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75" name="PlaceHolder 10"/>
          <p:cNvSpPr>
            <a:spLocks noGrp="1"/>
          </p:cNvSpPr>
          <p:nvPr>
            <p:ph type="body"/>
          </p:nvPr>
        </p:nvSpPr>
        <p:spPr>
          <a:xfrm>
            <a:off x="174636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76" name="PlaceHolder 11"/>
          <p:cNvSpPr>
            <a:spLocks noGrp="1"/>
          </p:cNvSpPr>
          <p:nvPr>
            <p:ph type="body"/>
          </p:nvPr>
        </p:nvSpPr>
        <p:spPr>
          <a:xfrm>
            <a:off x="7327800" y="177804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77" name="PlaceHolder 12"/>
          <p:cNvSpPr>
            <a:spLocks noGrp="1"/>
          </p:cNvSpPr>
          <p:nvPr>
            <p:ph type="body"/>
          </p:nvPr>
        </p:nvSpPr>
        <p:spPr>
          <a:xfrm>
            <a:off x="7327800" y="330192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78" name="PlaceHolder 13"/>
          <p:cNvSpPr>
            <a:spLocks noGrp="1"/>
          </p:cNvSpPr>
          <p:nvPr>
            <p:ph type="body"/>
          </p:nvPr>
        </p:nvSpPr>
        <p:spPr>
          <a:xfrm>
            <a:off x="7327800" y="4826160"/>
            <a:ext cx="344772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79" name="PlaceHolder 14"/>
          <p:cNvSpPr>
            <a:spLocks noGrp="1"/>
          </p:cNvSpPr>
          <p:nvPr>
            <p:ph type="body"/>
          </p:nvPr>
        </p:nvSpPr>
        <p:spPr>
          <a:xfrm>
            <a:off x="174636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80" name="PlaceHolder 15"/>
          <p:cNvSpPr>
            <a:spLocks noGrp="1"/>
          </p:cNvSpPr>
          <p:nvPr>
            <p:ph type="body"/>
          </p:nvPr>
        </p:nvSpPr>
        <p:spPr>
          <a:xfrm>
            <a:off x="174636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81" name="PlaceHolder 16"/>
          <p:cNvSpPr>
            <a:spLocks noGrp="1"/>
          </p:cNvSpPr>
          <p:nvPr>
            <p:ph type="body"/>
          </p:nvPr>
        </p:nvSpPr>
        <p:spPr>
          <a:xfrm>
            <a:off x="174636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82" name="PlaceHolder 17"/>
          <p:cNvSpPr>
            <a:spLocks noGrp="1"/>
          </p:cNvSpPr>
          <p:nvPr>
            <p:ph type="body"/>
          </p:nvPr>
        </p:nvSpPr>
        <p:spPr>
          <a:xfrm>
            <a:off x="7327800" y="208296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83" name="PlaceHolder 18"/>
          <p:cNvSpPr>
            <a:spLocks noGrp="1"/>
          </p:cNvSpPr>
          <p:nvPr>
            <p:ph type="body"/>
          </p:nvPr>
        </p:nvSpPr>
        <p:spPr>
          <a:xfrm>
            <a:off x="7327800" y="360684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84" name="PlaceHolder 19"/>
          <p:cNvSpPr>
            <a:spLocks noGrp="1"/>
          </p:cNvSpPr>
          <p:nvPr>
            <p:ph type="body"/>
          </p:nvPr>
        </p:nvSpPr>
        <p:spPr>
          <a:xfrm>
            <a:off x="7327800" y="5130720"/>
            <a:ext cx="344772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85" name="PlaceHolder 20"/>
          <p:cNvSpPr>
            <a:spLocks noGrp="1"/>
          </p:cNvSpPr>
          <p:nvPr>
            <p:ph type="sldNum" idx="43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5496F27-718C-4AA5-9EE1-D0A7D16AF75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1087" name="Прямая соединительная линия 37"/>
          <p:cNvCxnSpPr/>
          <p:nvPr/>
        </p:nvCxnSpPr>
        <p:spPr>
          <a:xfrm>
            <a:off x="609480" y="1301400"/>
            <a:ext cx="1097640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11088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856548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89" name="PlaceHolder 2"/>
          <p:cNvSpPr>
            <a:spLocks noGrp="1"/>
          </p:cNvSpPr>
          <p:nvPr>
            <p:ph type="body"/>
          </p:nvPr>
        </p:nvSpPr>
        <p:spPr>
          <a:xfrm>
            <a:off x="609480" y="1752480"/>
            <a:ext cx="1919520" cy="2320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90" name="PlaceHolder 3"/>
          <p:cNvSpPr>
            <a:spLocks noGrp="1"/>
          </p:cNvSpPr>
          <p:nvPr>
            <p:ph type="body"/>
          </p:nvPr>
        </p:nvSpPr>
        <p:spPr>
          <a:xfrm>
            <a:off x="6375240" y="2057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91" name="PlaceHolder 4"/>
          <p:cNvSpPr>
            <a:spLocks noGrp="1"/>
          </p:cNvSpPr>
          <p:nvPr>
            <p:ph type="body"/>
          </p:nvPr>
        </p:nvSpPr>
        <p:spPr>
          <a:xfrm>
            <a:off x="6375240" y="1752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92" name="PlaceHolder 5"/>
          <p:cNvSpPr>
            <a:spLocks noGrp="1"/>
          </p:cNvSpPr>
          <p:nvPr>
            <p:ph type="body"/>
          </p:nvPr>
        </p:nvSpPr>
        <p:spPr>
          <a:xfrm>
            <a:off x="6375240" y="5662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93" name="PlaceHolder 6"/>
          <p:cNvSpPr>
            <a:spLocks noGrp="1"/>
          </p:cNvSpPr>
          <p:nvPr>
            <p:ph type="body"/>
          </p:nvPr>
        </p:nvSpPr>
        <p:spPr>
          <a:xfrm>
            <a:off x="6375240" y="5357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94" name="PlaceHolder 7"/>
          <p:cNvSpPr>
            <a:spLocks noGrp="1"/>
          </p:cNvSpPr>
          <p:nvPr>
            <p:ph type="body"/>
          </p:nvPr>
        </p:nvSpPr>
        <p:spPr>
          <a:xfrm>
            <a:off x="6375240" y="4460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95" name="PlaceHolder 8"/>
          <p:cNvSpPr>
            <a:spLocks noGrp="1"/>
          </p:cNvSpPr>
          <p:nvPr>
            <p:ph type="body"/>
          </p:nvPr>
        </p:nvSpPr>
        <p:spPr>
          <a:xfrm>
            <a:off x="6375240" y="41558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96" name="PlaceHolder 9"/>
          <p:cNvSpPr>
            <a:spLocks noGrp="1"/>
          </p:cNvSpPr>
          <p:nvPr>
            <p:ph type="body"/>
          </p:nvPr>
        </p:nvSpPr>
        <p:spPr>
          <a:xfrm>
            <a:off x="6375240" y="3259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97" name="PlaceHolder 10"/>
          <p:cNvSpPr>
            <a:spLocks noGrp="1"/>
          </p:cNvSpPr>
          <p:nvPr>
            <p:ph type="body"/>
          </p:nvPr>
        </p:nvSpPr>
        <p:spPr>
          <a:xfrm>
            <a:off x="6375240" y="2954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98" name="PlaceHolder 11"/>
          <p:cNvSpPr>
            <a:spLocks noGrp="1"/>
          </p:cNvSpPr>
          <p:nvPr>
            <p:ph type="sldNum" idx="43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0CB8866-4AA3-4651-9C02-4690B0A8979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00" name="PlaceHolder 1"/>
          <p:cNvSpPr>
            <a:spLocks noGrp="1"/>
          </p:cNvSpPr>
          <p:nvPr>
            <p:ph type="body"/>
          </p:nvPr>
        </p:nvSpPr>
        <p:spPr>
          <a:xfrm>
            <a:off x="6375240" y="1143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01" name="PlaceHolder 2"/>
          <p:cNvSpPr>
            <a:spLocks noGrp="1"/>
          </p:cNvSpPr>
          <p:nvPr>
            <p:ph type="body"/>
          </p:nvPr>
        </p:nvSpPr>
        <p:spPr>
          <a:xfrm>
            <a:off x="6375240" y="838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02" name="PlaceHolder 3"/>
          <p:cNvSpPr>
            <a:spLocks noGrp="1"/>
          </p:cNvSpPr>
          <p:nvPr>
            <p:ph type="body"/>
          </p:nvPr>
        </p:nvSpPr>
        <p:spPr>
          <a:xfrm>
            <a:off x="6375240" y="53722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03" name="PlaceHolder 4"/>
          <p:cNvSpPr>
            <a:spLocks noGrp="1"/>
          </p:cNvSpPr>
          <p:nvPr>
            <p:ph type="body"/>
          </p:nvPr>
        </p:nvSpPr>
        <p:spPr>
          <a:xfrm>
            <a:off x="6375240" y="50673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04" name="PlaceHolder 5"/>
          <p:cNvSpPr>
            <a:spLocks noGrp="1"/>
          </p:cNvSpPr>
          <p:nvPr>
            <p:ph type="body"/>
          </p:nvPr>
        </p:nvSpPr>
        <p:spPr>
          <a:xfrm>
            <a:off x="6375240" y="3962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05" name="PlaceHolder 6"/>
          <p:cNvSpPr>
            <a:spLocks noGrp="1"/>
          </p:cNvSpPr>
          <p:nvPr>
            <p:ph type="body"/>
          </p:nvPr>
        </p:nvSpPr>
        <p:spPr>
          <a:xfrm>
            <a:off x="6375240" y="36576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06" name="PlaceHolder 7"/>
          <p:cNvSpPr>
            <a:spLocks noGrp="1"/>
          </p:cNvSpPr>
          <p:nvPr>
            <p:ph type="body"/>
          </p:nvPr>
        </p:nvSpPr>
        <p:spPr>
          <a:xfrm>
            <a:off x="6375240" y="25527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07" name="PlaceHolder 8"/>
          <p:cNvSpPr>
            <a:spLocks noGrp="1"/>
          </p:cNvSpPr>
          <p:nvPr>
            <p:ph type="body"/>
          </p:nvPr>
        </p:nvSpPr>
        <p:spPr>
          <a:xfrm>
            <a:off x="6375240" y="2248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1108" name="Прямая соединительная линия 25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109" name="Прямая соединительная линия 26"/>
          <p:cNvCxnSpPr/>
          <p:nvPr/>
        </p:nvCxnSpPr>
        <p:spPr>
          <a:xfrm>
            <a:off x="5499720" y="201204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110" name="Прямая соединительная линия 27"/>
          <p:cNvCxnSpPr/>
          <p:nvPr/>
        </p:nvCxnSpPr>
        <p:spPr>
          <a:xfrm>
            <a:off x="5499720" y="34218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111" name="Прямая соединительная линия 28"/>
          <p:cNvCxnSpPr/>
          <p:nvPr/>
        </p:nvCxnSpPr>
        <p:spPr>
          <a:xfrm>
            <a:off x="5499720" y="483120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112" name="Прямая соединительная линия 29"/>
          <p:cNvCxnSpPr/>
          <p:nvPr/>
        </p:nvCxnSpPr>
        <p:spPr>
          <a:xfrm>
            <a:off x="5499720" y="6240960"/>
            <a:ext cx="608616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11113" name="PlaceHolder 9"/>
          <p:cNvSpPr>
            <a:spLocks noGrp="1"/>
          </p:cNvSpPr>
          <p:nvPr>
            <p:ph type="body"/>
          </p:nvPr>
        </p:nvSpPr>
        <p:spPr>
          <a:xfrm>
            <a:off x="609480" y="83844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14" name="PlaceHolder 10"/>
          <p:cNvSpPr>
            <a:spLocks noGrp="1"/>
          </p:cNvSpPr>
          <p:nvPr>
            <p:ph type="sldNum" idx="44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961E386-2388-4CA2-BCB6-1D0A487E28E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16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117" name="Группа 33"/>
          <p:cNvGrpSpPr/>
          <p:nvPr/>
        </p:nvGrpSpPr>
        <p:grpSpPr>
          <a:xfrm>
            <a:off x="711360" y="876240"/>
            <a:ext cx="3879360" cy="5108760"/>
            <a:chOff x="711360" y="876240"/>
            <a:chExt cx="3879360" cy="5108760"/>
          </a:xfrm>
        </p:grpSpPr>
        <p:pic>
          <p:nvPicPr>
            <p:cNvPr id="11118" name="Image 21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711360" y="3424680"/>
              <a:ext cx="2126880" cy="18288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19" name="Image 22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2791800" y="1889640"/>
              <a:ext cx="1798920" cy="118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20" name="Image 23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1362240" y="4426920"/>
              <a:ext cx="2694960" cy="1558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21" name="Image 24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1654920" y="4426920"/>
              <a:ext cx="37476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22" name="Image 25" descr=" "/>
            <p:cNvPicPr/>
            <p:nvPr/>
          </p:nvPicPr>
          <p:blipFill>
            <a:blip r:embed="rId12"/>
            <a:stretch/>
          </p:blipFill>
          <p:spPr>
            <a:xfrm>
              <a:off x="3201840" y="5118480"/>
              <a:ext cx="702720" cy="702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23" name="Image 26" descr=" "/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/>
          </p:blipFill>
          <p:spPr>
            <a:xfrm>
              <a:off x="3166560" y="4303440"/>
              <a:ext cx="1013760" cy="709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24" name="Image 27" descr=" "/>
            <p:cNvPicPr/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/>
          </p:blipFill>
          <p:spPr>
            <a:xfrm>
              <a:off x="3248640" y="876240"/>
              <a:ext cx="937080" cy="468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25" name="Image 28" descr=" "/>
            <p:cNvPicPr/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/>
          </p:blipFill>
          <p:spPr>
            <a:xfrm>
              <a:off x="3787920" y="946440"/>
              <a:ext cx="327600" cy="327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26" name="Image 29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834840" y="1110600"/>
              <a:ext cx="1640160" cy="16401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27" name="Image 30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1772280" y="993600"/>
              <a:ext cx="820080" cy="8200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128" name="Image 31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2646360" y="1761840"/>
              <a:ext cx="267120" cy="2671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129" name="Image 32" descr=" "/>
            <p:cNvSpPr/>
            <p:nvPr/>
          </p:nvSpPr>
          <p:spPr>
            <a:xfrm>
              <a:off x="1850760" y="2717280"/>
              <a:ext cx="2170800" cy="1055520"/>
            </a:xfrm>
            <a:custGeom>
              <a:avLst/>
              <a:gdLst>
                <a:gd name="textAreaLeft" fmla="*/ 0 w 2170800"/>
                <a:gd name="textAreaRight" fmla="*/ 2171160 w 2170800"/>
                <a:gd name="textAreaTop" fmla="*/ 0 h 1055520"/>
                <a:gd name="textAreaBottom" fmla="*/ 1055880 h 1055520"/>
                <a:gd name="GluePoint1X" fmla="*/ 1306766 w 4342831"/>
                <a:gd name="GluePoint1Y" fmla="*/ 823422 h 2111804"/>
                <a:gd name="GluePoint2X" fmla="*/ 1430863 w 4342831"/>
                <a:gd name="GluePoint2Y" fmla="*/ 798361 h 2111804"/>
                <a:gd name="GluePoint3X" fmla="*/ 1461685 w 4342831"/>
                <a:gd name="GluePoint3Y" fmla="*/ 949398 h 2111804"/>
                <a:gd name="GluePoint4X" fmla="*/ 1306766 w 4342831"/>
                <a:gd name="GluePoint4Y" fmla="*/ 949398 h 2111804"/>
                <a:gd name="GluePoint5X" fmla="*/ 1306766 w 4342831"/>
                <a:gd name="GluePoint5Y" fmla="*/ 823422 h 2111804"/>
                <a:gd name="GluePoint6X" fmla="*/ 2451842 w 4342831"/>
                <a:gd name="GluePoint6Y" fmla="*/ 1288380 h 2111804"/>
                <a:gd name="GluePoint7X" fmla="*/ 2327745 w 4342831"/>
                <a:gd name="GluePoint7Y" fmla="*/ 1313449 h 2111804"/>
                <a:gd name="GluePoint8X" fmla="*/ 2296923 w 4342831"/>
                <a:gd name="GluePoint8Y" fmla="*/ 1162408 h 2111804"/>
                <a:gd name="GluePoint9X" fmla="*/ 2451842 w 4342831"/>
                <a:gd name="GluePoint9Y" fmla="*/ 1162408 h 2111804"/>
                <a:gd name="GluePoint10X" fmla="*/ 2451842 w 4342831"/>
                <a:gd name="GluePoint10Y" fmla="*/ 1288380 h 2111804"/>
                <a:gd name="GluePoint11X" fmla="*/ 253259 w 4342831"/>
                <a:gd name="GluePoint11Y" fmla="*/ 1404630 h 2111804"/>
                <a:gd name="GluePoint12X" fmla="*/ 710854 w 4342831"/>
                <a:gd name="GluePoint12Y" fmla="*/ 1859854 h 2111804"/>
                <a:gd name="GluePoint13X" fmla="*/ 710854 w 4342831"/>
                <a:gd name="GluePoint13Y" fmla="*/ 2111805 h 2111804"/>
                <a:gd name="GluePoint14X" fmla="*/ 0 w 4342831"/>
                <a:gd name="GluePoint14Y" fmla="*/ 1404630 h 2111804"/>
                <a:gd name="GluePoint15X" fmla="*/ 253259 w 4342831"/>
                <a:gd name="GluePoint15Y" fmla="*/ 1404630 h 2111804"/>
                <a:gd name="GluePoint16X" fmla="*/ 710854 w 4342831"/>
                <a:gd name="GluePoint16Y" fmla="*/ 949398 h 2111804"/>
                <a:gd name="GluePoint17X" fmla="*/ 253259 w 4342831"/>
                <a:gd name="GluePoint17Y" fmla="*/ 1404630 h 2111804"/>
                <a:gd name="GluePoint18X" fmla="*/ 0 w 4342831"/>
                <a:gd name="GluePoint18Y" fmla="*/ 1404630 h 2111804"/>
                <a:gd name="GluePoint19X" fmla="*/ 710854 w 4342831"/>
                <a:gd name="GluePoint19Y" fmla="*/ 697447 h 2111804"/>
                <a:gd name="GluePoint20X" fmla="*/ 710854 w 4342831"/>
                <a:gd name="GluePoint20Y" fmla="*/ 949398 h 2111804"/>
                <a:gd name="GluePoint21X" fmla="*/ 1306766 w 4342831"/>
                <a:gd name="GluePoint21Y" fmla="*/ 949398 h 2111804"/>
                <a:gd name="GluePoint22X" fmla="*/ 710854 w 4342831"/>
                <a:gd name="GluePoint22Y" fmla="*/ 949398 h 2111804"/>
                <a:gd name="GluePoint23X" fmla="*/ 710854 w 4342831"/>
                <a:gd name="GluePoint23Y" fmla="*/ 697447 h 2111804"/>
                <a:gd name="GluePoint24X" fmla="*/ 1306766 w 4342831"/>
                <a:gd name="GluePoint24Y" fmla="*/ 697447 h 2111804"/>
                <a:gd name="GluePoint25X" fmla="*/ 1306766 w 4342831"/>
                <a:gd name="GluePoint25Y" fmla="*/ 949398 h 2111804"/>
                <a:gd name="GluePoint26X" fmla="*/ 1421708 w 4342831"/>
                <a:gd name="GluePoint26Y" fmla="*/ 707180 h 2111804"/>
                <a:gd name="GluePoint27X" fmla="*/ 1430863 w 4342831"/>
                <a:gd name="GluePoint27Y" fmla="*/ 798361 h 2111804"/>
                <a:gd name="GluePoint28X" fmla="*/ 1182667 w 4342831"/>
                <a:gd name="GluePoint28Y" fmla="*/ 848483 h 2111804"/>
                <a:gd name="GluePoint29X" fmla="*/ 1168449 w 4342831"/>
                <a:gd name="GluePoint29Y" fmla="*/ 707180 h 2111804"/>
                <a:gd name="GluePoint30X" fmla="*/ 1421708 w 4342831"/>
                <a:gd name="GluePoint30Y" fmla="*/ 707180 h 2111804"/>
                <a:gd name="GluePoint31X" fmla="*/ 1879297 w 4342831"/>
                <a:gd name="GluePoint31Y" fmla="*/ 251950 h 2111804"/>
                <a:gd name="GluePoint32X" fmla="*/ 1421708 w 4342831"/>
                <a:gd name="GluePoint32Y" fmla="*/ 707180 h 2111804"/>
                <a:gd name="GluePoint33X" fmla="*/ 1168449 w 4342831"/>
                <a:gd name="GluePoint33Y" fmla="*/ 707180 h 2111804"/>
                <a:gd name="GluePoint34X" fmla="*/ 1879297 w 4342831"/>
                <a:gd name="GluePoint34Y" fmla="*/ 0 h 2111804"/>
                <a:gd name="GluePoint35X" fmla="*/ 1879297 w 4342831"/>
                <a:gd name="GluePoint35Y" fmla="*/ 251950 h 2111804"/>
                <a:gd name="GluePoint36X" fmla="*/ 3631982 w 4342831"/>
                <a:gd name="GluePoint36Y" fmla="*/ 251950 h 2111804"/>
                <a:gd name="GluePoint37X" fmla="*/ 1879297 w 4342831"/>
                <a:gd name="GluePoint37Y" fmla="*/ 251950 h 2111804"/>
                <a:gd name="GluePoint38X" fmla="*/ 1879297 w 4342831"/>
                <a:gd name="GluePoint38Y" fmla="*/ 0 h 2111804"/>
                <a:gd name="GluePoint39X" fmla="*/ 3631982 w 4342831"/>
                <a:gd name="GluePoint39Y" fmla="*/ 0 h 2111804"/>
                <a:gd name="GluePoint40X" fmla="*/ 3631982 w 4342831"/>
                <a:gd name="GluePoint40Y" fmla="*/ 251950 h 2111804"/>
                <a:gd name="GluePoint41X" fmla="*/ 4089572 w 4342831"/>
                <a:gd name="GluePoint41Y" fmla="*/ 707180 h 2111804"/>
                <a:gd name="GluePoint42X" fmla="*/ 3631982 w 4342831"/>
                <a:gd name="GluePoint42Y" fmla="*/ 251950 h 2111804"/>
                <a:gd name="GluePoint43X" fmla="*/ 3631982 w 4342831"/>
                <a:gd name="GluePoint43Y" fmla="*/ 0 h 2111804"/>
                <a:gd name="GluePoint44X" fmla="*/ 4342831 w 4342831"/>
                <a:gd name="GluePoint44Y" fmla="*/ 707180 h 2111804"/>
                <a:gd name="GluePoint45X" fmla="*/ 4089572 w 4342831"/>
                <a:gd name="GluePoint45Y" fmla="*/ 707180 h 2111804"/>
                <a:gd name="GluePoint46X" fmla="*/ 3631982 w 4342831"/>
                <a:gd name="GluePoint46Y" fmla="*/ 1162408 h 2111804"/>
                <a:gd name="GluePoint47X" fmla="*/ 4089572 w 4342831"/>
                <a:gd name="GluePoint47Y" fmla="*/ 707180 h 2111804"/>
                <a:gd name="GluePoint48X" fmla="*/ 4342831 w 4342831"/>
                <a:gd name="GluePoint48Y" fmla="*/ 707180 h 2111804"/>
                <a:gd name="GluePoint49X" fmla="*/ 3631982 w 4342831"/>
                <a:gd name="GluePoint49Y" fmla="*/ 1414355 h 2111804"/>
                <a:gd name="GluePoint50X" fmla="*/ 3631982 w 4342831"/>
                <a:gd name="GluePoint50Y" fmla="*/ 1162408 h 2111804"/>
                <a:gd name="GluePoint51X" fmla="*/ 2451842 w 4342831"/>
                <a:gd name="GluePoint51Y" fmla="*/ 1162408 h 2111804"/>
                <a:gd name="GluePoint52X" fmla="*/ 3631982 w 4342831"/>
                <a:gd name="GluePoint52Y" fmla="*/ 1162408 h 2111804"/>
                <a:gd name="GluePoint53X" fmla="*/ 3631982 w 4342831"/>
                <a:gd name="GluePoint53Y" fmla="*/ 1414355 h 2111804"/>
                <a:gd name="GluePoint54X" fmla="*/ 2451842 w 4342831"/>
                <a:gd name="GluePoint54Y" fmla="*/ 1414355 h 2111804"/>
                <a:gd name="GluePoint55X" fmla="*/ 2451842 w 4342831"/>
                <a:gd name="GluePoint55Y" fmla="*/ 1162408 h 2111804"/>
                <a:gd name="GluePoint56X" fmla="*/ 2336900 w 4342831"/>
                <a:gd name="GluePoint56Y" fmla="*/ 1404630 h 2111804"/>
                <a:gd name="GluePoint57X" fmla="*/ 2327745 w 4342831"/>
                <a:gd name="GluePoint57Y" fmla="*/ 1313449 h 2111804"/>
                <a:gd name="GluePoint58X" fmla="*/ 2575939 w 4342831"/>
                <a:gd name="GluePoint58Y" fmla="*/ 1263323 h 2111804"/>
                <a:gd name="GluePoint59X" fmla="*/ 2590160 w 4342831"/>
                <a:gd name="GluePoint59Y" fmla="*/ 1404630 h 2111804"/>
                <a:gd name="GluePoint60X" fmla="*/ 2336900 w 4342831"/>
                <a:gd name="GluePoint60Y" fmla="*/ 1404630 h 2111804"/>
                <a:gd name="GluePoint61X" fmla="*/ 1879297 w 4342831"/>
                <a:gd name="GluePoint61Y" fmla="*/ 1859854 h 2111804"/>
                <a:gd name="GluePoint62X" fmla="*/ 2336900 w 4342831"/>
                <a:gd name="GluePoint62Y" fmla="*/ 1404630 h 2111804"/>
                <a:gd name="GluePoint63X" fmla="*/ 2590160 w 4342831"/>
                <a:gd name="GluePoint63Y" fmla="*/ 1404630 h 2111804"/>
                <a:gd name="GluePoint64X" fmla="*/ 1879297 w 4342831"/>
                <a:gd name="GluePoint64Y" fmla="*/ 2111805 h 2111804"/>
                <a:gd name="GluePoint65X" fmla="*/ 1879297 w 4342831"/>
                <a:gd name="GluePoint65Y" fmla="*/ 1859854 h 2111804"/>
                <a:gd name="GluePoint66X" fmla="*/ 710854 w 4342831"/>
                <a:gd name="GluePoint66Y" fmla="*/ 1859854 h 2111804"/>
                <a:gd name="GluePoint67X" fmla="*/ 1879297 w 4342831"/>
                <a:gd name="GluePoint67Y" fmla="*/ 1859854 h 2111804"/>
                <a:gd name="GluePoint68X" fmla="*/ 1879297 w 4342831"/>
                <a:gd name="GluePoint68Y" fmla="*/ 2111805 h 2111804"/>
                <a:gd name="GluePoint69X" fmla="*/ 710854 w 4342831"/>
                <a:gd name="GluePoint69Y" fmla="*/ 2111805 h 2111804"/>
                <a:gd name="GluePoint70X" fmla="*/ 710854 w 4342831"/>
                <a:gd name="GluePoint70Y" fmla="*/ 1859854 h 211180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  <a:cxn ang="0">
                  <a:pos x="GluePoint6X" y="GluePoint6Y"/>
                </a:cxn>
                <a:cxn ang="0">
                  <a:pos x="GluePoint7X" y="GluePoint7Y"/>
                </a:cxn>
                <a:cxn ang="0">
                  <a:pos x="GluePoint8X" y="GluePoint8Y"/>
                </a:cxn>
                <a:cxn ang="0">
                  <a:pos x="GluePoint9X" y="GluePoint9Y"/>
                </a:cxn>
                <a:cxn ang="0">
                  <a:pos x="GluePoint10X" y="GluePoint10Y"/>
                </a:cxn>
                <a:cxn ang="0">
                  <a:pos x="GluePoint11X" y="GluePoint11Y"/>
                </a:cxn>
                <a:cxn ang="0">
                  <a:pos x="GluePoint12X" y="GluePoint12Y"/>
                </a:cxn>
                <a:cxn ang="0">
                  <a:pos x="GluePoint13X" y="GluePoint13Y"/>
                </a:cxn>
                <a:cxn ang="0">
                  <a:pos x="GluePoint14X" y="GluePoint14Y"/>
                </a:cxn>
                <a:cxn ang="0">
                  <a:pos x="GluePoint15X" y="GluePoint15Y"/>
                </a:cxn>
                <a:cxn ang="0">
                  <a:pos x="GluePoint16X" y="GluePoint16Y"/>
                </a:cxn>
                <a:cxn ang="0">
                  <a:pos x="GluePoint17X" y="GluePoint17Y"/>
                </a:cxn>
                <a:cxn ang="0">
                  <a:pos x="GluePoint18X" y="GluePoint18Y"/>
                </a:cxn>
                <a:cxn ang="0">
                  <a:pos x="GluePoint19X" y="GluePoint19Y"/>
                </a:cxn>
                <a:cxn ang="0">
                  <a:pos x="GluePoint20X" y="GluePoint20Y"/>
                </a:cxn>
                <a:cxn ang="0">
                  <a:pos x="GluePoint21X" y="GluePoint21Y"/>
                </a:cxn>
                <a:cxn ang="0">
                  <a:pos x="GluePoint22X" y="GluePoint22Y"/>
                </a:cxn>
                <a:cxn ang="0">
                  <a:pos x="GluePoint23X" y="GluePoint23Y"/>
                </a:cxn>
                <a:cxn ang="0">
                  <a:pos x="GluePoint24X" y="GluePoint24Y"/>
                </a:cxn>
                <a:cxn ang="0">
                  <a:pos x="GluePoint25X" y="GluePoint25Y"/>
                </a:cxn>
                <a:cxn ang="0">
                  <a:pos x="GluePoint26X" y="GluePoint26Y"/>
                </a:cxn>
                <a:cxn ang="0">
                  <a:pos x="GluePoint27X" y="GluePoint27Y"/>
                </a:cxn>
                <a:cxn ang="0">
                  <a:pos x="GluePoint28X" y="GluePoint28Y"/>
                </a:cxn>
                <a:cxn ang="0">
                  <a:pos x="GluePoint29X" y="GluePoint29Y"/>
                </a:cxn>
                <a:cxn ang="0">
                  <a:pos x="GluePoint30X" y="GluePoint30Y"/>
                </a:cxn>
                <a:cxn ang="0">
                  <a:pos x="GluePoint31X" y="GluePoint31Y"/>
                </a:cxn>
                <a:cxn ang="0">
                  <a:pos x="GluePoint32X" y="GluePoint32Y"/>
                </a:cxn>
                <a:cxn ang="0">
                  <a:pos x="GluePoint33X" y="GluePoint33Y"/>
                </a:cxn>
                <a:cxn ang="0">
                  <a:pos x="GluePoint34X" y="GluePoint34Y"/>
                </a:cxn>
                <a:cxn ang="0">
                  <a:pos x="GluePoint35X" y="GluePoint35Y"/>
                </a:cxn>
                <a:cxn ang="0">
                  <a:pos x="GluePoint36X" y="GluePoint36Y"/>
                </a:cxn>
                <a:cxn ang="0">
                  <a:pos x="GluePoint37X" y="GluePoint37Y"/>
                </a:cxn>
                <a:cxn ang="0">
                  <a:pos x="GluePoint38X" y="GluePoint38Y"/>
                </a:cxn>
                <a:cxn ang="0">
                  <a:pos x="GluePoint39X" y="GluePoint39Y"/>
                </a:cxn>
                <a:cxn ang="0">
                  <a:pos x="GluePoint40X" y="GluePoint40Y"/>
                </a:cxn>
                <a:cxn ang="0">
                  <a:pos x="GluePoint41X" y="GluePoint41Y"/>
                </a:cxn>
                <a:cxn ang="0">
                  <a:pos x="GluePoint42X" y="GluePoint42Y"/>
                </a:cxn>
                <a:cxn ang="0">
                  <a:pos x="GluePoint43X" y="GluePoint43Y"/>
                </a:cxn>
                <a:cxn ang="0">
                  <a:pos x="GluePoint44X" y="GluePoint44Y"/>
                </a:cxn>
                <a:cxn ang="0">
                  <a:pos x="GluePoint45X" y="GluePoint45Y"/>
                </a:cxn>
                <a:cxn ang="0">
                  <a:pos x="GluePoint46X" y="GluePoint46Y"/>
                </a:cxn>
                <a:cxn ang="0">
                  <a:pos x="GluePoint47X" y="GluePoint47Y"/>
                </a:cxn>
                <a:cxn ang="0">
                  <a:pos x="GluePoint48X" y="GluePoint48Y"/>
                </a:cxn>
                <a:cxn ang="0">
                  <a:pos x="GluePoint49X" y="GluePoint49Y"/>
                </a:cxn>
                <a:cxn ang="0">
                  <a:pos x="GluePoint50X" y="GluePoint50Y"/>
                </a:cxn>
                <a:cxn ang="0">
                  <a:pos x="GluePoint51X" y="GluePoint51Y"/>
                </a:cxn>
                <a:cxn ang="0">
                  <a:pos x="GluePoint52X" y="GluePoint52Y"/>
                </a:cxn>
                <a:cxn ang="0">
                  <a:pos x="GluePoint53X" y="GluePoint53Y"/>
                </a:cxn>
                <a:cxn ang="0">
                  <a:pos x="GluePoint54X" y="GluePoint54Y"/>
                </a:cxn>
                <a:cxn ang="0">
                  <a:pos x="GluePoint55X" y="GluePoint55Y"/>
                </a:cxn>
                <a:cxn ang="0">
                  <a:pos x="GluePoint56X" y="GluePoint56Y"/>
                </a:cxn>
                <a:cxn ang="0">
                  <a:pos x="GluePoint57X" y="GluePoint57Y"/>
                </a:cxn>
                <a:cxn ang="0">
                  <a:pos x="GluePoint58X" y="GluePoint58Y"/>
                </a:cxn>
                <a:cxn ang="0">
                  <a:pos x="GluePoint59X" y="GluePoint59Y"/>
                </a:cxn>
                <a:cxn ang="0">
                  <a:pos x="GluePoint60X" y="GluePoint60Y"/>
                </a:cxn>
                <a:cxn ang="0">
                  <a:pos x="GluePoint61X" y="GluePoint61Y"/>
                </a:cxn>
                <a:cxn ang="0">
                  <a:pos x="GluePoint62X" y="GluePoint62Y"/>
                </a:cxn>
                <a:cxn ang="0">
                  <a:pos x="GluePoint63X" y="GluePoint63Y"/>
                </a:cxn>
                <a:cxn ang="0">
                  <a:pos x="GluePoint64X" y="GluePoint64Y"/>
                </a:cxn>
                <a:cxn ang="0">
                  <a:pos x="GluePoint65X" y="GluePoint65Y"/>
                </a:cxn>
                <a:cxn ang="0">
                  <a:pos x="GluePoint66X" y="GluePoint66Y"/>
                </a:cxn>
                <a:cxn ang="0">
                  <a:pos x="GluePoint67X" y="GluePoint67Y"/>
                </a:cxn>
                <a:cxn ang="0">
                  <a:pos x="GluePoint68X" y="GluePoint68Y"/>
                </a:cxn>
                <a:cxn ang="0">
                  <a:pos x="GluePoint69X" y="GluePoint69Y"/>
                </a:cxn>
                <a:cxn ang="0">
                  <a:pos x="GluePoint70X" y="GluePoint70Y"/>
                </a:cxn>
              </a:cxnLst>
              <a:rect l="textAreaLeft" t="textAreaTop" r="textAreaRight" b="textAreaBottom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1130" name="Image 33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2498760" y="2774880"/>
              <a:ext cx="1464480" cy="5857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131" name="Shape 23"/>
            <p:cNvSpPr/>
            <p:nvPr/>
          </p:nvSpPr>
          <p:spPr>
            <a:xfrm>
              <a:off x="1912680" y="3133080"/>
              <a:ext cx="1171440" cy="585720"/>
            </a:xfrm>
            <a:prstGeom prst="roundRect">
              <a:avLst>
                <a:gd name="adj" fmla="val 108461"/>
              </a:avLst>
            </a:prstGeom>
            <a:solidFill>
              <a:srgbClr val="141414"/>
            </a:solidFill>
            <a:ln w="25400">
              <a:solidFill>
                <a:srgbClr val="fafaf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132" name="PlaceHolder 1"/>
          <p:cNvSpPr>
            <a:spLocks noGrp="1"/>
          </p:cNvSpPr>
          <p:nvPr>
            <p:ph type="body"/>
          </p:nvPr>
        </p:nvSpPr>
        <p:spPr>
          <a:xfrm>
            <a:off x="600444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33" name="PlaceHolder 2"/>
          <p:cNvSpPr>
            <a:spLocks noGrp="1"/>
          </p:cNvSpPr>
          <p:nvPr>
            <p:ph type="body"/>
          </p:nvPr>
        </p:nvSpPr>
        <p:spPr>
          <a:xfrm>
            <a:off x="6883200" y="18100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34" name="PlaceHolder 3"/>
          <p:cNvSpPr>
            <a:spLocks noGrp="1"/>
          </p:cNvSpPr>
          <p:nvPr>
            <p:ph type="body"/>
          </p:nvPr>
        </p:nvSpPr>
        <p:spPr>
          <a:xfrm>
            <a:off x="6883200" y="1505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35" name="PlaceHolder 4"/>
          <p:cNvSpPr>
            <a:spLocks noGrp="1"/>
          </p:cNvSpPr>
          <p:nvPr>
            <p:ph type="body"/>
          </p:nvPr>
        </p:nvSpPr>
        <p:spPr>
          <a:xfrm>
            <a:off x="6883200" y="30888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36" name="PlaceHolder 5"/>
          <p:cNvSpPr>
            <a:spLocks noGrp="1"/>
          </p:cNvSpPr>
          <p:nvPr>
            <p:ph type="body"/>
          </p:nvPr>
        </p:nvSpPr>
        <p:spPr>
          <a:xfrm>
            <a:off x="6883200" y="2790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37" name="PlaceHolder 6"/>
          <p:cNvSpPr>
            <a:spLocks noGrp="1"/>
          </p:cNvSpPr>
          <p:nvPr>
            <p:ph type="body"/>
          </p:nvPr>
        </p:nvSpPr>
        <p:spPr>
          <a:xfrm>
            <a:off x="6883200" y="43675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38" name="PlaceHolder 7"/>
          <p:cNvSpPr>
            <a:spLocks noGrp="1"/>
          </p:cNvSpPr>
          <p:nvPr>
            <p:ph type="body"/>
          </p:nvPr>
        </p:nvSpPr>
        <p:spPr>
          <a:xfrm>
            <a:off x="6883200" y="4069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39" name="PlaceHolder 8"/>
          <p:cNvSpPr>
            <a:spLocks noGrp="1"/>
          </p:cNvSpPr>
          <p:nvPr>
            <p:ph type="body"/>
          </p:nvPr>
        </p:nvSpPr>
        <p:spPr>
          <a:xfrm>
            <a:off x="6883200" y="56458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40" name="PlaceHolder 9"/>
          <p:cNvSpPr>
            <a:spLocks noGrp="1"/>
          </p:cNvSpPr>
          <p:nvPr>
            <p:ph type="body"/>
          </p:nvPr>
        </p:nvSpPr>
        <p:spPr>
          <a:xfrm>
            <a:off x="6883200" y="5348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41" name="PlaceHolder 10"/>
          <p:cNvSpPr>
            <a:spLocks noGrp="1"/>
          </p:cNvSpPr>
          <p:nvPr>
            <p:ph type="sldNum" idx="44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790C101-E2C0-4E30-8FE7-ABE8548C62E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верстка слайда с левой плашкой (темный)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3" name="PlaceHolder 1"/>
          <p:cNvSpPr>
            <a:spLocks noGrp="1"/>
          </p:cNvSpPr>
          <p:nvPr>
            <p:ph type="sldNum" idx="3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DF71790-5BD6-4FC8-8153-C5BE27FF3A0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43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1144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1145" name="PlaceHolder 1"/>
          <p:cNvSpPr>
            <a:spLocks noGrp="1"/>
          </p:cNvSpPr>
          <p:nvPr>
            <p:ph type="body"/>
          </p:nvPr>
        </p:nvSpPr>
        <p:spPr>
          <a:xfrm>
            <a:off x="1308240" y="157896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46" name="PlaceHolder 2"/>
          <p:cNvSpPr>
            <a:spLocks noGrp="1"/>
          </p:cNvSpPr>
          <p:nvPr>
            <p:ph type="body"/>
          </p:nvPr>
        </p:nvSpPr>
        <p:spPr>
          <a:xfrm>
            <a:off x="1308240" y="2709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47" name="PlaceHolder 3"/>
          <p:cNvSpPr>
            <a:spLocks noGrp="1"/>
          </p:cNvSpPr>
          <p:nvPr>
            <p:ph type="body"/>
          </p:nvPr>
        </p:nvSpPr>
        <p:spPr>
          <a:xfrm>
            <a:off x="1308240" y="41889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48" name="PlaceHolder 4"/>
          <p:cNvSpPr>
            <a:spLocks noGrp="1"/>
          </p:cNvSpPr>
          <p:nvPr>
            <p:ph type="body"/>
          </p:nvPr>
        </p:nvSpPr>
        <p:spPr>
          <a:xfrm>
            <a:off x="7237080" y="27090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49" name="PlaceHolder 5"/>
          <p:cNvSpPr>
            <a:spLocks noGrp="1"/>
          </p:cNvSpPr>
          <p:nvPr>
            <p:ph type="body"/>
          </p:nvPr>
        </p:nvSpPr>
        <p:spPr>
          <a:xfrm>
            <a:off x="7237080" y="318384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50" name="PlaceHolder 6"/>
          <p:cNvSpPr>
            <a:spLocks noGrp="1"/>
          </p:cNvSpPr>
          <p:nvPr>
            <p:ph type="body"/>
          </p:nvPr>
        </p:nvSpPr>
        <p:spPr>
          <a:xfrm>
            <a:off x="7237080" y="36583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51" name="PlaceHolder 7"/>
          <p:cNvSpPr>
            <a:spLocks noGrp="1"/>
          </p:cNvSpPr>
          <p:nvPr>
            <p:ph type="body"/>
          </p:nvPr>
        </p:nvSpPr>
        <p:spPr>
          <a:xfrm>
            <a:off x="7237080" y="413280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52" name="PlaceHolder 8"/>
          <p:cNvSpPr>
            <a:spLocks noGrp="1"/>
          </p:cNvSpPr>
          <p:nvPr>
            <p:ph type="body"/>
          </p:nvPr>
        </p:nvSpPr>
        <p:spPr>
          <a:xfrm>
            <a:off x="7237080" y="460188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53" name="PlaceHolder 9"/>
          <p:cNvSpPr>
            <a:spLocks noGrp="1"/>
          </p:cNvSpPr>
          <p:nvPr>
            <p:ph type="body"/>
          </p:nvPr>
        </p:nvSpPr>
        <p:spPr>
          <a:xfrm>
            <a:off x="7237080" y="5082120"/>
            <a:ext cx="404892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54" name="PlaceHolder 10"/>
          <p:cNvSpPr>
            <a:spLocks noGrp="1"/>
          </p:cNvSpPr>
          <p:nvPr>
            <p:ph type="sldNum" idx="44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D9A101B-E948-48D9-958E-81CC561F66E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4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56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1157" name="PlaceHolder 1"/>
          <p:cNvSpPr>
            <a:spLocks noGrp="1"/>
          </p:cNvSpPr>
          <p:nvPr>
            <p:ph type="body"/>
          </p:nvPr>
        </p:nvSpPr>
        <p:spPr>
          <a:xfrm>
            <a:off x="60948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58" name="PlaceHolder 2"/>
          <p:cNvSpPr>
            <a:spLocks noGrp="1"/>
          </p:cNvSpPr>
          <p:nvPr>
            <p:ph type="body"/>
          </p:nvPr>
        </p:nvSpPr>
        <p:spPr>
          <a:xfrm>
            <a:off x="34034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59" name="PlaceHolder 3"/>
          <p:cNvSpPr>
            <a:spLocks noGrp="1"/>
          </p:cNvSpPr>
          <p:nvPr>
            <p:ph type="body"/>
          </p:nvPr>
        </p:nvSpPr>
        <p:spPr>
          <a:xfrm>
            <a:off x="619740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60" name="PlaceHolder 4"/>
          <p:cNvSpPr>
            <a:spLocks noGrp="1"/>
          </p:cNvSpPr>
          <p:nvPr>
            <p:ph type="body"/>
          </p:nvPr>
        </p:nvSpPr>
        <p:spPr>
          <a:xfrm>
            <a:off x="8985240" y="4540320"/>
            <a:ext cx="2417400" cy="1030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61" name="PlaceHolder 5"/>
          <p:cNvSpPr>
            <a:spLocks noGrp="1"/>
          </p:cNvSpPr>
          <p:nvPr>
            <p:ph type="body"/>
          </p:nvPr>
        </p:nvSpPr>
        <p:spPr>
          <a:xfrm>
            <a:off x="60948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62" name="PlaceHolder 6"/>
          <p:cNvSpPr>
            <a:spLocks noGrp="1"/>
          </p:cNvSpPr>
          <p:nvPr>
            <p:ph type="body"/>
          </p:nvPr>
        </p:nvSpPr>
        <p:spPr>
          <a:xfrm>
            <a:off x="34034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63" name="PlaceHolder 7"/>
          <p:cNvSpPr>
            <a:spLocks noGrp="1"/>
          </p:cNvSpPr>
          <p:nvPr>
            <p:ph type="body"/>
          </p:nvPr>
        </p:nvSpPr>
        <p:spPr>
          <a:xfrm>
            <a:off x="619740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64" name="PlaceHolder 8"/>
          <p:cNvSpPr>
            <a:spLocks noGrp="1"/>
          </p:cNvSpPr>
          <p:nvPr>
            <p:ph type="body"/>
          </p:nvPr>
        </p:nvSpPr>
        <p:spPr>
          <a:xfrm>
            <a:off x="8985240" y="423540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65" name="PlaceHolder 9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66" name="PlaceHolder 10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67" name="PlaceHolder 1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68" name="PlaceHolder 12"/>
          <p:cNvSpPr>
            <a:spLocks noGrp="1"/>
          </p:cNvSpPr>
          <p:nvPr>
            <p:ph type="sldNum" idx="44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E886443-9940-455F-B247-065CD852DB9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0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170" name="PlaceHolder 1"/>
          <p:cNvSpPr>
            <a:spLocks noGrp="1"/>
          </p:cNvSpPr>
          <p:nvPr>
            <p:ph type="sldNum" idx="44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7307E80-3874-4417-8656-DB372AC9212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1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1172" name="Прямая соединительная линия 1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173" name="Прямая соединительная линия 5"/>
          <p:cNvCxnSpPr/>
          <p:nvPr/>
        </p:nvCxnSpPr>
        <p:spPr>
          <a:xfrm>
            <a:off x="606240" y="172548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174" name="Прямая соединительная линия 6"/>
          <p:cNvCxnSpPr/>
          <p:nvPr/>
        </p:nvCxnSpPr>
        <p:spPr>
          <a:xfrm>
            <a:off x="606240" y="285444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175" name="Прямая соединительная линия 7"/>
          <p:cNvCxnSpPr/>
          <p:nvPr/>
        </p:nvCxnSpPr>
        <p:spPr>
          <a:xfrm>
            <a:off x="606240" y="51123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176" name="Прямая соединительная линия 8"/>
          <p:cNvCxnSpPr/>
          <p:nvPr/>
        </p:nvCxnSpPr>
        <p:spPr>
          <a:xfrm>
            <a:off x="606240" y="62409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1177" name="Прямая соединительная линия 28"/>
          <p:cNvCxnSpPr/>
          <p:nvPr/>
        </p:nvCxnSpPr>
        <p:spPr>
          <a:xfrm>
            <a:off x="606240" y="398340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11178" name="PlaceHolder 1"/>
          <p:cNvSpPr>
            <a:spLocks noGrp="1"/>
          </p:cNvSpPr>
          <p:nvPr>
            <p:ph type="body"/>
          </p:nvPr>
        </p:nvSpPr>
        <p:spPr>
          <a:xfrm>
            <a:off x="1492200" y="9208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79" name="PlaceHolder 2"/>
          <p:cNvSpPr>
            <a:spLocks noGrp="1"/>
          </p:cNvSpPr>
          <p:nvPr>
            <p:ph type="body"/>
          </p:nvPr>
        </p:nvSpPr>
        <p:spPr>
          <a:xfrm>
            <a:off x="1492200" y="20487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80" name="PlaceHolder 3"/>
          <p:cNvSpPr>
            <a:spLocks noGrp="1"/>
          </p:cNvSpPr>
          <p:nvPr>
            <p:ph type="body"/>
          </p:nvPr>
        </p:nvSpPr>
        <p:spPr>
          <a:xfrm>
            <a:off x="1492200" y="31762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81" name="PlaceHolder 4"/>
          <p:cNvSpPr>
            <a:spLocks noGrp="1"/>
          </p:cNvSpPr>
          <p:nvPr>
            <p:ph type="body"/>
          </p:nvPr>
        </p:nvSpPr>
        <p:spPr>
          <a:xfrm>
            <a:off x="1492200" y="43041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82" name="PlaceHolder 5"/>
          <p:cNvSpPr>
            <a:spLocks noGrp="1"/>
          </p:cNvSpPr>
          <p:nvPr>
            <p:ph type="body"/>
          </p:nvPr>
        </p:nvSpPr>
        <p:spPr>
          <a:xfrm>
            <a:off x="1492200" y="543204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83" name="PlaceHolder 6"/>
          <p:cNvSpPr>
            <a:spLocks noGrp="1"/>
          </p:cNvSpPr>
          <p:nvPr>
            <p:ph type="body"/>
          </p:nvPr>
        </p:nvSpPr>
        <p:spPr>
          <a:xfrm>
            <a:off x="5492880" y="84744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84" name="PlaceHolder 7"/>
          <p:cNvSpPr>
            <a:spLocks noGrp="1"/>
          </p:cNvSpPr>
          <p:nvPr>
            <p:ph type="body"/>
          </p:nvPr>
        </p:nvSpPr>
        <p:spPr>
          <a:xfrm>
            <a:off x="5492880" y="1976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85" name="PlaceHolder 8"/>
          <p:cNvSpPr>
            <a:spLocks noGrp="1"/>
          </p:cNvSpPr>
          <p:nvPr>
            <p:ph type="body"/>
          </p:nvPr>
        </p:nvSpPr>
        <p:spPr>
          <a:xfrm>
            <a:off x="5492880" y="3105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86" name="PlaceHolder 9"/>
          <p:cNvSpPr>
            <a:spLocks noGrp="1"/>
          </p:cNvSpPr>
          <p:nvPr>
            <p:ph type="body"/>
          </p:nvPr>
        </p:nvSpPr>
        <p:spPr>
          <a:xfrm>
            <a:off x="5492880" y="4234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87" name="PlaceHolder 10"/>
          <p:cNvSpPr>
            <a:spLocks noGrp="1"/>
          </p:cNvSpPr>
          <p:nvPr>
            <p:ph type="body"/>
          </p:nvPr>
        </p:nvSpPr>
        <p:spPr>
          <a:xfrm>
            <a:off x="5492880" y="53629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88" name="PlaceHolder 11"/>
          <p:cNvSpPr>
            <a:spLocks noGrp="1"/>
          </p:cNvSpPr>
          <p:nvPr>
            <p:ph type="sldNum" idx="44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C8CF391-41C5-4262-9ABB-9F6AB41EF18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1190" name="Прямая соединительная линия 4"/>
          <p:cNvCxnSpPr/>
          <p:nvPr/>
        </p:nvCxnSpPr>
        <p:spPr>
          <a:xfrm>
            <a:off x="609480" y="61704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1191" name="Прямая соединительная линия 9"/>
          <p:cNvCxnSpPr/>
          <p:nvPr/>
        </p:nvCxnSpPr>
        <p:spPr>
          <a:xfrm>
            <a:off x="609480" y="624852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1192" name="Прямая соединительная линия 10"/>
          <p:cNvCxnSpPr/>
          <p:nvPr/>
        </p:nvCxnSpPr>
        <p:spPr>
          <a:xfrm>
            <a:off x="5625360" y="6248520"/>
            <a:ext cx="59605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1193" name="Прямая соединительная линия 11"/>
          <p:cNvCxnSpPr/>
          <p:nvPr/>
        </p:nvCxnSpPr>
        <p:spPr>
          <a:xfrm>
            <a:off x="5625360" y="617040"/>
            <a:ext cx="52866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1194" name="Прямая соединительная линия 12"/>
          <p:cNvCxnSpPr/>
          <p:nvPr/>
        </p:nvCxnSpPr>
        <p:spPr>
          <a:xfrm>
            <a:off x="530532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11195" name="PlaceHolder 1"/>
          <p:cNvSpPr>
            <a:spLocks noGrp="1"/>
          </p:cNvSpPr>
          <p:nvPr>
            <p:ph type="body"/>
          </p:nvPr>
        </p:nvSpPr>
        <p:spPr>
          <a:xfrm>
            <a:off x="6684120" y="1462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96" name="PlaceHolder 2"/>
          <p:cNvSpPr>
            <a:spLocks noGrp="1"/>
          </p:cNvSpPr>
          <p:nvPr>
            <p:ph type="body"/>
          </p:nvPr>
        </p:nvSpPr>
        <p:spPr>
          <a:xfrm>
            <a:off x="6684120" y="1157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97" name="PlaceHolder 3"/>
          <p:cNvSpPr>
            <a:spLocks noGrp="1"/>
          </p:cNvSpPr>
          <p:nvPr>
            <p:ph type="body"/>
          </p:nvPr>
        </p:nvSpPr>
        <p:spPr>
          <a:xfrm>
            <a:off x="6684120" y="5067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98" name="PlaceHolder 4"/>
          <p:cNvSpPr>
            <a:spLocks noGrp="1"/>
          </p:cNvSpPr>
          <p:nvPr>
            <p:ph type="body"/>
          </p:nvPr>
        </p:nvSpPr>
        <p:spPr>
          <a:xfrm>
            <a:off x="6684120" y="4762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199" name="PlaceHolder 5"/>
          <p:cNvSpPr>
            <a:spLocks noGrp="1"/>
          </p:cNvSpPr>
          <p:nvPr>
            <p:ph type="body"/>
          </p:nvPr>
        </p:nvSpPr>
        <p:spPr>
          <a:xfrm>
            <a:off x="6684120" y="38656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00" name="PlaceHolder 6"/>
          <p:cNvSpPr>
            <a:spLocks noGrp="1"/>
          </p:cNvSpPr>
          <p:nvPr>
            <p:ph type="body"/>
          </p:nvPr>
        </p:nvSpPr>
        <p:spPr>
          <a:xfrm>
            <a:off x="6684120" y="356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01" name="PlaceHolder 7"/>
          <p:cNvSpPr>
            <a:spLocks noGrp="1"/>
          </p:cNvSpPr>
          <p:nvPr>
            <p:ph type="body"/>
          </p:nvPr>
        </p:nvSpPr>
        <p:spPr>
          <a:xfrm>
            <a:off x="6684120" y="2664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02" name="PlaceHolder 8"/>
          <p:cNvSpPr>
            <a:spLocks noGrp="1"/>
          </p:cNvSpPr>
          <p:nvPr>
            <p:ph type="body"/>
          </p:nvPr>
        </p:nvSpPr>
        <p:spPr>
          <a:xfrm>
            <a:off x="6684120" y="2359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03" name="PlaceHolder 9"/>
          <p:cNvSpPr>
            <a:spLocks noGrp="1"/>
          </p:cNvSpPr>
          <p:nvPr>
            <p:ph type="body"/>
          </p:nvPr>
        </p:nvSpPr>
        <p:spPr>
          <a:xfrm>
            <a:off x="609480" y="-13457160"/>
            <a:ext cx="440568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04" name="PlaceHolder 10"/>
          <p:cNvSpPr>
            <a:spLocks noGrp="1"/>
          </p:cNvSpPr>
          <p:nvPr>
            <p:ph type="sldNum" idx="44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6DE3324-F9B6-44A5-A878-B0DE8538A8E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206" name="Группа 1"/>
          <p:cNvGrpSpPr/>
          <p:nvPr/>
        </p:nvGrpSpPr>
        <p:grpSpPr>
          <a:xfrm>
            <a:off x="637920" y="4664880"/>
            <a:ext cx="10915920" cy="3394080"/>
            <a:chOff x="637920" y="4664880"/>
            <a:chExt cx="10915920" cy="3394080"/>
          </a:xfrm>
        </p:grpSpPr>
        <p:sp>
          <p:nvSpPr>
            <p:cNvPr id="11207" name="Полилиния 3"/>
            <p:cNvSpPr/>
            <p:nvPr/>
          </p:nvSpPr>
          <p:spPr>
            <a:xfrm>
              <a:off x="6095880" y="4664880"/>
              <a:ext cx="5760" cy="33940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394080"/>
                <a:gd name="textAreaBottom" fmla="*/ 3394440 h 3394080"/>
                <a:gd name="GluePoint1X" fmla="*/ 0 w 12563"/>
                <a:gd name="GluePoint1Y" fmla="*/ 0 h 6788607"/>
                <a:gd name="GluePoint2X" fmla="*/ 0 w 12563"/>
                <a:gd name="GluePoint2Y" fmla="*/ 6788607 h 67886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cap="sq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208" name="Полилиния 4"/>
            <p:cNvSpPr/>
            <p:nvPr/>
          </p:nvSpPr>
          <p:spPr>
            <a:xfrm>
              <a:off x="816840" y="6256080"/>
              <a:ext cx="10643040" cy="5760"/>
            </a:xfrm>
            <a:custGeom>
              <a:avLst/>
              <a:gdLst>
                <a:gd name="textAreaLeft" fmla="*/ 0 w 10643040"/>
                <a:gd name="textAreaRight" fmla="*/ 10643400 w 10643040"/>
                <a:gd name="textAreaTop" fmla="*/ 0 h 5760"/>
                <a:gd name="textAreaBottom" fmla="*/ 6120 h 5760"/>
                <a:gd name="GluePoint1X" fmla="*/ 21289472 w 21289472"/>
                <a:gd name="GluePoint1Y" fmla="*/ 0 h 12556"/>
                <a:gd name="GluePoint2X" fmla="*/ 0 w 21289472"/>
                <a:gd name="GluePoint2Y" fmla="*/ 0 h 125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880" bIns="-388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209" name="Полилиния 5"/>
            <p:cNvSpPr/>
            <p:nvPr/>
          </p:nvSpPr>
          <p:spPr>
            <a:xfrm>
              <a:off x="13683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9461982 w 9461982"/>
                <a:gd name="GluePoint1Y" fmla="*/ 3101167 h 6553646"/>
                <a:gd name="GluePoint2X" fmla="*/ 1577787 w 9461982"/>
                <a:gd name="GluePoint2Y" fmla="*/ 343370 h 6553646"/>
                <a:gd name="GluePoint3X" fmla="*/ 1577787 w 9461982"/>
                <a:gd name="GluePoint3Y" fmla="*/ 6283512 h 6553646"/>
                <a:gd name="GluePoint4X" fmla="*/ 9461982 w 9461982"/>
                <a:gd name="GluePoint4Y" fmla="*/ 3101380 h 6553646"/>
                <a:gd name="GluePoint5X" fmla="*/ 9461982 w 9461982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210" name="Полилиния 6"/>
            <p:cNvSpPr/>
            <p:nvPr/>
          </p:nvSpPr>
          <p:spPr>
            <a:xfrm>
              <a:off x="27273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6743618 w 6743617"/>
                <a:gd name="GluePoint1Y" fmla="*/ 3178306 h 6575756"/>
                <a:gd name="GluePoint2X" fmla="*/ 1520631 w 6743617"/>
                <a:gd name="GluePoint2Y" fmla="*/ 59168 h 6575756"/>
                <a:gd name="GluePoint3X" fmla="*/ 1520631 w 6743617"/>
                <a:gd name="GluePoint3Y" fmla="*/ 6523993 h 6575756"/>
                <a:gd name="GluePoint4X" fmla="*/ 6743618 w 6743617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211" name="Полилиния 7"/>
            <p:cNvSpPr/>
            <p:nvPr/>
          </p:nvSpPr>
          <p:spPr>
            <a:xfrm>
              <a:off x="435168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3494601 w 3494600"/>
                <a:gd name="GluePoint1Y" fmla="*/ 3181752 h 6576567"/>
                <a:gd name="GluePoint2X" fmla="*/ 932835 w 3494600"/>
                <a:gd name="GluePoint2Y" fmla="*/ 5460 h 6576567"/>
                <a:gd name="GluePoint3X" fmla="*/ 932835 w 3494600"/>
                <a:gd name="GluePoint3Y" fmla="*/ 6571887 h 6576567"/>
                <a:gd name="GluePoint4X" fmla="*/ 3494601 w 349460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212" name="Полилиния 8"/>
            <p:cNvSpPr/>
            <p:nvPr/>
          </p:nvSpPr>
          <p:spPr>
            <a:xfrm>
              <a:off x="60987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0 w 9462017"/>
                <a:gd name="GluePoint1Y" fmla="*/ 3101167 h 6553646"/>
                <a:gd name="GluePoint2X" fmla="*/ 7884157 w 9462017"/>
                <a:gd name="GluePoint2Y" fmla="*/ 343370 h 6553646"/>
                <a:gd name="GluePoint3X" fmla="*/ 7884157 w 9462017"/>
                <a:gd name="GluePoint3Y" fmla="*/ 6283512 h 6553646"/>
                <a:gd name="GluePoint4X" fmla="*/ 0 w 9462017"/>
                <a:gd name="GluePoint4Y" fmla="*/ 3101380 h 6553646"/>
                <a:gd name="GluePoint5X" fmla="*/ 0 w 9462017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213" name="Полилиния 9"/>
            <p:cNvSpPr/>
            <p:nvPr/>
          </p:nvSpPr>
          <p:spPr>
            <a:xfrm>
              <a:off x="60987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0 w 6743655"/>
                <a:gd name="GluePoint1Y" fmla="*/ 3178306 h 6575756"/>
                <a:gd name="GluePoint2X" fmla="*/ 5223025 w 6743655"/>
                <a:gd name="GluePoint2Y" fmla="*/ 59168 h 6575756"/>
                <a:gd name="GluePoint3X" fmla="*/ 5223025 w 6743655"/>
                <a:gd name="GluePoint3Y" fmla="*/ 6523993 h 6575756"/>
                <a:gd name="GluePoint4X" fmla="*/ 0 w 6743655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214" name="Полилиния 10"/>
            <p:cNvSpPr/>
            <p:nvPr/>
          </p:nvSpPr>
          <p:spPr>
            <a:xfrm>
              <a:off x="609876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0 w 3494590"/>
                <a:gd name="GluePoint1Y" fmla="*/ 3181752 h 6576567"/>
                <a:gd name="GluePoint2X" fmla="*/ 2561765 w 3494590"/>
                <a:gd name="GluePoint2Y" fmla="*/ 5460 h 6576567"/>
                <a:gd name="GluePoint3X" fmla="*/ 2561765 w 3494590"/>
                <a:gd name="GluePoint3Y" fmla="*/ 6571887 h 6576567"/>
                <a:gd name="GluePoint4X" fmla="*/ 0 w 349459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215" name="Полилиния 11"/>
            <p:cNvSpPr/>
            <p:nvPr/>
          </p:nvSpPr>
          <p:spPr>
            <a:xfrm>
              <a:off x="63792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216" name="Полилиния 12"/>
            <p:cNvSpPr/>
            <p:nvPr/>
          </p:nvSpPr>
          <p:spPr>
            <a:xfrm>
              <a:off x="1699200" y="512316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8 h 276233"/>
                <a:gd name="GluePoint2X" fmla="*/ 138202 w 276403"/>
                <a:gd name="GluePoint2Y" fmla="*/ 276233 h 276233"/>
                <a:gd name="GluePoint3X" fmla="*/ 0 w 276403"/>
                <a:gd name="GluePoint3Y" fmla="*/ 138118 h 276233"/>
                <a:gd name="GluePoint4X" fmla="*/ 138202 w 276403"/>
                <a:gd name="GluePoint4Y" fmla="*/ 0 h 276233"/>
                <a:gd name="GluePoint5X" fmla="*/ 276403 w 276403"/>
                <a:gd name="GluePoint5Y" fmla="*/ 138118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217" name="Полилиния 13"/>
            <p:cNvSpPr/>
            <p:nvPr/>
          </p:nvSpPr>
          <p:spPr>
            <a:xfrm>
              <a:off x="9186120" y="730800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7 h 276233"/>
                <a:gd name="GluePoint2X" fmla="*/ 138202 w 276403"/>
                <a:gd name="GluePoint2Y" fmla="*/ 276233 h 276233"/>
                <a:gd name="GluePoint3X" fmla="*/ 0 w 276403"/>
                <a:gd name="GluePoint3Y" fmla="*/ 138117 h 276233"/>
                <a:gd name="GluePoint4X" fmla="*/ 138202 w 276403"/>
                <a:gd name="GluePoint4Y" fmla="*/ 0 h 276233"/>
                <a:gd name="GluePoint5X" fmla="*/ 276403 w 276403"/>
                <a:gd name="GluePoint5Y" fmla="*/ 138117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218" name="Полилиния 14"/>
            <p:cNvSpPr/>
            <p:nvPr/>
          </p:nvSpPr>
          <p:spPr>
            <a:xfrm>
              <a:off x="1141596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1219" name="Shape 11"/>
          <p:cNvSpPr/>
          <p:nvPr/>
        </p:nvSpPr>
        <p:spPr>
          <a:xfrm>
            <a:off x="60948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20" name="Shape 11"/>
          <p:cNvSpPr/>
          <p:nvPr/>
        </p:nvSpPr>
        <p:spPr>
          <a:xfrm>
            <a:off x="619272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21" name="PlaceHolder 1"/>
          <p:cNvSpPr>
            <a:spLocks noGrp="1"/>
          </p:cNvSpPr>
          <p:nvPr>
            <p:ph type="body"/>
          </p:nvPr>
        </p:nvSpPr>
        <p:spPr>
          <a:xfrm>
            <a:off x="87696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22" name="PlaceHolder 2"/>
          <p:cNvSpPr>
            <a:spLocks noGrp="1"/>
          </p:cNvSpPr>
          <p:nvPr>
            <p:ph type="body"/>
          </p:nvPr>
        </p:nvSpPr>
        <p:spPr>
          <a:xfrm>
            <a:off x="646020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23" name="PlaceHolder 3"/>
          <p:cNvSpPr>
            <a:spLocks noGrp="1"/>
          </p:cNvSpPr>
          <p:nvPr>
            <p:ph type="body"/>
          </p:nvPr>
        </p:nvSpPr>
        <p:spPr>
          <a:xfrm>
            <a:off x="87696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24" name="PlaceHolder 4"/>
          <p:cNvSpPr>
            <a:spLocks noGrp="1"/>
          </p:cNvSpPr>
          <p:nvPr>
            <p:ph type="body"/>
          </p:nvPr>
        </p:nvSpPr>
        <p:spPr>
          <a:xfrm>
            <a:off x="646020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25" name="PlaceHolder 5"/>
          <p:cNvSpPr>
            <a:spLocks noGrp="1"/>
          </p:cNvSpPr>
          <p:nvPr>
            <p:ph type="sldNum" idx="44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933C0B6-1775-4B2D-9A34-0385C0BC1F3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27" name="Shape 0"/>
          <p:cNvSpPr/>
          <p:nvPr/>
        </p:nvSpPr>
        <p:spPr>
          <a:xfrm>
            <a:off x="805176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28" name="Shape 4"/>
          <p:cNvSpPr/>
          <p:nvPr/>
        </p:nvSpPr>
        <p:spPr>
          <a:xfrm>
            <a:off x="433080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29" name="Shape 8"/>
          <p:cNvSpPr/>
          <p:nvPr/>
        </p:nvSpPr>
        <p:spPr>
          <a:xfrm>
            <a:off x="60948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30" name="PlaceHolder 1"/>
          <p:cNvSpPr>
            <a:spLocks noGrp="1"/>
          </p:cNvSpPr>
          <p:nvPr>
            <p:ph type="body"/>
          </p:nvPr>
        </p:nvSpPr>
        <p:spPr>
          <a:xfrm>
            <a:off x="86364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31" name="PlaceHolder 2"/>
          <p:cNvSpPr>
            <a:spLocks noGrp="1"/>
          </p:cNvSpPr>
          <p:nvPr>
            <p:ph type="body"/>
          </p:nvPr>
        </p:nvSpPr>
        <p:spPr>
          <a:xfrm>
            <a:off x="458460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32" name="PlaceHolder 3"/>
          <p:cNvSpPr>
            <a:spLocks noGrp="1"/>
          </p:cNvSpPr>
          <p:nvPr>
            <p:ph type="body"/>
          </p:nvPr>
        </p:nvSpPr>
        <p:spPr>
          <a:xfrm>
            <a:off x="830592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33" name="PlaceHolder 4"/>
          <p:cNvSpPr>
            <a:spLocks noGrp="1"/>
          </p:cNvSpPr>
          <p:nvPr>
            <p:ph type="body"/>
          </p:nvPr>
        </p:nvSpPr>
        <p:spPr>
          <a:xfrm>
            <a:off x="86364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34" name="PlaceHolder 5"/>
          <p:cNvSpPr>
            <a:spLocks noGrp="1"/>
          </p:cNvSpPr>
          <p:nvPr>
            <p:ph type="body"/>
          </p:nvPr>
        </p:nvSpPr>
        <p:spPr>
          <a:xfrm>
            <a:off x="458460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35" name="PlaceHolder 6"/>
          <p:cNvSpPr>
            <a:spLocks noGrp="1"/>
          </p:cNvSpPr>
          <p:nvPr>
            <p:ph type="body"/>
          </p:nvPr>
        </p:nvSpPr>
        <p:spPr>
          <a:xfrm>
            <a:off x="830592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36" name="PlaceHolder 7"/>
          <p:cNvSpPr>
            <a:spLocks noGrp="1"/>
          </p:cNvSpPr>
          <p:nvPr>
            <p:ph type="body"/>
          </p:nvPr>
        </p:nvSpPr>
        <p:spPr>
          <a:xfrm>
            <a:off x="609480" y="1445040"/>
            <a:ext cx="89226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37" name="PlaceHolder 8"/>
          <p:cNvSpPr>
            <a:spLocks noGrp="1"/>
          </p:cNvSpPr>
          <p:nvPr>
            <p:ph type="sldNum" idx="44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5C3AEC9-8445-4E27-9A75-60E169158B4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39" name="Shape 3"/>
          <p:cNvSpPr/>
          <p:nvPr/>
        </p:nvSpPr>
        <p:spPr>
          <a:xfrm>
            <a:off x="805176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40" name="Shape 7"/>
          <p:cNvSpPr/>
          <p:nvPr/>
        </p:nvSpPr>
        <p:spPr>
          <a:xfrm>
            <a:off x="433080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41" name="Shape 11"/>
          <p:cNvSpPr/>
          <p:nvPr/>
        </p:nvSpPr>
        <p:spPr>
          <a:xfrm>
            <a:off x="60948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42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43" name="PlaceHolder 2"/>
          <p:cNvSpPr>
            <a:spLocks noGrp="1"/>
          </p:cNvSpPr>
          <p:nvPr>
            <p:ph type="body"/>
          </p:nvPr>
        </p:nvSpPr>
        <p:spPr>
          <a:xfrm>
            <a:off x="86364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44" name="PlaceHolder 3"/>
          <p:cNvSpPr>
            <a:spLocks noGrp="1"/>
          </p:cNvSpPr>
          <p:nvPr>
            <p:ph type="body"/>
          </p:nvPr>
        </p:nvSpPr>
        <p:spPr>
          <a:xfrm>
            <a:off x="86364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45" name="PlaceHolder 4"/>
          <p:cNvSpPr>
            <a:spLocks noGrp="1"/>
          </p:cNvSpPr>
          <p:nvPr>
            <p:ph type="body"/>
          </p:nvPr>
        </p:nvSpPr>
        <p:spPr>
          <a:xfrm>
            <a:off x="458460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46" name="PlaceHolder 5"/>
          <p:cNvSpPr>
            <a:spLocks noGrp="1"/>
          </p:cNvSpPr>
          <p:nvPr>
            <p:ph type="body"/>
          </p:nvPr>
        </p:nvSpPr>
        <p:spPr>
          <a:xfrm>
            <a:off x="830592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47" name="PlaceHolder 6"/>
          <p:cNvSpPr>
            <a:spLocks noGrp="1"/>
          </p:cNvSpPr>
          <p:nvPr>
            <p:ph type="body"/>
          </p:nvPr>
        </p:nvSpPr>
        <p:spPr>
          <a:xfrm>
            <a:off x="458460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48" name="PlaceHolder 7"/>
          <p:cNvSpPr>
            <a:spLocks noGrp="1"/>
          </p:cNvSpPr>
          <p:nvPr>
            <p:ph type="body"/>
          </p:nvPr>
        </p:nvSpPr>
        <p:spPr>
          <a:xfrm>
            <a:off x="830592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49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50" name="PlaceHolder 9"/>
          <p:cNvSpPr>
            <a:spLocks noGrp="1"/>
          </p:cNvSpPr>
          <p:nvPr>
            <p:ph type="sldNum" idx="44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6F86B83-6143-4956-BF96-5EDDEC08FD3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52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1253" name="Прямая соединительная линия 8"/>
          <p:cNvCxnSpPr/>
          <p:nvPr/>
        </p:nvCxnSpPr>
        <p:spPr>
          <a:xfrm>
            <a:off x="60948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1254" name="Прямая соединительная линия 9"/>
          <p:cNvCxnSpPr/>
          <p:nvPr/>
        </p:nvCxnSpPr>
        <p:spPr>
          <a:xfrm>
            <a:off x="60948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1255" name="Прямая соединительная линия 10"/>
          <p:cNvCxnSpPr/>
          <p:nvPr/>
        </p:nvCxnSpPr>
        <p:spPr>
          <a:xfrm>
            <a:off x="441936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1256" name="Прямая соединительная линия 11"/>
          <p:cNvCxnSpPr/>
          <p:nvPr/>
        </p:nvCxnSpPr>
        <p:spPr>
          <a:xfrm>
            <a:off x="441936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1257" name="Прямая соединительная линия 12"/>
          <p:cNvCxnSpPr/>
          <p:nvPr/>
        </p:nvCxnSpPr>
        <p:spPr>
          <a:xfrm>
            <a:off x="8229240" y="205092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1258" name="Прямая соединительная линия 13"/>
          <p:cNvCxnSpPr/>
          <p:nvPr/>
        </p:nvCxnSpPr>
        <p:spPr>
          <a:xfrm>
            <a:off x="8229240" y="625536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1259" name="Прямая соединительная линия 14"/>
          <p:cNvCxnSpPr/>
          <p:nvPr/>
        </p:nvCxnSpPr>
        <p:spPr>
          <a:xfrm>
            <a:off x="418932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11260" name="PlaceHolder 2"/>
          <p:cNvSpPr>
            <a:spLocks noGrp="1"/>
          </p:cNvSpPr>
          <p:nvPr>
            <p:ph type="body"/>
          </p:nvPr>
        </p:nvSpPr>
        <p:spPr>
          <a:xfrm>
            <a:off x="60948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61" name="PlaceHolder 3"/>
          <p:cNvSpPr>
            <a:spLocks noGrp="1"/>
          </p:cNvSpPr>
          <p:nvPr>
            <p:ph type="body"/>
          </p:nvPr>
        </p:nvSpPr>
        <p:spPr>
          <a:xfrm>
            <a:off x="60948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62" name="PlaceHolder 4"/>
          <p:cNvSpPr>
            <a:spLocks noGrp="1"/>
          </p:cNvSpPr>
          <p:nvPr>
            <p:ph type="body"/>
          </p:nvPr>
        </p:nvSpPr>
        <p:spPr>
          <a:xfrm>
            <a:off x="441972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63" name="PlaceHolder 5"/>
          <p:cNvSpPr>
            <a:spLocks noGrp="1"/>
          </p:cNvSpPr>
          <p:nvPr>
            <p:ph type="body"/>
          </p:nvPr>
        </p:nvSpPr>
        <p:spPr>
          <a:xfrm>
            <a:off x="822960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64" name="PlaceHolder 6"/>
          <p:cNvSpPr>
            <a:spLocks noGrp="1"/>
          </p:cNvSpPr>
          <p:nvPr>
            <p:ph type="body"/>
          </p:nvPr>
        </p:nvSpPr>
        <p:spPr>
          <a:xfrm>
            <a:off x="441972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65" name="PlaceHolder 7"/>
          <p:cNvSpPr>
            <a:spLocks noGrp="1"/>
          </p:cNvSpPr>
          <p:nvPr>
            <p:ph type="body"/>
          </p:nvPr>
        </p:nvSpPr>
        <p:spPr>
          <a:xfrm>
            <a:off x="822960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1266" name="Прямая соединительная линия 23"/>
          <p:cNvCxnSpPr/>
          <p:nvPr/>
        </p:nvCxnSpPr>
        <p:spPr>
          <a:xfrm>
            <a:off x="800064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11267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68" name="PlaceHolder 9"/>
          <p:cNvSpPr>
            <a:spLocks noGrp="1"/>
          </p:cNvSpPr>
          <p:nvPr>
            <p:ph type="sldNum" idx="45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B3D1077-3C38-4C48-8E7B-42965286758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70" name="Shape 0"/>
          <p:cNvSpPr/>
          <p:nvPr/>
        </p:nvSpPr>
        <p:spPr>
          <a:xfrm>
            <a:off x="897876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71" name="Shape 6"/>
          <p:cNvSpPr/>
          <p:nvPr/>
        </p:nvSpPr>
        <p:spPr>
          <a:xfrm>
            <a:off x="618480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72" name="Shape 12"/>
          <p:cNvSpPr/>
          <p:nvPr/>
        </p:nvSpPr>
        <p:spPr>
          <a:xfrm>
            <a:off x="339732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73" name="Shape 18"/>
          <p:cNvSpPr/>
          <p:nvPr/>
        </p:nvSpPr>
        <p:spPr>
          <a:xfrm>
            <a:off x="60948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74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75" name="PlaceHolder 2"/>
          <p:cNvSpPr>
            <a:spLocks noGrp="1"/>
          </p:cNvSpPr>
          <p:nvPr>
            <p:ph type="body"/>
          </p:nvPr>
        </p:nvSpPr>
        <p:spPr>
          <a:xfrm>
            <a:off x="86364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76" name="PlaceHolder 3"/>
          <p:cNvSpPr>
            <a:spLocks noGrp="1"/>
          </p:cNvSpPr>
          <p:nvPr>
            <p:ph type="body"/>
          </p:nvPr>
        </p:nvSpPr>
        <p:spPr>
          <a:xfrm>
            <a:off x="86364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77" name="PlaceHolder 4"/>
          <p:cNvSpPr>
            <a:spLocks noGrp="1"/>
          </p:cNvSpPr>
          <p:nvPr>
            <p:ph type="body"/>
          </p:nvPr>
        </p:nvSpPr>
        <p:spPr>
          <a:xfrm>
            <a:off x="36511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78" name="PlaceHolder 5"/>
          <p:cNvSpPr>
            <a:spLocks noGrp="1"/>
          </p:cNvSpPr>
          <p:nvPr>
            <p:ph type="body"/>
          </p:nvPr>
        </p:nvSpPr>
        <p:spPr>
          <a:xfrm>
            <a:off x="643896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79" name="PlaceHolder 6"/>
          <p:cNvSpPr>
            <a:spLocks noGrp="1"/>
          </p:cNvSpPr>
          <p:nvPr>
            <p:ph type="body"/>
          </p:nvPr>
        </p:nvSpPr>
        <p:spPr>
          <a:xfrm>
            <a:off x="92329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80" name="PlaceHolder 7"/>
          <p:cNvSpPr>
            <a:spLocks noGrp="1"/>
          </p:cNvSpPr>
          <p:nvPr>
            <p:ph type="body"/>
          </p:nvPr>
        </p:nvSpPr>
        <p:spPr>
          <a:xfrm>
            <a:off x="36511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81" name="PlaceHolder 8"/>
          <p:cNvSpPr>
            <a:spLocks noGrp="1"/>
          </p:cNvSpPr>
          <p:nvPr>
            <p:ph type="body"/>
          </p:nvPr>
        </p:nvSpPr>
        <p:spPr>
          <a:xfrm>
            <a:off x="643896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82" name="PlaceHolder 9"/>
          <p:cNvSpPr>
            <a:spLocks noGrp="1"/>
          </p:cNvSpPr>
          <p:nvPr>
            <p:ph type="body"/>
          </p:nvPr>
        </p:nvSpPr>
        <p:spPr>
          <a:xfrm>
            <a:off x="92329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83" name="PlaceHolder 10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84" name="PlaceHolder 11"/>
          <p:cNvSpPr>
            <a:spLocks noGrp="1"/>
          </p:cNvSpPr>
          <p:nvPr>
            <p:ph type="sldNum" idx="45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C7918B4-CC18-4F65-96BD-5A732D2E141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20 (пункты + линии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255" name="Прямая соединительная линия 1"/>
          <p:cNvCxnSpPr/>
          <p:nvPr/>
        </p:nvCxnSpPr>
        <p:spPr>
          <a:xfrm>
            <a:off x="609480" y="602280"/>
            <a:ext cx="1030248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256" name="Прямая соединительная линия 5"/>
          <p:cNvCxnSpPr/>
          <p:nvPr/>
        </p:nvCxnSpPr>
        <p:spPr>
          <a:xfrm>
            <a:off x="606240" y="172548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257" name="Прямая соединительная линия 6"/>
          <p:cNvCxnSpPr/>
          <p:nvPr/>
        </p:nvCxnSpPr>
        <p:spPr>
          <a:xfrm>
            <a:off x="606240" y="285444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258" name="Прямая соединительная линия 7"/>
          <p:cNvCxnSpPr/>
          <p:nvPr/>
        </p:nvCxnSpPr>
        <p:spPr>
          <a:xfrm>
            <a:off x="606240" y="51123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259" name="Прямая соединительная линия 8"/>
          <p:cNvCxnSpPr/>
          <p:nvPr/>
        </p:nvCxnSpPr>
        <p:spPr>
          <a:xfrm>
            <a:off x="606240" y="624096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cxnSp>
        <p:nvCxnSpPr>
          <p:cNvPr id="1260" name="Прямая соединительная линия 28"/>
          <p:cNvCxnSpPr/>
          <p:nvPr/>
        </p:nvCxnSpPr>
        <p:spPr>
          <a:xfrm>
            <a:off x="606240" y="3983400"/>
            <a:ext cx="10979640" cy="36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1261" name="PlaceHolder 1"/>
          <p:cNvSpPr>
            <a:spLocks noGrp="1"/>
          </p:cNvSpPr>
          <p:nvPr>
            <p:ph type="body"/>
          </p:nvPr>
        </p:nvSpPr>
        <p:spPr>
          <a:xfrm>
            <a:off x="1492200" y="9208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2" name="PlaceHolder 2"/>
          <p:cNvSpPr>
            <a:spLocks noGrp="1"/>
          </p:cNvSpPr>
          <p:nvPr>
            <p:ph type="body"/>
          </p:nvPr>
        </p:nvSpPr>
        <p:spPr>
          <a:xfrm>
            <a:off x="1492200" y="20487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3" name="PlaceHolder 3"/>
          <p:cNvSpPr>
            <a:spLocks noGrp="1"/>
          </p:cNvSpPr>
          <p:nvPr>
            <p:ph type="body"/>
          </p:nvPr>
        </p:nvSpPr>
        <p:spPr>
          <a:xfrm>
            <a:off x="1492200" y="317628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4" name="PlaceHolder 4"/>
          <p:cNvSpPr>
            <a:spLocks noGrp="1"/>
          </p:cNvSpPr>
          <p:nvPr>
            <p:ph type="body"/>
          </p:nvPr>
        </p:nvSpPr>
        <p:spPr>
          <a:xfrm>
            <a:off x="1492200" y="430416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5" name="PlaceHolder 5"/>
          <p:cNvSpPr>
            <a:spLocks noGrp="1"/>
          </p:cNvSpPr>
          <p:nvPr>
            <p:ph type="body"/>
          </p:nvPr>
        </p:nvSpPr>
        <p:spPr>
          <a:xfrm>
            <a:off x="1492200" y="5432040"/>
            <a:ext cx="2417400" cy="1323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Introductory info </a:t>
            </a:r>
            <a:br>
              <a:rPr sz="1500"/>
            </a:br>
            <a:r>
              <a:rPr b="0" lang="en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about the topic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6" name="PlaceHolder 6"/>
          <p:cNvSpPr>
            <a:spLocks noGrp="1"/>
          </p:cNvSpPr>
          <p:nvPr>
            <p:ph type="body"/>
          </p:nvPr>
        </p:nvSpPr>
        <p:spPr>
          <a:xfrm>
            <a:off x="5492880" y="84744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7" name="PlaceHolder 7"/>
          <p:cNvSpPr>
            <a:spLocks noGrp="1"/>
          </p:cNvSpPr>
          <p:nvPr>
            <p:ph type="body"/>
          </p:nvPr>
        </p:nvSpPr>
        <p:spPr>
          <a:xfrm>
            <a:off x="5492880" y="19764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8" name="PlaceHolder 8"/>
          <p:cNvSpPr>
            <a:spLocks noGrp="1"/>
          </p:cNvSpPr>
          <p:nvPr>
            <p:ph type="body"/>
          </p:nvPr>
        </p:nvSpPr>
        <p:spPr>
          <a:xfrm>
            <a:off x="5492880" y="3105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9" name="PlaceHolder 9"/>
          <p:cNvSpPr>
            <a:spLocks noGrp="1"/>
          </p:cNvSpPr>
          <p:nvPr>
            <p:ph type="body"/>
          </p:nvPr>
        </p:nvSpPr>
        <p:spPr>
          <a:xfrm>
            <a:off x="5492880" y="4234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70" name="PlaceHolder 10"/>
          <p:cNvSpPr>
            <a:spLocks noGrp="1"/>
          </p:cNvSpPr>
          <p:nvPr>
            <p:ph type="body"/>
          </p:nvPr>
        </p:nvSpPr>
        <p:spPr>
          <a:xfrm>
            <a:off x="5492880" y="53629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71" name="PlaceHolder 11"/>
          <p:cNvSpPr>
            <a:spLocks noGrp="1"/>
          </p:cNvSpPr>
          <p:nvPr>
            <p:ph type="sldNum" idx="3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98A44DF-EF1E-424D-B37B-056EF7524E7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5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5363280" cy="564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86" name="Shape 0"/>
          <p:cNvSpPr/>
          <p:nvPr/>
        </p:nvSpPr>
        <p:spPr>
          <a:xfrm>
            <a:off x="897876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87" name="Shape 6"/>
          <p:cNvSpPr/>
          <p:nvPr/>
        </p:nvSpPr>
        <p:spPr>
          <a:xfrm>
            <a:off x="618480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88" name="Shape 12"/>
          <p:cNvSpPr/>
          <p:nvPr/>
        </p:nvSpPr>
        <p:spPr>
          <a:xfrm>
            <a:off x="897876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89" name="Shape 18"/>
          <p:cNvSpPr/>
          <p:nvPr/>
        </p:nvSpPr>
        <p:spPr>
          <a:xfrm>
            <a:off x="618480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290" name="Группа 39"/>
          <p:cNvGrpSpPr/>
          <p:nvPr/>
        </p:nvGrpSpPr>
        <p:grpSpPr>
          <a:xfrm>
            <a:off x="609480" y="5638680"/>
            <a:ext cx="736200" cy="609120"/>
            <a:chOff x="609480" y="5638680"/>
            <a:chExt cx="736200" cy="609120"/>
          </a:xfrm>
        </p:grpSpPr>
        <p:sp>
          <p:nvSpPr>
            <p:cNvPr id="11291" name="Shape 24"/>
            <p:cNvSpPr/>
            <p:nvPr/>
          </p:nvSpPr>
          <p:spPr>
            <a:xfrm>
              <a:off x="609480" y="5638680"/>
              <a:ext cx="736200" cy="6091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1292" name="Image 2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736560" y="5784840"/>
              <a:ext cx="482400" cy="317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293" name="PlaceHolder 2"/>
          <p:cNvSpPr>
            <a:spLocks noGrp="1"/>
          </p:cNvSpPr>
          <p:nvPr>
            <p:ph type="body"/>
          </p:nvPr>
        </p:nvSpPr>
        <p:spPr>
          <a:xfrm>
            <a:off x="643896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94" name="PlaceHolder 3"/>
          <p:cNvSpPr>
            <a:spLocks noGrp="1"/>
          </p:cNvSpPr>
          <p:nvPr>
            <p:ph type="body"/>
          </p:nvPr>
        </p:nvSpPr>
        <p:spPr>
          <a:xfrm>
            <a:off x="923292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95" name="PlaceHolder 4"/>
          <p:cNvSpPr>
            <a:spLocks noGrp="1"/>
          </p:cNvSpPr>
          <p:nvPr>
            <p:ph type="body"/>
          </p:nvPr>
        </p:nvSpPr>
        <p:spPr>
          <a:xfrm>
            <a:off x="923292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96" name="PlaceHolder 5"/>
          <p:cNvSpPr>
            <a:spLocks noGrp="1"/>
          </p:cNvSpPr>
          <p:nvPr>
            <p:ph type="body"/>
          </p:nvPr>
        </p:nvSpPr>
        <p:spPr>
          <a:xfrm>
            <a:off x="643896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97" name="PlaceHolder 6"/>
          <p:cNvSpPr>
            <a:spLocks noGrp="1"/>
          </p:cNvSpPr>
          <p:nvPr>
            <p:ph type="body"/>
          </p:nvPr>
        </p:nvSpPr>
        <p:spPr>
          <a:xfrm>
            <a:off x="643896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98" name="PlaceHolder 7"/>
          <p:cNvSpPr>
            <a:spLocks noGrp="1"/>
          </p:cNvSpPr>
          <p:nvPr>
            <p:ph type="body"/>
          </p:nvPr>
        </p:nvSpPr>
        <p:spPr>
          <a:xfrm>
            <a:off x="923292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299" name="PlaceHolder 8"/>
          <p:cNvSpPr>
            <a:spLocks noGrp="1"/>
          </p:cNvSpPr>
          <p:nvPr>
            <p:ph type="body"/>
          </p:nvPr>
        </p:nvSpPr>
        <p:spPr>
          <a:xfrm>
            <a:off x="923292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00" name="PlaceHolder 9"/>
          <p:cNvSpPr>
            <a:spLocks noGrp="1"/>
          </p:cNvSpPr>
          <p:nvPr>
            <p:ph type="body"/>
          </p:nvPr>
        </p:nvSpPr>
        <p:spPr>
          <a:xfrm>
            <a:off x="643896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01" name="PlaceHolder 10"/>
          <p:cNvSpPr>
            <a:spLocks noGrp="1"/>
          </p:cNvSpPr>
          <p:nvPr>
            <p:ph type="body"/>
          </p:nvPr>
        </p:nvSpPr>
        <p:spPr>
          <a:xfrm>
            <a:off x="643896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02" name="PlaceHolder 11"/>
          <p:cNvSpPr>
            <a:spLocks noGrp="1"/>
          </p:cNvSpPr>
          <p:nvPr>
            <p:ph type="body"/>
          </p:nvPr>
        </p:nvSpPr>
        <p:spPr>
          <a:xfrm>
            <a:off x="923292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03" name="PlaceHolder 12"/>
          <p:cNvSpPr>
            <a:spLocks noGrp="1"/>
          </p:cNvSpPr>
          <p:nvPr>
            <p:ph type="body"/>
          </p:nvPr>
        </p:nvSpPr>
        <p:spPr>
          <a:xfrm>
            <a:off x="923292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04" name="PlaceHolder 13"/>
          <p:cNvSpPr>
            <a:spLocks noGrp="1"/>
          </p:cNvSpPr>
          <p:nvPr>
            <p:ph type="body"/>
          </p:nvPr>
        </p:nvSpPr>
        <p:spPr>
          <a:xfrm>
            <a:off x="643896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05" name="PlaceHolder 14"/>
          <p:cNvSpPr>
            <a:spLocks noGrp="1"/>
          </p:cNvSpPr>
          <p:nvPr>
            <p:ph type="sldNum" idx="45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6AE7BE1-5A19-4D9D-B098-6EE882684AA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6" name="Shape 0"/>
          <p:cNvSpPr/>
          <p:nvPr/>
        </p:nvSpPr>
        <p:spPr>
          <a:xfrm>
            <a:off x="433080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07" name="Shape 6"/>
          <p:cNvSpPr/>
          <p:nvPr/>
        </p:nvSpPr>
        <p:spPr>
          <a:xfrm>
            <a:off x="433080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08" name="Shape 12"/>
          <p:cNvSpPr/>
          <p:nvPr/>
        </p:nvSpPr>
        <p:spPr>
          <a:xfrm>
            <a:off x="805176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09" name="Shape 18"/>
          <p:cNvSpPr/>
          <p:nvPr/>
        </p:nvSpPr>
        <p:spPr>
          <a:xfrm>
            <a:off x="805176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10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11" name="PlaceHolder 1"/>
          <p:cNvSpPr>
            <a:spLocks noGrp="1"/>
          </p:cNvSpPr>
          <p:nvPr>
            <p:ph type="body"/>
          </p:nvPr>
        </p:nvSpPr>
        <p:spPr>
          <a:xfrm>
            <a:off x="609480" y="2298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12" name="PlaceHolder 2"/>
          <p:cNvSpPr>
            <a:spLocks noGrp="1"/>
          </p:cNvSpPr>
          <p:nvPr>
            <p:ph type="body"/>
          </p:nvPr>
        </p:nvSpPr>
        <p:spPr>
          <a:xfrm>
            <a:off x="458460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13" name="PlaceHolder 3"/>
          <p:cNvSpPr>
            <a:spLocks noGrp="1"/>
          </p:cNvSpPr>
          <p:nvPr>
            <p:ph type="body"/>
          </p:nvPr>
        </p:nvSpPr>
        <p:spPr>
          <a:xfrm>
            <a:off x="458460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14" name="PlaceHolder 4"/>
          <p:cNvSpPr>
            <a:spLocks noGrp="1"/>
          </p:cNvSpPr>
          <p:nvPr>
            <p:ph type="body"/>
          </p:nvPr>
        </p:nvSpPr>
        <p:spPr>
          <a:xfrm>
            <a:off x="827064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15" name="PlaceHolder 5"/>
          <p:cNvSpPr>
            <a:spLocks noGrp="1"/>
          </p:cNvSpPr>
          <p:nvPr>
            <p:ph type="body"/>
          </p:nvPr>
        </p:nvSpPr>
        <p:spPr>
          <a:xfrm>
            <a:off x="827064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16" name="PlaceHolder 6"/>
          <p:cNvSpPr>
            <a:spLocks noGrp="1"/>
          </p:cNvSpPr>
          <p:nvPr>
            <p:ph type="body"/>
          </p:nvPr>
        </p:nvSpPr>
        <p:spPr>
          <a:xfrm>
            <a:off x="458460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17" name="PlaceHolder 7"/>
          <p:cNvSpPr>
            <a:spLocks noGrp="1"/>
          </p:cNvSpPr>
          <p:nvPr>
            <p:ph type="body"/>
          </p:nvPr>
        </p:nvSpPr>
        <p:spPr>
          <a:xfrm>
            <a:off x="458460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18" name="PlaceHolder 8"/>
          <p:cNvSpPr>
            <a:spLocks noGrp="1"/>
          </p:cNvSpPr>
          <p:nvPr>
            <p:ph type="body"/>
          </p:nvPr>
        </p:nvSpPr>
        <p:spPr>
          <a:xfrm>
            <a:off x="827064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19" name="PlaceHolder 9"/>
          <p:cNvSpPr>
            <a:spLocks noGrp="1"/>
          </p:cNvSpPr>
          <p:nvPr>
            <p:ph type="body"/>
          </p:nvPr>
        </p:nvSpPr>
        <p:spPr>
          <a:xfrm>
            <a:off x="827064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20" name="PlaceHolder 10"/>
          <p:cNvSpPr>
            <a:spLocks noGrp="1"/>
          </p:cNvSpPr>
          <p:nvPr>
            <p:ph type="body"/>
          </p:nvPr>
        </p:nvSpPr>
        <p:spPr>
          <a:xfrm>
            <a:off x="454968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21" name="PlaceHolder 11"/>
          <p:cNvSpPr>
            <a:spLocks noGrp="1"/>
          </p:cNvSpPr>
          <p:nvPr>
            <p:ph type="body"/>
          </p:nvPr>
        </p:nvSpPr>
        <p:spPr>
          <a:xfrm>
            <a:off x="827064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22" name="PlaceHolder 12"/>
          <p:cNvSpPr>
            <a:spLocks noGrp="1"/>
          </p:cNvSpPr>
          <p:nvPr>
            <p:ph type="body"/>
          </p:nvPr>
        </p:nvSpPr>
        <p:spPr>
          <a:xfrm>
            <a:off x="827064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23" name="PlaceHolder 13"/>
          <p:cNvSpPr>
            <a:spLocks noGrp="1"/>
          </p:cNvSpPr>
          <p:nvPr>
            <p:ph type="body"/>
          </p:nvPr>
        </p:nvSpPr>
        <p:spPr>
          <a:xfrm>
            <a:off x="454968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24" name="PlaceHolder 14"/>
          <p:cNvSpPr>
            <a:spLocks noGrp="1"/>
          </p:cNvSpPr>
          <p:nvPr>
            <p:ph type="body"/>
          </p:nvPr>
        </p:nvSpPr>
        <p:spPr>
          <a:xfrm>
            <a:off x="609480" y="868680"/>
            <a:ext cx="3482280" cy="1929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25" name="PlaceHolder 15"/>
          <p:cNvSpPr>
            <a:spLocks noGrp="1"/>
          </p:cNvSpPr>
          <p:nvPr>
            <p:ph type="sldNum" idx="45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B3E5BF3-E0EC-4AF4-B4DF-A316C6F77C7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6" name="Shape 0"/>
          <p:cNvSpPr/>
          <p:nvPr/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27" name="Shape 3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28" name="Shape 5"/>
          <p:cNvSpPr/>
          <p:nvPr/>
        </p:nvSpPr>
        <p:spPr>
          <a:xfrm>
            <a:off x="433080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29" name="Shape 7"/>
          <p:cNvSpPr/>
          <p:nvPr/>
        </p:nvSpPr>
        <p:spPr>
          <a:xfrm>
            <a:off x="60948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30" name="Shape 9"/>
          <p:cNvSpPr/>
          <p:nvPr/>
        </p:nvSpPr>
        <p:spPr>
          <a:xfrm>
            <a:off x="805176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31" name="Shape 11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32" name="Shape 13"/>
          <p:cNvSpPr/>
          <p:nvPr/>
        </p:nvSpPr>
        <p:spPr>
          <a:xfrm>
            <a:off x="10960200" y="343080"/>
            <a:ext cx="761760" cy="50760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33" name="Image 5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334" name="Группа 34"/>
          <p:cNvGrpSpPr/>
          <p:nvPr/>
        </p:nvGrpSpPr>
        <p:grpSpPr>
          <a:xfrm>
            <a:off x="3376080" y="2577240"/>
            <a:ext cx="449640" cy="449640"/>
            <a:chOff x="3376080" y="2577240"/>
            <a:chExt cx="449640" cy="449640"/>
          </a:xfrm>
        </p:grpSpPr>
        <p:sp>
          <p:nvSpPr>
            <p:cNvPr id="11335" name="Овал 35"/>
            <p:cNvSpPr/>
            <p:nvPr/>
          </p:nvSpPr>
          <p:spPr>
            <a:xfrm>
              <a:off x="3376080" y="2577240"/>
              <a:ext cx="449640" cy="44964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1336" name="Рисунок 3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480120" y="27104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337" name="PlaceHolder 1"/>
          <p:cNvSpPr>
            <a:spLocks noGrp="1"/>
          </p:cNvSpPr>
          <p:nvPr>
            <p:ph type="body"/>
          </p:nvPr>
        </p:nvSpPr>
        <p:spPr>
          <a:xfrm>
            <a:off x="863640" y="863640"/>
            <a:ext cx="2962080" cy="2192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000"/>
            </a:b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карточке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38" name="PlaceHolder 2"/>
          <p:cNvSpPr>
            <a:spLocks noGrp="1"/>
          </p:cNvSpPr>
          <p:nvPr>
            <p:ph type="body"/>
          </p:nvPr>
        </p:nvSpPr>
        <p:spPr>
          <a:xfrm>
            <a:off x="458460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39" name="PlaceHolder 3"/>
          <p:cNvSpPr>
            <a:spLocks noGrp="1"/>
          </p:cNvSpPr>
          <p:nvPr>
            <p:ph type="body"/>
          </p:nvPr>
        </p:nvSpPr>
        <p:spPr>
          <a:xfrm>
            <a:off x="830592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40" name="PlaceHolder 4"/>
          <p:cNvSpPr>
            <a:spLocks noGrp="1"/>
          </p:cNvSpPr>
          <p:nvPr>
            <p:ph type="body"/>
          </p:nvPr>
        </p:nvSpPr>
        <p:spPr>
          <a:xfrm>
            <a:off x="458460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41" name="PlaceHolder 5"/>
          <p:cNvSpPr>
            <a:spLocks noGrp="1"/>
          </p:cNvSpPr>
          <p:nvPr>
            <p:ph type="body"/>
          </p:nvPr>
        </p:nvSpPr>
        <p:spPr>
          <a:xfrm>
            <a:off x="830592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42" name="PlaceHolder 6"/>
          <p:cNvSpPr>
            <a:spLocks noGrp="1"/>
          </p:cNvSpPr>
          <p:nvPr>
            <p:ph type="body"/>
          </p:nvPr>
        </p:nvSpPr>
        <p:spPr>
          <a:xfrm>
            <a:off x="86364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43" name="PlaceHolder 7"/>
          <p:cNvSpPr>
            <a:spLocks noGrp="1"/>
          </p:cNvSpPr>
          <p:nvPr>
            <p:ph type="sldNum" idx="45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48CE7F7-B37A-4D17-AE89-DD3B23DA780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44" name="Прямая соединительная линия 25"/>
          <p:cNvCxnSpPr/>
          <p:nvPr/>
        </p:nvCxnSpPr>
        <p:spPr>
          <a:xfrm>
            <a:off x="609480" y="1546920"/>
            <a:ext cx="859176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1345" name="Прямая соединительная линия 26"/>
          <p:cNvCxnSpPr/>
          <p:nvPr/>
        </p:nvCxnSpPr>
        <p:spPr>
          <a:xfrm>
            <a:off x="94906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1346" name="Прямая соединительная линия 27"/>
          <p:cNvCxnSpPr/>
          <p:nvPr/>
        </p:nvCxnSpPr>
        <p:spPr>
          <a:xfrm>
            <a:off x="94906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1347" name="Прямая соединительная линия 28"/>
          <p:cNvCxnSpPr/>
          <p:nvPr/>
        </p:nvCxnSpPr>
        <p:spPr>
          <a:xfrm>
            <a:off x="9806400" y="1546920"/>
            <a:ext cx="17794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11348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49" name="PlaceHolder 1"/>
          <p:cNvSpPr>
            <a:spLocks noGrp="1"/>
          </p:cNvSpPr>
          <p:nvPr>
            <p:ph type="body"/>
          </p:nvPr>
        </p:nvSpPr>
        <p:spPr>
          <a:xfrm>
            <a:off x="609480" y="-298944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50" name="PlaceHolder 2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51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2" name="Shape 0"/>
          <p:cNvSpPr/>
          <p:nvPr/>
        </p:nvSpPr>
        <p:spPr>
          <a:xfrm>
            <a:off x="60948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53" name="Shape 4"/>
          <p:cNvSpPr/>
          <p:nvPr/>
        </p:nvSpPr>
        <p:spPr>
          <a:xfrm>
            <a:off x="433080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54" name="Shape 8"/>
          <p:cNvSpPr/>
          <p:nvPr/>
        </p:nvSpPr>
        <p:spPr>
          <a:xfrm>
            <a:off x="805176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55" name="Shape 12"/>
          <p:cNvSpPr/>
          <p:nvPr/>
        </p:nvSpPr>
        <p:spPr>
          <a:xfrm>
            <a:off x="60948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56" name="Shape 16"/>
          <p:cNvSpPr/>
          <p:nvPr/>
        </p:nvSpPr>
        <p:spPr>
          <a:xfrm>
            <a:off x="433080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57" name="Shape 20"/>
          <p:cNvSpPr/>
          <p:nvPr/>
        </p:nvSpPr>
        <p:spPr>
          <a:xfrm>
            <a:off x="805176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35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59" name="PlaceHolder 1"/>
          <p:cNvSpPr>
            <a:spLocks noGrp="1"/>
          </p:cNvSpPr>
          <p:nvPr>
            <p:ph type="body"/>
          </p:nvPr>
        </p:nvSpPr>
        <p:spPr>
          <a:xfrm>
            <a:off x="86364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60" name="PlaceHolder 2"/>
          <p:cNvSpPr>
            <a:spLocks noGrp="1"/>
          </p:cNvSpPr>
          <p:nvPr>
            <p:ph type="body"/>
          </p:nvPr>
        </p:nvSpPr>
        <p:spPr>
          <a:xfrm>
            <a:off x="86364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61" name="PlaceHolder 3"/>
          <p:cNvSpPr>
            <a:spLocks noGrp="1"/>
          </p:cNvSpPr>
          <p:nvPr>
            <p:ph type="body"/>
          </p:nvPr>
        </p:nvSpPr>
        <p:spPr>
          <a:xfrm>
            <a:off x="458460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62" name="PlaceHolder 4"/>
          <p:cNvSpPr>
            <a:spLocks noGrp="1"/>
          </p:cNvSpPr>
          <p:nvPr>
            <p:ph type="body"/>
          </p:nvPr>
        </p:nvSpPr>
        <p:spPr>
          <a:xfrm>
            <a:off x="458460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63" name="PlaceHolder 5"/>
          <p:cNvSpPr>
            <a:spLocks noGrp="1"/>
          </p:cNvSpPr>
          <p:nvPr>
            <p:ph type="body"/>
          </p:nvPr>
        </p:nvSpPr>
        <p:spPr>
          <a:xfrm>
            <a:off x="830592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64" name="PlaceHolder 6"/>
          <p:cNvSpPr>
            <a:spLocks noGrp="1"/>
          </p:cNvSpPr>
          <p:nvPr>
            <p:ph type="body"/>
          </p:nvPr>
        </p:nvSpPr>
        <p:spPr>
          <a:xfrm>
            <a:off x="830592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65" name="PlaceHolder 7"/>
          <p:cNvSpPr>
            <a:spLocks noGrp="1"/>
          </p:cNvSpPr>
          <p:nvPr>
            <p:ph type="body"/>
          </p:nvPr>
        </p:nvSpPr>
        <p:spPr>
          <a:xfrm>
            <a:off x="458460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66" name="PlaceHolder 8"/>
          <p:cNvSpPr>
            <a:spLocks noGrp="1"/>
          </p:cNvSpPr>
          <p:nvPr>
            <p:ph type="body"/>
          </p:nvPr>
        </p:nvSpPr>
        <p:spPr>
          <a:xfrm>
            <a:off x="458460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67" name="PlaceHolder 9"/>
          <p:cNvSpPr>
            <a:spLocks noGrp="1"/>
          </p:cNvSpPr>
          <p:nvPr>
            <p:ph type="body"/>
          </p:nvPr>
        </p:nvSpPr>
        <p:spPr>
          <a:xfrm>
            <a:off x="830592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68" name="PlaceHolder 10"/>
          <p:cNvSpPr>
            <a:spLocks noGrp="1"/>
          </p:cNvSpPr>
          <p:nvPr>
            <p:ph type="body"/>
          </p:nvPr>
        </p:nvSpPr>
        <p:spPr>
          <a:xfrm>
            <a:off x="830592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69" name="PlaceHolder 11"/>
          <p:cNvSpPr>
            <a:spLocks noGrp="1"/>
          </p:cNvSpPr>
          <p:nvPr>
            <p:ph type="body"/>
          </p:nvPr>
        </p:nvSpPr>
        <p:spPr>
          <a:xfrm>
            <a:off x="86364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70" name="PlaceHolder 12"/>
          <p:cNvSpPr>
            <a:spLocks noGrp="1"/>
          </p:cNvSpPr>
          <p:nvPr>
            <p:ph type="body"/>
          </p:nvPr>
        </p:nvSpPr>
        <p:spPr>
          <a:xfrm>
            <a:off x="86364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71" name="PlaceHolder 13"/>
          <p:cNvSpPr>
            <a:spLocks noGrp="1"/>
          </p:cNvSpPr>
          <p:nvPr>
            <p:ph type="sldNum" idx="45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A6A35AE-98CB-4AB6-911C-E8DEF36F1ED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2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73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374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75" name="PlaceHolder 2"/>
          <p:cNvSpPr>
            <a:spLocks noGrp="1"/>
          </p:cNvSpPr>
          <p:nvPr>
            <p:ph type="body"/>
          </p:nvPr>
        </p:nvSpPr>
        <p:spPr>
          <a:xfrm>
            <a:off x="6000840" y="558000"/>
            <a:ext cx="558468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76" name="PlaceHolder 3"/>
          <p:cNvSpPr>
            <a:spLocks noGrp="1"/>
          </p:cNvSpPr>
          <p:nvPr>
            <p:ph type="body"/>
          </p:nvPr>
        </p:nvSpPr>
        <p:spPr>
          <a:xfrm>
            <a:off x="5997600" y="1508400"/>
            <a:ext cx="5584680" cy="18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121"/>
              </a:lnSpc>
              <a:spcBef>
                <a:spcPts val="261"/>
              </a:spcBef>
              <a:buNone/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𝑓(𝑧)=𝑎𝑛𝑧𝑛 +𝑎𝑛−1𝑧𝑛−1 +...+𝑎1𝑧 + 𝑎0, 𝑎𝑛 ≠ 0.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77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44924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78" name="PlaceHolder 5"/>
          <p:cNvSpPr>
            <a:spLocks noGrp="1"/>
          </p:cNvSpPr>
          <p:nvPr>
            <p:ph type="sldNum" idx="45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48F8E84-A60F-4AED-991D-69A94EB20E9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9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80" name="PlaceHolder 1"/>
          <p:cNvSpPr>
            <a:spLocks noGrp="1"/>
          </p:cNvSpPr>
          <p:nvPr>
            <p:ph type="body"/>
          </p:nvPr>
        </p:nvSpPr>
        <p:spPr>
          <a:xfrm>
            <a:off x="609480" y="283860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Тезис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(и более)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381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82" name="PlaceHolder 2"/>
          <p:cNvSpPr>
            <a:spLocks noGrp="1"/>
          </p:cNvSpPr>
          <p:nvPr>
            <p:ph type="body"/>
          </p:nvPr>
        </p:nvSpPr>
        <p:spPr>
          <a:xfrm>
            <a:off x="6191280" y="1175400"/>
            <a:ext cx="53942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399"/>
              </a:lnSpc>
              <a:spcBef>
                <a:spcPts val="24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Давайте рассмотрим уравнение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121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𝑥2 = −1.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399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действительных числах </a:t>
            </a: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(𝑥 ∈ ℝ)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у этого уравнения нет решения, </a:t>
            </a:r>
            <a:br>
              <a:rPr sz="1200"/>
            </a:b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расширить множество действительных чисел.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83" name="Shape 4"/>
          <p:cNvSpPr/>
          <p:nvPr/>
        </p:nvSpPr>
        <p:spPr>
          <a:xfrm>
            <a:off x="6000840" y="648360"/>
            <a:ext cx="1206000" cy="37440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84" name="Shape 6"/>
          <p:cNvSpPr/>
          <p:nvPr/>
        </p:nvSpPr>
        <p:spPr>
          <a:xfrm>
            <a:off x="6051600" y="597240"/>
            <a:ext cx="380520" cy="1141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85" name="Image 3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74640" y="608400"/>
            <a:ext cx="8028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86" name="Image 5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5960" y="608400"/>
            <a:ext cx="9180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87" name="Image 7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325200" y="608400"/>
            <a:ext cx="87480" cy="91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1388" name="Прямая соединительная линия 16"/>
          <p:cNvCxnSpPr/>
          <p:nvPr/>
        </p:nvCxnSpPr>
        <p:spPr>
          <a:xfrm>
            <a:off x="6000480" y="904680"/>
            <a:ext cx="360" cy="184968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11389" name="PlaceHolder 3"/>
          <p:cNvSpPr>
            <a:spLocks noGrp="1"/>
          </p:cNvSpPr>
          <p:nvPr>
            <p:ph type="body"/>
          </p:nvPr>
        </p:nvSpPr>
        <p:spPr>
          <a:xfrm>
            <a:off x="6078240" y="766440"/>
            <a:ext cx="1050840" cy="1514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ct val="10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1" lang="ru-RU" sz="9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ПРИМЕР</a:t>
            </a:r>
            <a:endParaRPr b="0" lang="ru-RU" sz="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90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184280" cy="11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91" name="PlaceHolder 5"/>
          <p:cNvSpPr>
            <a:spLocks noGrp="1"/>
          </p:cNvSpPr>
          <p:nvPr>
            <p:ph type="sldNum" idx="45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382D095-6FA3-480B-A9EE-68FCABDF750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5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93" name="PlaceHolder 1"/>
          <p:cNvSpPr>
            <a:spLocks noGrp="1"/>
          </p:cNvSpPr>
          <p:nvPr>
            <p:ph type="body"/>
          </p:nvPr>
        </p:nvSpPr>
        <p:spPr>
          <a:xfrm>
            <a:off x="609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94" name="PlaceHolder 2"/>
          <p:cNvSpPr>
            <a:spLocks noGrp="1"/>
          </p:cNvSpPr>
          <p:nvPr>
            <p:ph type="body"/>
          </p:nvPr>
        </p:nvSpPr>
        <p:spPr>
          <a:xfrm>
            <a:off x="609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95" name="PlaceHolder 3"/>
          <p:cNvSpPr>
            <a:spLocks noGrp="1"/>
          </p:cNvSpPr>
          <p:nvPr>
            <p:ph type="body"/>
          </p:nvPr>
        </p:nvSpPr>
        <p:spPr>
          <a:xfrm>
            <a:off x="609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96" name="PlaceHolder 4"/>
          <p:cNvSpPr>
            <a:spLocks noGrp="1"/>
          </p:cNvSpPr>
          <p:nvPr>
            <p:ph type="body"/>
          </p:nvPr>
        </p:nvSpPr>
        <p:spPr>
          <a:xfrm>
            <a:off x="6621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97" name="PlaceHolder 5"/>
          <p:cNvSpPr>
            <a:spLocks noGrp="1"/>
          </p:cNvSpPr>
          <p:nvPr>
            <p:ph type="body"/>
          </p:nvPr>
        </p:nvSpPr>
        <p:spPr>
          <a:xfrm>
            <a:off x="6621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98" name="PlaceHolder 6"/>
          <p:cNvSpPr>
            <a:spLocks noGrp="1"/>
          </p:cNvSpPr>
          <p:nvPr>
            <p:ph type="body"/>
          </p:nvPr>
        </p:nvSpPr>
        <p:spPr>
          <a:xfrm>
            <a:off x="6621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399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00" name="PlaceHolder 8"/>
          <p:cNvSpPr>
            <a:spLocks noGrp="1"/>
          </p:cNvSpPr>
          <p:nvPr>
            <p:ph type="sldNum" idx="45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1C09967-0648-4031-AEE1-F3CB5CA30D2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6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1" name="PlaceHolder 1"/>
          <p:cNvSpPr>
            <a:spLocks noGrp="1"/>
          </p:cNvSpPr>
          <p:nvPr>
            <p:ph type="body"/>
          </p:nvPr>
        </p:nvSpPr>
        <p:spPr>
          <a:xfrm>
            <a:off x="34333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1402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1403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1404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1405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1140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07" name="PlaceHolder 2"/>
          <p:cNvSpPr>
            <a:spLocks noGrp="1"/>
          </p:cNvSpPr>
          <p:nvPr>
            <p:ph type="body"/>
          </p:nvPr>
        </p:nvSpPr>
        <p:spPr>
          <a:xfrm>
            <a:off x="34333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08" name="PlaceHolder 3"/>
          <p:cNvSpPr>
            <a:spLocks noGrp="1"/>
          </p:cNvSpPr>
          <p:nvPr>
            <p:ph type="body"/>
          </p:nvPr>
        </p:nvSpPr>
        <p:spPr>
          <a:xfrm>
            <a:off x="91609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09" name="PlaceHolder 4"/>
          <p:cNvSpPr>
            <a:spLocks noGrp="1"/>
          </p:cNvSpPr>
          <p:nvPr>
            <p:ph type="body"/>
          </p:nvPr>
        </p:nvSpPr>
        <p:spPr>
          <a:xfrm>
            <a:off x="91609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10" name="PlaceHolder 5"/>
          <p:cNvSpPr>
            <a:spLocks noGrp="1"/>
          </p:cNvSpPr>
          <p:nvPr>
            <p:ph type="body"/>
          </p:nvPr>
        </p:nvSpPr>
        <p:spPr>
          <a:xfrm>
            <a:off x="609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11" name="PlaceHolder 6"/>
          <p:cNvSpPr>
            <a:spLocks noGrp="1"/>
          </p:cNvSpPr>
          <p:nvPr>
            <p:ph type="body"/>
          </p:nvPr>
        </p:nvSpPr>
        <p:spPr>
          <a:xfrm>
            <a:off x="609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12" name="PlaceHolder 7"/>
          <p:cNvSpPr>
            <a:spLocks noGrp="1"/>
          </p:cNvSpPr>
          <p:nvPr>
            <p:ph type="body"/>
          </p:nvPr>
        </p:nvSpPr>
        <p:spPr>
          <a:xfrm>
            <a:off x="6324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13" name="PlaceHolder 8"/>
          <p:cNvSpPr>
            <a:spLocks noGrp="1"/>
          </p:cNvSpPr>
          <p:nvPr>
            <p:ph type="body"/>
          </p:nvPr>
        </p:nvSpPr>
        <p:spPr>
          <a:xfrm>
            <a:off x="6324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14" name="PlaceHolder 9"/>
          <p:cNvSpPr>
            <a:spLocks noGrp="1"/>
          </p:cNvSpPr>
          <p:nvPr>
            <p:ph type="body"/>
          </p:nvPr>
        </p:nvSpPr>
        <p:spPr>
          <a:xfrm>
            <a:off x="609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15" name="PlaceHolder 10"/>
          <p:cNvSpPr>
            <a:spLocks noGrp="1"/>
          </p:cNvSpPr>
          <p:nvPr>
            <p:ph type="body"/>
          </p:nvPr>
        </p:nvSpPr>
        <p:spPr>
          <a:xfrm>
            <a:off x="609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16" name="PlaceHolder 11"/>
          <p:cNvSpPr>
            <a:spLocks noGrp="1"/>
          </p:cNvSpPr>
          <p:nvPr>
            <p:ph type="body"/>
          </p:nvPr>
        </p:nvSpPr>
        <p:spPr>
          <a:xfrm>
            <a:off x="6324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17" name="PlaceHolder 12"/>
          <p:cNvSpPr>
            <a:spLocks noGrp="1"/>
          </p:cNvSpPr>
          <p:nvPr>
            <p:ph type="body"/>
          </p:nvPr>
        </p:nvSpPr>
        <p:spPr>
          <a:xfrm>
            <a:off x="6324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18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19" name="PlaceHolder 14"/>
          <p:cNvSpPr>
            <a:spLocks noGrp="1"/>
          </p:cNvSpPr>
          <p:nvPr>
            <p:ph type="sldNum" idx="45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DD4BCC8-F3AA-4A01-98F4-4081572529F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42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22" name="PlaceHolder 2"/>
          <p:cNvSpPr>
            <a:spLocks noGrp="1"/>
          </p:cNvSpPr>
          <p:nvPr>
            <p:ph type="body"/>
          </p:nvPr>
        </p:nvSpPr>
        <p:spPr>
          <a:xfrm>
            <a:off x="5994360" y="156528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23" name="PlaceHolder 3"/>
          <p:cNvSpPr>
            <a:spLocks noGrp="1"/>
          </p:cNvSpPr>
          <p:nvPr>
            <p:ph type="body"/>
          </p:nvPr>
        </p:nvSpPr>
        <p:spPr>
          <a:xfrm>
            <a:off x="5994360" y="3425760"/>
            <a:ext cx="5590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24" name="PlaceHolder 4"/>
          <p:cNvSpPr>
            <a:spLocks noGrp="1"/>
          </p:cNvSpPr>
          <p:nvPr>
            <p:ph type="body"/>
          </p:nvPr>
        </p:nvSpPr>
        <p:spPr>
          <a:xfrm>
            <a:off x="5994360" y="4358520"/>
            <a:ext cx="48510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25" name="PlaceHolder 5"/>
          <p:cNvSpPr>
            <a:spLocks noGrp="1"/>
          </p:cNvSpPr>
          <p:nvPr>
            <p:ph type="sldNum" idx="46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F8A2CE9-A168-40C6-92BA-556D4839F04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екстовые блоки_21 (тезис + перекрестие и текстовые блоки)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273" name="Прямая соединительная линия 4"/>
          <p:cNvCxnSpPr/>
          <p:nvPr/>
        </p:nvCxnSpPr>
        <p:spPr>
          <a:xfrm>
            <a:off x="609480" y="61704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274" name="Прямая соединительная линия 9"/>
          <p:cNvCxnSpPr/>
          <p:nvPr/>
        </p:nvCxnSpPr>
        <p:spPr>
          <a:xfrm>
            <a:off x="609480" y="6248520"/>
            <a:ext cx="44064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275" name="Прямая соединительная линия 10"/>
          <p:cNvCxnSpPr/>
          <p:nvPr/>
        </p:nvCxnSpPr>
        <p:spPr>
          <a:xfrm>
            <a:off x="5625360" y="6248520"/>
            <a:ext cx="596052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276" name="Прямая соединительная линия 11"/>
          <p:cNvCxnSpPr/>
          <p:nvPr/>
        </p:nvCxnSpPr>
        <p:spPr>
          <a:xfrm>
            <a:off x="5625360" y="617040"/>
            <a:ext cx="528660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277" name="Прямая соединительная линия 12"/>
          <p:cNvCxnSpPr/>
          <p:nvPr/>
        </p:nvCxnSpPr>
        <p:spPr>
          <a:xfrm>
            <a:off x="5305320" y="920520"/>
            <a:ext cx="360" cy="50169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sp>
        <p:nvSpPr>
          <p:cNvPr id="1278" name="PlaceHolder 1"/>
          <p:cNvSpPr>
            <a:spLocks noGrp="1"/>
          </p:cNvSpPr>
          <p:nvPr>
            <p:ph type="body"/>
          </p:nvPr>
        </p:nvSpPr>
        <p:spPr>
          <a:xfrm>
            <a:off x="6684120" y="146232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79" name="PlaceHolder 2"/>
          <p:cNvSpPr>
            <a:spLocks noGrp="1"/>
          </p:cNvSpPr>
          <p:nvPr>
            <p:ph type="body"/>
          </p:nvPr>
        </p:nvSpPr>
        <p:spPr>
          <a:xfrm>
            <a:off x="6684120" y="1157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80" name="PlaceHolder 3"/>
          <p:cNvSpPr>
            <a:spLocks noGrp="1"/>
          </p:cNvSpPr>
          <p:nvPr>
            <p:ph type="body"/>
          </p:nvPr>
        </p:nvSpPr>
        <p:spPr>
          <a:xfrm>
            <a:off x="6684120" y="506736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81" name="PlaceHolder 4"/>
          <p:cNvSpPr>
            <a:spLocks noGrp="1"/>
          </p:cNvSpPr>
          <p:nvPr>
            <p:ph type="body"/>
          </p:nvPr>
        </p:nvSpPr>
        <p:spPr>
          <a:xfrm>
            <a:off x="6684120" y="476244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82" name="PlaceHolder 5"/>
          <p:cNvSpPr>
            <a:spLocks noGrp="1"/>
          </p:cNvSpPr>
          <p:nvPr>
            <p:ph type="body"/>
          </p:nvPr>
        </p:nvSpPr>
        <p:spPr>
          <a:xfrm>
            <a:off x="6684120" y="386568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83" name="PlaceHolder 6"/>
          <p:cNvSpPr>
            <a:spLocks noGrp="1"/>
          </p:cNvSpPr>
          <p:nvPr>
            <p:ph type="body"/>
          </p:nvPr>
        </p:nvSpPr>
        <p:spPr>
          <a:xfrm>
            <a:off x="6684120" y="356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84" name="PlaceHolder 7"/>
          <p:cNvSpPr>
            <a:spLocks noGrp="1"/>
          </p:cNvSpPr>
          <p:nvPr>
            <p:ph type="body"/>
          </p:nvPr>
        </p:nvSpPr>
        <p:spPr>
          <a:xfrm>
            <a:off x="6684120" y="2664000"/>
            <a:ext cx="44586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85" name="PlaceHolder 8"/>
          <p:cNvSpPr>
            <a:spLocks noGrp="1"/>
          </p:cNvSpPr>
          <p:nvPr>
            <p:ph type="body"/>
          </p:nvPr>
        </p:nvSpPr>
        <p:spPr>
          <a:xfrm>
            <a:off x="6684120" y="2359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86" name="PlaceHolder 9"/>
          <p:cNvSpPr>
            <a:spLocks noGrp="1"/>
          </p:cNvSpPr>
          <p:nvPr>
            <p:ph type="body"/>
          </p:nvPr>
        </p:nvSpPr>
        <p:spPr>
          <a:xfrm>
            <a:off x="609480" y="-13457160"/>
            <a:ext cx="440568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Для вашего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продукта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стратегия – </a:t>
            </a:r>
            <a:br>
              <a:rPr sz="5000"/>
            </a:br>
            <a:r>
              <a:rPr b="1" lang="ru-RU" sz="5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выжить!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87" name="PlaceHolder 10"/>
          <p:cNvSpPr>
            <a:spLocks noGrp="1"/>
          </p:cNvSpPr>
          <p:nvPr>
            <p:ph type="sldNum" idx="3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1B244D7-9ED9-42C8-B399-9690565BC68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6" name="PlaceHolder 1"/>
          <p:cNvSpPr>
            <a:spLocks noGrp="1"/>
          </p:cNvSpPr>
          <p:nvPr>
            <p:ph type="body"/>
          </p:nvPr>
        </p:nvSpPr>
        <p:spPr>
          <a:xfrm>
            <a:off x="60948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42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28" name="PlaceHolder 2"/>
          <p:cNvSpPr>
            <a:spLocks noGrp="1"/>
          </p:cNvSpPr>
          <p:nvPr>
            <p:ph type="body"/>
          </p:nvPr>
        </p:nvSpPr>
        <p:spPr>
          <a:xfrm>
            <a:off x="433080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29" name="PlaceHolder 3"/>
          <p:cNvSpPr>
            <a:spLocks noGrp="1"/>
          </p:cNvSpPr>
          <p:nvPr>
            <p:ph type="body"/>
          </p:nvPr>
        </p:nvSpPr>
        <p:spPr>
          <a:xfrm>
            <a:off x="805176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30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31" name="PlaceHolder 5"/>
          <p:cNvSpPr>
            <a:spLocks noGrp="1"/>
          </p:cNvSpPr>
          <p:nvPr>
            <p:ph type="body"/>
          </p:nvPr>
        </p:nvSpPr>
        <p:spPr>
          <a:xfrm>
            <a:off x="60948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32" name="PlaceHolder 6"/>
          <p:cNvSpPr>
            <a:spLocks noGrp="1"/>
          </p:cNvSpPr>
          <p:nvPr>
            <p:ph type="body"/>
          </p:nvPr>
        </p:nvSpPr>
        <p:spPr>
          <a:xfrm>
            <a:off x="433080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33" name="PlaceHolder 7"/>
          <p:cNvSpPr>
            <a:spLocks noGrp="1"/>
          </p:cNvSpPr>
          <p:nvPr>
            <p:ph type="body"/>
          </p:nvPr>
        </p:nvSpPr>
        <p:spPr>
          <a:xfrm>
            <a:off x="805176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34" name="PlaceHolder 8"/>
          <p:cNvSpPr>
            <a:spLocks noGrp="1"/>
          </p:cNvSpPr>
          <p:nvPr>
            <p:ph type="sldNum" idx="46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909A384-A0CA-4241-AFBD-EF1D2277FF4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6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5" name="PlaceHolder 1"/>
          <p:cNvSpPr>
            <a:spLocks noGrp="1"/>
          </p:cNvSpPr>
          <p:nvPr>
            <p:ph type="body"/>
          </p:nvPr>
        </p:nvSpPr>
        <p:spPr>
          <a:xfrm rot="10800000">
            <a:off x="7588080" y="207072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36" name="PlaceHolder 2"/>
          <p:cNvSpPr>
            <a:spLocks noGrp="1"/>
          </p:cNvSpPr>
          <p:nvPr>
            <p:ph type="body"/>
          </p:nvPr>
        </p:nvSpPr>
        <p:spPr>
          <a:xfrm>
            <a:off x="3403800" y="207000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43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438" name="Группа 4"/>
          <p:cNvGrpSpPr/>
          <p:nvPr/>
        </p:nvGrpSpPr>
        <p:grpSpPr>
          <a:xfrm>
            <a:off x="-1317240" y="4155120"/>
            <a:ext cx="3846960" cy="4201200"/>
            <a:chOff x="-1317240" y="4155120"/>
            <a:chExt cx="3846960" cy="4201200"/>
          </a:xfrm>
        </p:grpSpPr>
        <p:sp>
          <p:nvSpPr>
            <p:cNvPr id="11439" name="Полилиния 5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440" name="Полилиния 6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441" name="Полилиния 7"/>
            <p:cNvSpPr/>
            <p:nvPr/>
          </p:nvSpPr>
          <p:spPr>
            <a:xfrm rot="16200000">
              <a:off x="-1037520" y="4600440"/>
              <a:ext cx="258840" cy="258480"/>
            </a:xfrm>
            <a:custGeom>
              <a:avLst/>
              <a:gdLst>
                <a:gd name="textAreaLeft" fmla="*/ 0 w 258840"/>
                <a:gd name="textAreaRight" fmla="*/ 259200 w 258840"/>
                <a:gd name="textAreaTop" fmla="*/ 0 h 258480"/>
                <a:gd name="textAreaBottom" fmla="*/ 258840 h 25848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442" name="Полилиния 14"/>
            <p:cNvSpPr/>
            <p:nvPr/>
          </p:nvSpPr>
          <p:spPr>
            <a:xfrm rot="16200000">
              <a:off x="-1491840" y="6253200"/>
              <a:ext cx="4201200" cy="4680"/>
            </a:xfrm>
            <a:custGeom>
              <a:avLst/>
              <a:gdLst>
                <a:gd name="textAreaLeft" fmla="*/ 0 w 4201200"/>
                <a:gd name="textAreaRight" fmla="*/ 4201560 w 4201200"/>
                <a:gd name="textAreaTop" fmla="*/ 0 h 4680"/>
                <a:gd name="textAreaBottom" fmla="*/ 5040 h 468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960" bIns="-399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443" name="Полилиния 15"/>
            <p:cNvSpPr/>
            <p:nvPr/>
          </p:nvSpPr>
          <p:spPr>
            <a:xfrm rot="16200000">
              <a:off x="603720" y="4329360"/>
              <a:ext cx="4680" cy="384696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3846960"/>
                <a:gd name="textAreaBottom" fmla="*/ 3847320 h 38469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444" name="Полилиния 16"/>
            <p:cNvSpPr/>
            <p:nvPr/>
          </p:nvSpPr>
          <p:spPr>
            <a:xfrm rot="16200000">
              <a:off x="1267200" y="5429520"/>
              <a:ext cx="144720" cy="144720"/>
            </a:xfrm>
            <a:custGeom>
              <a:avLst/>
              <a:gdLst>
                <a:gd name="textAreaLeft" fmla="*/ 0 w 144720"/>
                <a:gd name="textAreaRight" fmla="*/ 145080 w 144720"/>
                <a:gd name="textAreaTop" fmla="*/ 0 h 144720"/>
                <a:gd name="textAreaBottom" fmla="*/ 145080 h 1447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445" name="Полилиния 17"/>
            <p:cNvSpPr/>
            <p:nvPr/>
          </p:nvSpPr>
          <p:spPr>
            <a:xfrm rot="16200000">
              <a:off x="500040" y="7888680"/>
              <a:ext cx="212040" cy="212040"/>
            </a:xfrm>
            <a:custGeom>
              <a:avLst/>
              <a:gdLst>
                <a:gd name="textAreaLeft" fmla="*/ 0 w 212040"/>
                <a:gd name="textAreaRight" fmla="*/ 212400 w 212040"/>
                <a:gd name="textAreaTop" fmla="*/ 0 h 212040"/>
                <a:gd name="textAreaBottom" fmla="*/ 212400 h 2120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1446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47" name="PlaceHolder 4"/>
          <p:cNvSpPr>
            <a:spLocks noGrp="1"/>
          </p:cNvSpPr>
          <p:nvPr>
            <p:ph type="sldNum" idx="46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894E505-1906-4266-AD95-FD2A0C475FE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49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50" name="Shape 22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451" name="Image 2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52" name="Image 2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53" name="PlaceHolder 3"/>
          <p:cNvSpPr>
            <a:spLocks noGrp="1"/>
          </p:cNvSpPr>
          <p:nvPr>
            <p:ph type="body"/>
          </p:nvPr>
        </p:nvSpPr>
        <p:spPr>
          <a:xfrm>
            <a:off x="1495440" y="1613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54" name="PlaceHolder 4"/>
          <p:cNvSpPr>
            <a:spLocks noGrp="1"/>
          </p:cNvSpPr>
          <p:nvPr>
            <p:ph type="body"/>
          </p:nvPr>
        </p:nvSpPr>
        <p:spPr>
          <a:xfrm>
            <a:off x="1495440" y="19180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55" name="PlaceHolder 5"/>
          <p:cNvSpPr>
            <a:spLocks noGrp="1"/>
          </p:cNvSpPr>
          <p:nvPr>
            <p:ph type="body"/>
          </p:nvPr>
        </p:nvSpPr>
        <p:spPr>
          <a:xfrm>
            <a:off x="1495440" y="2853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56" name="PlaceHolder 6"/>
          <p:cNvSpPr>
            <a:spLocks noGrp="1"/>
          </p:cNvSpPr>
          <p:nvPr>
            <p:ph type="body"/>
          </p:nvPr>
        </p:nvSpPr>
        <p:spPr>
          <a:xfrm>
            <a:off x="1495440" y="31582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57" name="PlaceHolder 7"/>
          <p:cNvSpPr>
            <a:spLocks noGrp="1"/>
          </p:cNvSpPr>
          <p:nvPr>
            <p:ph type="body"/>
          </p:nvPr>
        </p:nvSpPr>
        <p:spPr>
          <a:xfrm>
            <a:off x="1495440" y="4119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58" name="PlaceHolder 8"/>
          <p:cNvSpPr>
            <a:spLocks noGrp="1"/>
          </p:cNvSpPr>
          <p:nvPr>
            <p:ph type="body"/>
          </p:nvPr>
        </p:nvSpPr>
        <p:spPr>
          <a:xfrm>
            <a:off x="1495440" y="4424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59" name="PlaceHolder 9"/>
          <p:cNvSpPr>
            <a:spLocks noGrp="1"/>
          </p:cNvSpPr>
          <p:nvPr>
            <p:ph type="body"/>
          </p:nvPr>
        </p:nvSpPr>
        <p:spPr>
          <a:xfrm>
            <a:off x="1495440" y="5365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60" name="PlaceHolder 10"/>
          <p:cNvSpPr>
            <a:spLocks noGrp="1"/>
          </p:cNvSpPr>
          <p:nvPr>
            <p:ph type="body"/>
          </p:nvPr>
        </p:nvSpPr>
        <p:spPr>
          <a:xfrm>
            <a:off x="1495440" y="56700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1" name="PlaceHolder 1"/>
          <p:cNvSpPr>
            <a:spLocks noGrp="1"/>
          </p:cNvSpPr>
          <p:nvPr>
            <p:ph type="body"/>
          </p:nvPr>
        </p:nvSpPr>
        <p:spPr>
          <a:xfrm>
            <a:off x="3206880" y="0"/>
            <a:ext cx="350064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62" name="Shape 0"/>
          <p:cNvSpPr/>
          <p:nvPr/>
        </p:nvSpPr>
        <p:spPr>
          <a:xfrm>
            <a:off x="0" y="0"/>
            <a:ext cx="32065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1146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64" name="PlaceHolder 2"/>
          <p:cNvSpPr>
            <a:spLocks noGrp="1"/>
          </p:cNvSpPr>
          <p:nvPr>
            <p:ph type="body"/>
          </p:nvPr>
        </p:nvSpPr>
        <p:spPr>
          <a:xfrm>
            <a:off x="7257960" y="80748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65" name="PlaceHolder 3"/>
          <p:cNvSpPr>
            <a:spLocks noGrp="1"/>
          </p:cNvSpPr>
          <p:nvPr>
            <p:ph type="body"/>
          </p:nvPr>
        </p:nvSpPr>
        <p:spPr>
          <a:xfrm>
            <a:off x="7836840" y="250992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66" name="PlaceHolder 4"/>
          <p:cNvSpPr>
            <a:spLocks noGrp="1"/>
          </p:cNvSpPr>
          <p:nvPr>
            <p:ph type="body"/>
          </p:nvPr>
        </p:nvSpPr>
        <p:spPr>
          <a:xfrm>
            <a:off x="7836840" y="340128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67" name="PlaceHolder 5"/>
          <p:cNvSpPr>
            <a:spLocks noGrp="1"/>
          </p:cNvSpPr>
          <p:nvPr>
            <p:ph type="body"/>
          </p:nvPr>
        </p:nvSpPr>
        <p:spPr>
          <a:xfrm>
            <a:off x="7836840" y="429804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68" name="PlaceHolder 6"/>
          <p:cNvSpPr>
            <a:spLocks noGrp="1"/>
          </p:cNvSpPr>
          <p:nvPr>
            <p:ph type="body"/>
          </p:nvPr>
        </p:nvSpPr>
        <p:spPr>
          <a:xfrm>
            <a:off x="7836840" y="519480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69" name="PlaceHolder 7"/>
          <p:cNvSpPr>
            <a:spLocks noGrp="1"/>
          </p:cNvSpPr>
          <p:nvPr>
            <p:ph type="body"/>
          </p:nvPr>
        </p:nvSpPr>
        <p:spPr>
          <a:xfrm>
            <a:off x="609480" y="28447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70" name="PlaceHolder 8"/>
          <p:cNvSpPr>
            <a:spLocks noGrp="1"/>
          </p:cNvSpPr>
          <p:nvPr>
            <p:ph type="body"/>
          </p:nvPr>
        </p:nvSpPr>
        <p:spPr>
          <a:xfrm>
            <a:off x="609480" y="398160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71" name="PlaceHolder 9"/>
          <p:cNvSpPr>
            <a:spLocks noGrp="1"/>
          </p:cNvSpPr>
          <p:nvPr>
            <p:ph type="body"/>
          </p:nvPr>
        </p:nvSpPr>
        <p:spPr>
          <a:xfrm>
            <a:off x="609480" y="51181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72" name="PlaceHolder 10"/>
          <p:cNvSpPr>
            <a:spLocks noGrp="1"/>
          </p:cNvSpPr>
          <p:nvPr>
            <p:ph type="body"/>
          </p:nvPr>
        </p:nvSpPr>
        <p:spPr>
          <a:xfrm>
            <a:off x="609480" y="338148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73" name="PlaceHolder 11"/>
          <p:cNvSpPr>
            <a:spLocks noGrp="1"/>
          </p:cNvSpPr>
          <p:nvPr>
            <p:ph type="body"/>
          </p:nvPr>
        </p:nvSpPr>
        <p:spPr>
          <a:xfrm>
            <a:off x="609480" y="451800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74" name="PlaceHolder 12"/>
          <p:cNvSpPr>
            <a:spLocks noGrp="1"/>
          </p:cNvSpPr>
          <p:nvPr>
            <p:ph type="body"/>
          </p:nvPr>
        </p:nvSpPr>
        <p:spPr>
          <a:xfrm>
            <a:off x="609480" y="565452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75" name="PlaceHolder 13"/>
          <p:cNvSpPr>
            <a:spLocks noGrp="1"/>
          </p:cNvSpPr>
          <p:nvPr>
            <p:ph type="body"/>
          </p:nvPr>
        </p:nvSpPr>
        <p:spPr>
          <a:xfrm>
            <a:off x="609480" y="1593720"/>
            <a:ext cx="2234880" cy="2749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br>
              <a:rPr sz="2400"/>
            </a:b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76" name="PlaceHolder 14"/>
          <p:cNvSpPr>
            <a:spLocks noGrp="1"/>
          </p:cNvSpPr>
          <p:nvPr>
            <p:ph type="sldNum" idx="46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CF89C88-4881-4135-B742-13ECADD0743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7" name="PlaceHolder 1"/>
          <p:cNvSpPr>
            <a:spLocks noGrp="1"/>
          </p:cNvSpPr>
          <p:nvPr>
            <p:ph type="body"/>
          </p:nvPr>
        </p:nvSpPr>
        <p:spPr>
          <a:xfrm>
            <a:off x="670572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478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1479" name="Прямая соединительная линия 2"/>
          <p:cNvCxnSpPr/>
          <p:nvPr/>
        </p:nvCxnSpPr>
        <p:spPr>
          <a:xfrm>
            <a:off x="609480" y="1546920"/>
            <a:ext cx="52394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1480" name="Прямая соединительная линия 3"/>
          <p:cNvCxnSpPr/>
          <p:nvPr/>
        </p:nvCxnSpPr>
        <p:spPr>
          <a:xfrm>
            <a:off x="60958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1481" name="Прямая соединительная линия 4"/>
          <p:cNvCxnSpPr/>
          <p:nvPr/>
        </p:nvCxnSpPr>
        <p:spPr>
          <a:xfrm>
            <a:off x="60958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sp>
        <p:nvSpPr>
          <p:cNvPr id="11482" name="PlaceHolder 2"/>
          <p:cNvSpPr>
            <a:spLocks noGrp="1"/>
          </p:cNvSpPr>
          <p:nvPr>
            <p:ph type="body"/>
          </p:nvPr>
        </p:nvSpPr>
        <p:spPr>
          <a:xfrm>
            <a:off x="609480" y="-9680760"/>
            <a:ext cx="5238720" cy="1415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83" name="PlaceHolder 3"/>
          <p:cNvSpPr>
            <a:spLocks noGrp="1"/>
          </p:cNvSpPr>
          <p:nvPr>
            <p:ph type="body"/>
          </p:nvPr>
        </p:nvSpPr>
        <p:spPr>
          <a:xfrm>
            <a:off x="609480" y="2242080"/>
            <a:ext cx="52387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84" name="PlaceHolder 4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5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86" name="PlaceHolder 2"/>
          <p:cNvSpPr>
            <a:spLocks noGrp="1"/>
          </p:cNvSpPr>
          <p:nvPr>
            <p:ph type="body"/>
          </p:nvPr>
        </p:nvSpPr>
        <p:spPr>
          <a:xfrm>
            <a:off x="4330800" y="352440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487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88" name="Shape 0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89" name="Shape 4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90" name="PlaceHolder 3"/>
          <p:cNvSpPr>
            <a:spLocks noGrp="1"/>
          </p:cNvSpPr>
          <p:nvPr>
            <p:ph type="body"/>
          </p:nvPr>
        </p:nvSpPr>
        <p:spPr>
          <a:xfrm>
            <a:off x="4584600" y="268308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91" name="PlaceHolder 4"/>
          <p:cNvSpPr>
            <a:spLocks noGrp="1"/>
          </p:cNvSpPr>
          <p:nvPr>
            <p:ph type="body"/>
          </p:nvPr>
        </p:nvSpPr>
        <p:spPr>
          <a:xfrm>
            <a:off x="8305920" y="559764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92" name="PlaceHolder 5"/>
          <p:cNvSpPr>
            <a:spLocks noGrp="1"/>
          </p:cNvSpPr>
          <p:nvPr>
            <p:ph type="body"/>
          </p:nvPr>
        </p:nvSpPr>
        <p:spPr>
          <a:xfrm>
            <a:off x="5124240" y="86364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93" name="PlaceHolder 6"/>
          <p:cNvSpPr>
            <a:spLocks noGrp="1"/>
          </p:cNvSpPr>
          <p:nvPr>
            <p:ph type="body"/>
          </p:nvPr>
        </p:nvSpPr>
        <p:spPr>
          <a:xfrm>
            <a:off x="8845560" y="377820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94" name="PlaceHolder 7"/>
          <p:cNvSpPr>
            <a:spLocks noGrp="1"/>
          </p:cNvSpPr>
          <p:nvPr>
            <p:ph type="sldNum" idx="46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CB4D090-BAD2-4199-B1E1-B3E7F0B25EA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5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96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480" cy="3428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11497" name="Группа 4"/>
          <p:cNvGrpSpPr/>
          <p:nvPr/>
        </p:nvGrpSpPr>
        <p:grpSpPr>
          <a:xfrm>
            <a:off x="596160" y="615960"/>
            <a:ext cx="2484000" cy="2503800"/>
            <a:chOff x="596160" y="615960"/>
            <a:chExt cx="2484000" cy="2503800"/>
          </a:xfrm>
        </p:grpSpPr>
        <p:pic>
          <p:nvPicPr>
            <p:cNvPr id="11498" name="Image 25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18327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499" name="Image 26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8327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00" name="Image 27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00640" y="73872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01" name="Image 28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5961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02" name="Image 29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00640" y="186588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03" name="Image 30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5961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04" name="Image 31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2331000" y="27100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05" name="Image 32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251720" y="93780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506" name="Text 10"/>
          <p:cNvSpPr/>
          <p:nvPr/>
        </p:nvSpPr>
        <p:spPr>
          <a:xfrm>
            <a:off x="1369080" y="1680120"/>
            <a:ext cx="97740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b44e8"/>
                </a:solidFill>
                <a:effectLst/>
                <a:uFillTx/>
                <a:latin typeface="Inter"/>
                <a:ea typeface="Inter"/>
              </a:rPr>
              <a:t>карьера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507" name="Группа 18"/>
          <p:cNvGrpSpPr/>
          <p:nvPr/>
        </p:nvGrpSpPr>
        <p:grpSpPr>
          <a:xfrm>
            <a:off x="591480" y="3701880"/>
            <a:ext cx="2493720" cy="2548080"/>
            <a:chOff x="591480" y="3701880"/>
            <a:chExt cx="2493720" cy="2548080"/>
          </a:xfrm>
        </p:grpSpPr>
        <p:pic>
          <p:nvPicPr>
            <p:cNvPr id="11508" name="Image 12" descr=" "/>
            <p:cNvPicPr/>
            <p:nvPr/>
          </p:nvPicPr>
          <p:blipFill>
            <a:blip r:embed="rId18"/>
            <a:stretch/>
          </p:blipFill>
          <p:spPr>
            <a:xfrm>
              <a:off x="591480" y="3701880"/>
              <a:ext cx="2493720" cy="2548080"/>
            </a:xfrm>
            <a:prstGeom prst="rect">
              <a:avLst/>
            </a:prstGeom>
            <a:noFill/>
            <a:ln w="25400">
              <a:noFill/>
            </a:ln>
          </p:spPr>
        </p:pic>
        <p:pic>
          <p:nvPicPr>
            <p:cNvPr id="11509" name="Image 13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595800" y="49690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10" name="Image 14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595800" y="43426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11" name="Image 15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595800" y="37119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12" name="Image 16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595800" y="49683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13" name="Image 17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1056600" y="37576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14" name="Image 18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12000" y="431064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15" name="Image 19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2249640" y="554796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16" name="Image 20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1056600" y="610632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517" name="Text 11"/>
          <p:cNvSpPr/>
          <p:nvPr/>
        </p:nvSpPr>
        <p:spPr>
          <a:xfrm>
            <a:off x="1351800" y="478800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40"/>
                </a:solidFill>
                <a:effectLst/>
                <a:uFillTx/>
                <a:latin typeface="Inter"/>
                <a:ea typeface="Inter"/>
              </a:rPr>
              <a:t>события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518" name="Группа 29"/>
          <p:cNvGrpSpPr/>
          <p:nvPr/>
        </p:nvGrpSpPr>
        <p:grpSpPr>
          <a:xfrm>
            <a:off x="3731760" y="622440"/>
            <a:ext cx="2506320" cy="2505600"/>
            <a:chOff x="3731760" y="622440"/>
            <a:chExt cx="2506320" cy="2505600"/>
          </a:xfrm>
        </p:grpSpPr>
        <p:pic>
          <p:nvPicPr>
            <p:cNvPr id="11519" name="Image 9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437688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20" name="Image 10" descr=" "/>
            <p:cNvPicPr/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/>
          </p:blipFill>
          <p:spPr>
            <a:xfrm>
              <a:off x="502200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521" name="Image 11" descr=" "/>
            <p:cNvPicPr/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/>
          </p:blipFill>
          <p:spPr>
            <a:xfrm>
              <a:off x="373176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522" name="Text 12"/>
          <p:cNvSpPr/>
          <p:nvPr/>
        </p:nvSpPr>
        <p:spPr>
          <a:xfrm>
            <a:off x="4439880" y="1687320"/>
            <a:ext cx="111996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dd2c"/>
                </a:solidFill>
                <a:effectLst/>
                <a:uFillTx/>
                <a:latin typeface="Inter"/>
                <a:ea typeface="Inter"/>
              </a:rPr>
              <a:t>обучение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23" name="Shape 13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524" name="Image 38" descr=" "/>
          <p:cNvPicPr/>
          <p:nvPr/>
        </p:nvPicPr>
        <p:blipFill>
          <a:blip r:embed="rId41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25" name="Image 39" descr=" "/>
          <p:cNvPicPr/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526" name="Группа 41"/>
          <p:cNvGrpSpPr/>
          <p:nvPr/>
        </p:nvGrpSpPr>
        <p:grpSpPr>
          <a:xfrm>
            <a:off x="613800" y="609840"/>
            <a:ext cx="5637600" cy="5638320"/>
            <a:chOff x="613800" y="609840"/>
            <a:chExt cx="5637600" cy="5638320"/>
          </a:xfrm>
        </p:grpSpPr>
        <p:cxnSp>
          <p:nvCxnSpPr>
            <p:cNvPr id="11527" name="Прямая соединительная линия 42"/>
            <p:cNvCxnSpPr/>
            <p:nvPr/>
          </p:nvCxnSpPr>
          <p:spPr>
            <a:xfrm>
              <a:off x="613800" y="3391920"/>
              <a:ext cx="5637960" cy="36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  <p:cxnSp>
          <p:nvCxnSpPr>
            <p:cNvPr id="11528" name="Прямая соединительная линия 43"/>
            <p:cNvCxnSpPr/>
            <p:nvPr/>
          </p:nvCxnSpPr>
          <p:spPr>
            <a:xfrm>
              <a:off x="3413160" y="609840"/>
              <a:ext cx="360" cy="563868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</p:grpSp>
      <p:sp>
        <p:nvSpPr>
          <p:cNvPr id="11529" name="Text 9"/>
          <p:cNvSpPr/>
          <p:nvPr/>
        </p:nvSpPr>
        <p:spPr>
          <a:xfrm>
            <a:off x="2806560" y="3218040"/>
            <a:ext cx="1252080" cy="43992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ts val="2299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Студент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530" name="Группа 45"/>
          <p:cNvGrpSpPr/>
          <p:nvPr/>
        </p:nvGrpSpPr>
        <p:grpSpPr>
          <a:xfrm>
            <a:off x="3739320" y="3711960"/>
            <a:ext cx="2491200" cy="2529360"/>
            <a:chOff x="3739320" y="3711960"/>
            <a:chExt cx="2491200" cy="2529360"/>
          </a:xfrm>
        </p:grpSpPr>
        <p:sp>
          <p:nvSpPr>
            <p:cNvPr id="11531" name="Полилиния 46"/>
            <p:cNvSpPr/>
            <p:nvPr/>
          </p:nvSpPr>
          <p:spPr>
            <a:xfrm>
              <a:off x="3955680" y="3711960"/>
              <a:ext cx="2062440" cy="2529360"/>
            </a:xfrm>
            <a:custGeom>
              <a:avLst/>
              <a:gdLst>
                <a:gd name="textAreaLeft" fmla="*/ 0 w 2062440"/>
                <a:gd name="textAreaRight" fmla="*/ 2062800 w 2062440"/>
                <a:gd name="textAreaTop" fmla="*/ 0 h 2529360"/>
                <a:gd name="textAreaBottom" fmla="*/ 2529720 h 2529360"/>
                <a:gd name="GluePoint1X" fmla="*/ 548447 w 574197"/>
                <a:gd name="GluePoint1Y" fmla="*/ 651070 h 704172"/>
                <a:gd name="GluePoint2X" fmla="*/ 405772 w 574197"/>
                <a:gd name="GluePoint2Y" fmla="*/ 166229 h 704172"/>
                <a:gd name="GluePoint3X" fmla="*/ 25753 w 574197"/>
                <a:gd name="GluePoint3Y" fmla="*/ 53109 h 704172"/>
                <a:gd name="GluePoint4X" fmla="*/ 168428 w 574197"/>
                <a:gd name="GluePoint4Y" fmla="*/ 537940 h 704172"/>
                <a:gd name="GluePoint5X" fmla="*/ 548447 w 574197"/>
                <a:gd name="GluePoint5Y" fmla="*/ 651070 h 7041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11532" name="Полилиния 47"/>
            <p:cNvSpPr/>
            <p:nvPr/>
          </p:nvSpPr>
          <p:spPr>
            <a:xfrm>
              <a:off x="3748320" y="3734280"/>
              <a:ext cx="2477160" cy="2484720"/>
            </a:xfrm>
            <a:custGeom>
              <a:avLst/>
              <a:gdLst>
                <a:gd name="textAreaLeft" fmla="*/ 0 w 2477160"/>
                <a:gd name="textAreaRight" fmla="*/ 2477520 w 2477160"/>
                <a:gd name="textAreaTop" fmla="*/ 0 h 2484720"/>
                <a:gd name="textAreaBottom" fmla="*/ 2485080 h 2484720"/>
                <a:gd name="GluePoint1X" fmla="*/ 431844 w 689705"/>
                <a:gd name="GluePoint1Y" fmla="*/ 644642 h 691674"/>
                <a:gd name="GluePoint2X" fmla="*/ 678466 w 689705"/>
                <a:gd name="GluePoint2Y" fmla="*/ 171826 h 691674"/>
                <a:gd name="GluePoint3X" fmla="*/ 257861 w 689705"/>
                <a:gd name="GluePoint3Y" fmla="*/ 47032 h 691674"/>
                <a:gd name="GluePoint4X" fmla="*/ 11239 w 689705"/>
                <a:gd name="GluePoint4Y" fmla="*/ 519848 h 691674"/>
                <a:gd name="GluePoint5X" fmla="*/ 431844 w 689705"/>
                <a:gd name="GluePoint5Y" fmla="*/ 644642 h 6916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11533" name="Полилиния 48"/>
            <p:cNvSpPr/>
            <p:nvPr/>
          </p:nvSpPr>
          <p:spPr>
            <a:xfrm>
              <a:off x="3739320" y="552060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60"/>
                <a:gd name="GluePoint1Y" fmla="*/ 22741 h 22741"/>
                <a:gd name="GluePoint2X" fmla="*/ 22860 w 22860"/>
                <a:gd name="GluePoint2Y" fmla="*/ 11371 h 22741"/>
                <a:gd name="GluePoint3X" fmla="*/ 11430 w 22860"/>
                <a:gd name="GluePoint3Y" fmla="*/ 0 h 22741"/>
                <a:gd name="GluePoint4X" fmla="*/ 0 w 22860"/>
                <a:gd name="GluePoint4Y" fmla="*/ 11371 h 22741"/>
                <a:gd name="GluePoint5X" fmla="*/ 11430 w 22860"/>
                <a:gd name="GluePoint5Y" fmla="*/ 22741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11534" name="Полилиния 49"/>
            <p:cNvSpPr/>
            <p:nvPr/>
          </p:nvSpPr>
          <p:spPr>
            <a:xfrm>
              <a:off x="6148800" y="431496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59"/>
                <a:gd name="GluePoint1Y" fmla="*/ 22742 h 22741"/>
                <a:gd name="GluePoint2X" fmla="*/ 22860 w 22859"/>
                <a:gd name="GluePoint2Y" fmla="*/ 11371 h 22741"/>
                <a:gd name="GluePoint3X" fmla="*/ 11430 w 22859"/>
                <a:gd name="GluePoint3Y" fmla="*/ 0 h 22741"/>
                <a:gd name="GluePoint4X" fmla="*/ 0 w 22859"/>
                <a:gd name="GluePoint4Y" fmla="*/ 11371 h 22741"/>
                <a:gd name="GluePoint5X" fmla="*/ 11430 w 22859"/>
                <a:gd name="GluePoint5Y" fmla="*/ 22742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</p:grpSp>
      <p:sp>
        <p:nvSpPr>
          <p:cNvPr id="11535" name="Text 11"/>
          <p:cNvSpPr/>
          <p:nvPr/>
        </p:nvSpPr>
        <p:spPr>
          <a:xfrm>
            <a:off x="4457880" y="478872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город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36" name="PlaceHolder 2"/>
          <p:cNvSpPr>
            <a:spLocks noGrp="1"/>
          </p:cNvSpPr>
          <p:nvPr>
            <p:ph type="body"/>
          </p:nvPr>
        </p:nvSpPr>
        <p:spPr>
          <a:xfrm>
            <a:off x="7397640" y="462924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37" name="PlaceHolder 3"/>
          <p:cNvSpPr>
            <a:spLocks noGrp="1"/>
          </p:cNvSpPr>
          <p:nvPr>
            <p:ph type="body"/>
          </p:nvPr>
        </p:nvSpPr>
        <p:spPr>
          <a:xfrm>
            <a:off x="7397640" y="4978440"/>
            <a:ext cx="41842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38" name="PlaceHolder 4"/>
          <p:cNvSpPr>
            <a:spLocks noGrp="1"/>
          </p:cNvSpPr>
          <p:nvPr>
            <p:ph type="sldNum" idx="46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AD54DAD-4CE8-4441-AC0A-452F67F1768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5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40" name="Shape 0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541" name="Image 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42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6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3" name="PlaceHolder 1"/>
          <p:cNvSpPr>
            <a:spLocks noGrp="1"/>
          </p:cNvSpPr>
          <p:nvPr>
            <p:ph type="body"/>
          </p:nvPr>
        </p:nvSpPr>
        <p:spPr>
          <a:xfrm>
            <a:off x="433080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44" name="PlaceHolder 2"/>
          <p:cNvSpPr>
            <a:spLocks noGrp="1"/>
          </p:cNvSpPr>
          <p:nvPr>
            <p:ph type="body"/>
          </p:nvPr>
        </p:nvSpPr>
        <p:spPr>
          <a:xfrm>
            <a:off x="805176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45" name="PlaceHolder 3"/>
          <p:cNvSpPr>
            <a:spLocks noGrp="1"/>
          </p:cNvSpPr>
          <p:nvPr>
            <p:ph type="body"/>
          </p:nvPr>
        </p:nvSpPr>
        <p:spPr>
          <a:xfrm>
            <a:off x="9912240" y="352440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46" name="PlaceHolder 4"/>
          <p:cNvSpPr>
            <a:spLocks noGrp="1"/>
          </p:cNvSpPr>
          <p:nvPr>
            <p:ph type="body"/>
          </p:nvPr>
        </p:nvSpPr>
        <p:spPr>
          <a:xfrm>
            <a:off x="4330800" y="3524400"/>
            <a:ext cx="539064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47" name="PlaceHolder 5"/>
          <p:cNvSpPr>
            <a:spLocks noGrp="1"/>
          </p:cNvSpPr>
          <p:nvPr>
            <p:ph type="body"/>
          </p:nvPr>
        </p:nvSpPr>
        <p:spPr>
          <a:xfrm>
            <a:off x="609480" y="352440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48" name="PlaceHolder 6"/>
          <p:cNvSpPr>
            <a:spLocks noGrp="1"/>
          </p:cNvSpPr>
          <p:nvPr>
            <p:ph type="body"/>
          </p:nvPr>
        </p:nvSpPr>
        <p:spPr>
          <a:xfrm>
            <a:off x="246996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49" name="PlaceHolder 7"/>
          <p:cNvSpPr>
            <a:spLocks noGrp="1"/>
          </p:cNvSpPr>
          <p:nvPr>
            <p:ph type="body"/>
          </p:nvPr>
        </p:nvSpPr>
        <p:spPr>
          <a:xfrm>
            <a:off x="60948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50" name="Shape 0"/>
          <p:cNvSpPr/>
          <p:nvPr/>
        </p:nvSpPr>
        <p:spPr>
          <a:xfrm>
            <a:off x="10845720" y="60948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551" name="Image 7" descr=" "/>
          <p:cNvPicPr/>
          <p:nvPr/>
        </p:nvPicPr>
        <p:blipFill>
          <a:blip r:embed="rId2"/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52" name="Image 8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53" name="PlaceHolder 8"/>
          <p:cNvSpPr>
            <a:spLocks noGrp="1"/>
          </p:cNvSpPr>
          <p:nvPr>
            <p:ph type="sldNum" idx="46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6FB7623-090A-4835-A47E-6C9AF50FDFD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55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56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57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58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59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60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61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62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63" name="PlaceHolder 8"/>
          <p:cNvSpPr>
            <a:spLocks noGrp="1"/>
          </p:cNvSpPr>
          <p:nvPr>
            <p:ph type="sldNum" idx="46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6FDD2F1-CCFA-4B2E-AC3E-A565E6DD937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1564" name="Рисунок 3" descr=""/>
          <p:cNvPicPr/>
          <p:nvPr/>
        </p:nvPicPr>
        <p:blipFill>
          <a:blip r:embed="rId4"/>
          <a:stretch/>
        </p:blipFill>
        <p:spPr>
          <a:xfrm>
            <a:off x="580752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65" name="PlaceHolder 9"/>
          <p:cNvSpPr>
            <a:spLocks noGrp="1"/>
          </p:cNvSpPr>
          <p:nvPr>
            <p:ph type="body"/>
          </p:nvPr>
        </p:nvSpPr>
        <p:spPr>
          <a:xfrm>
            <a:off x="670176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R-код_2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7422840" y="1910880"/>
            <a:ext cx="3035160" cy="30358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279440" y="3362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обратной связи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" name="Скругленный прямоугольник 8"/>
          <p:cNvSpPr/>
          <p:nvPr/>
        </p:nvSpPr>
        <p:spPr>
          <a:xfrm>
            <a:off x="603360" y="6033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0 w 6325775"/>
              <a:gd name="GluePoint1Y" fmla="*/ 6325775 h 6325775"/>
              <a:gd name="GluePoint2X" fmla="*/ 0 w 6325775"/>
              <a:gd name="GluePoint2Y" fmla="*/ 373768 h 6325775"/>
              <a:gd name="GluePoint3X" fmla="*/ 373768 w 6325775"/>
              <a:gd name="GluePoint3Y" fmla="*/ 0 h 6325775"/>
              <a:gd name="GluePoint4X" fmla="*/ 6325775 w 6325775"/>
              <a:gd name="GluePoint4Y" fmla="*/ 0 h 6325775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</a:cxnLst>
            <a:rect l="textAreaLeft" t="textAreaTop" r="textAreaRight" b="textAreaBottom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11" name="Прямоугольник 9"/>
          <p:cNvSpPr/>
          <p:nvPr/>
        </p:nvSpPr>
        <p:spPr>
          <a:xfrm>
            <a:off x="8211240" y="2876760"/>
            <a:ext cx="3377160" cy="3377520"/>
          </a:xfrm>
          <a:custGeom>
            <a:avLst/>
            <a:gdLst>
              <a:gd name="textAreaLeft" fmla="*/ 0 w 3377160"/>
              <a:gd name="textAreaRight" fmla="*/ 3377520 w 3377160"/>
              <a:gd name="textAreaTop" fmla="*/ 0 h 3377520"/>
              <a:gd name="textAreaBottom" fmla="*/ 3377880 h 3377520"/>
              <a:gd name="GluePoint1X" fmla="*/ 6755664 w 6755664"/>
              <a:gd name="GluePoint1Y" fmla="*/ 0 h 6755664"/>
              <a:gd name="GluePoint2X" fmla="*/ 6755664 w 6755664"/>
              <a:gd name="GluePoint2Y" fmla="*/ 6755664 h 6755664"/>
              <a:gd name="GluePoint3X" fmla="*/ 0 w 6755664"/>
              <a:gd name="GluePoint3Y" fmla="*/ 6755664 h 6755664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</a:cxnLst>
            <a:rect l="textAreaLeft" t="textAreaTop" r="textAreaRight" b="textAreaBottom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rgbClr val="1414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плашки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289" name="Группа 1"/>
          <p:cNvGrpSpPr/>
          <p:nvPr/>
        </p:nvGrpSpPr>
        <p:grpSpPr>
          <a:xfrm>
            <a:off x="637920" y="4664880"/>
            <a:ext cx="10915920" cy="3394080"/>
            <a:chOff x="637920" y="4664880"/>
            <a:chExt cx="10915920" cy="3394080"/>
          </a:xfrm>
        </p:grpSpPr>
        <p:sp>
          <p:nvSpPr>
            <p:cNvPr id="1290" name="Полилиния 3"/>
            <p:cNvSpPr/>
            <p:nvPr/>
          </p:nvSpPr>
          <p:spPr>
            <a:xfrm>
              <a:off x="6095880" y="4664880"/>
              <a:ext cx="5760" cy="3394080"/>
            </a:xfrm>
            <a:custGeom>
              <a:avLst/>
              <a:gdLst>
                <a:gd name="textAreaLeft" fmla="*/ 0 w 5760"/>
                <a:gd name="textAreaRight" fmla="*/ 6120 w 5760"/>
                <a:gd name="textAreaTop" fmla="*/ 0 h 3394080"/>
                <a:gd name="textAreaBottom" fmla="*/ 3394440 h 3394080"/>
                <a:gd name="GluePoint1X" fmla="*/ 0 w 12563"/>
                <a:gd name="GluePoint1Y" fmla="*/ 0 h 6788607"/>
                <a:gd name="GluePoint2X" fmla="*/ 0 w 12563"/>
                <a:gd name="GluePoint2Y" fmla="*/ 6788607 h 678860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cap="sq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291" name="Полилиния 4"/>
            <p:cNvSpPr/>
            <p:nvPr/>
          </p:nvSpPr>
          <p:spPr>
            <a:xfrm>
              <a:off x="816840" y="6256080"/>
              <a:ext cx="10643040" cy="5760"/>
            </a:xfrm>
            <a:custGeom>
              <a:avLst/>
              <a:gdLst>
                <a:gd name="textAreaLeft" fmla="*/ 0 w 10643040"/>
                <a:gd name="textAreaRight" fmla="*/ 10643400 w 10643040"/>
                <a:gd name="textAreaTop" fmla="*/ 0 h 5760"/>
                <a:gd name="textAreaBottom" fmla="*/ 6120 h 5760"/>
                <a:gd name="GluePoint1X" fmla="*/ 21289472 w 21289472"/>
                <a:gd name="GluePoint1Y" fmla="*/ 0 h 12556"/>
                <a:gd name="GluePoint2X" fmla="*/ 0 w 21289472"/>
                <a:gd name="GluePoint2Y" fmla="*/ 0 h 125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8880" bIns="-3888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292" name="Полилиния 5"/>
            <p:cNvSpPr/>
            <p:nvPr/>
          </p:nvSpPr>
          <p:spPr>
            <a:xfrm>
              <a:off x="13683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9461982 w 9461982"/>
                <a:gd name="GluePoint1Y" fmla="*/ 3101167 h 6553646"/>
                <a:gd name="GluePoint2X" fmla="*/ 1577787 w 9461982"/>
                <a:gd name="GluePoint2Y" fmla="*/ 343370 h 6553646"/>
                <a:gd name="GluePoint3X" fmla="*/ 1577787 w 9461982"/>
                <a:gd name="GluePoint3Y" fmla="*/ 6283512 h 6553646"/>
                <a:gd name="GluePoint4X" fmla="*/ 9461982 w 9461982"/>
                <a:gd name="GluePoint4Y" fmla="*/ 3101380 h 6553646"/>
                <a:gd name="GluePoint5X" fmla="*/ 9461982 w 9461982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293" name="Полилиния 6"/>
            <p:cNvSpPr/>
            <p:nvPr/>
          </p:nvSpPr>
          <p:spPr>
            <a:xfrm>
              <a:off x="27273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6743618 w 6743617"/>
                <a:gd name="GluePoint1Y" fmla="*/ 3178306 h 6575756"/>
                <a:gd name="GluePoint2X" fmla="*/ 1520631 w 6743617"/>
                <a:gd name="GluePoint2Y" fmla="*/ 59168 h 6575756"/>
                <a:gd name="GluePoint3X" fmla="*/ 1520631 w 6743617"/>
                <a:gd name="GluePoint3Y" fmla="*/ 6523993 h 6575756"/>
                <a:gd name="GluePoint4X" fmla="*/ 6743618 w 6743617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294" name="Полилиния 7"/>
            <p:cNvSpPr/>
            <p:nvPr/>
          </p:nvSpPr>
          <p:spPr>
            <a:xfrm>
              <a:off x="435168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3494601 w 3494600"/>
                <a:gd name="GluePoint1Y" fmla="*/ 3181752 h 6576567"/>
                <a:gd name="GluePoint2X" fmla="*/ 932835 w 3494600"/>
                <a:gd name="GluePoint2Y" fmla="*/ 5460 h 6576567"/>
                <a:gd name="GluePoint3X" fmla="*/ 932835 w 3494600"/>
                <a:gd name="GluePoint3Y" fmla="*/ 6571887 h 6576567"/>
                <a:gd name="GluePoint4X" fmla="*/ 3494601 w 349460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295" name="Полилиния 8"/>
            <p:cNvSpPr/>
            <p:nvPr/>
          </p:nvSpPr>
          <p:spPr>
            <a:xfrm>
              <a:off x="6098760" y="4705560"/>
              <a:ext cx="4730040" cy="3276360"/>
            </a:xfrm>
            <a:custGeom>
              <a:avLst/>
              <a:gdLst>
                <a:gd name="textAreaLeft" fmla="*/ 0 w 4730040"/>
                <a:gd name="textAreaRight" fmla="*/ 4730400 w 4730040"/>
                <a:gd name="textAreaTop" fmla="*/ 0 h 3276360"/>
                <a:gd name="textAreaBottom" fmla="*/ 3276720 h 3276360"/>
                <a:gd name="GluePoint1X" fmla="*/ 0 w 9462017"/>
                <a:gd name="GluePoint1Y" fmla="*/ 3101167 h 6553646"/>
                <a:gd name="GluePoint2X" fmla="*/ 7884157 w 9462017"/>
                <a:gd name="GluePoint2Y" fmla="*/ 343370 h 6553646"/>
                <a:gd name="GluePoint3X" fmla="*/ 7884157 w 9462017"/>
                <a:gd name="GluePoint3Y" fmla="*/ 6283512 h 6553646"/>
                <a:gd name="GluePoint4X" fmla="*/ 0 w 9462017"/>
                <a:gd name="GluePoint4Y" fmla="*/ 3101380 h 6553646"/>
                <a:gd name="GluePoint5X" fmla="*/ 0 w 9462017"/>
                <a:gd name="GluePoint5Y" fmla="*/ 3101167 h 655364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296" name="Полилиния 9"/>
            <p:cNvSpPr/>
            <p:nvPr/>
          </p:nvSpPr>
          <p:spPr>
            <a:xfrm>
              <a:off x="6098760" y="4667040"/>
              <a:ext cx="3371040" cy="3287520"/>
            </a:xfrm>
            <a:custGeom>
              <a:avLst/>
              <a:gdLst>
                <a:gd name="textAreaLeft" fmla="*/ 0 w 3371040"/>
                <a:gd name="textAreaRight" fmla="*/ 3371400 w 3371040"/>
                <a:gd name="textAreaTop" fmla="*/ 0 h 3287520"/>
                <a:gd name="textAreaBottom" fmla="*/ 3287880 h 3287520"/>
                <a:gd name="GluePoint1X" fmla="*/ 0 w 6743655"/>
                <a:gd name="GluePoint1Y" fmla="*/ 3178306 h 6575756"/>
                <a:gd name="GluePoint2X" fmla="*/ 5223025 w 6743655"/>
                <a:gd name="GluePoint2Y" fmla="*/ 59168 h 6575756"/>
                <a:gd name="GluePoint3X" fmla="*/ 5223025 w 6743655"/>
                <a:gd name="GluePoint3Y" fmla="*/ 6523993 h 6575756"/>
                <a:gd name="GluePoint4X" fmla="*/ 0 w 6743655"/>
                <a:gd name="GluePoint4Y" fmla="*/ 3178306 h 657575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297" name="Полилиния 10"/>
            <p:cNvSpPr/>
            <p:nvPr/>
          </p:nvSpPr>
          <p:spPr>
            <a:xfrm>
              <a:off x="6098760" y="4665240"/>
              <a:ext cx="1746720" cy="3287880"/>
            </a:xfrm>
            <a:custGeom>
              <a:avLst/>
              <a:gdLst>
                <a:gd name="textAreaLeft" fmla="*/ 0 w 1746720"/>
                <a:gd name="textAreaRight" fmla="*/ 1747080 w 1746720"/>
                <a:gd name="textAreaTop" fmla="*/ 0 h 3287880"/>
                <a:gd name="textAreaBottom" fmla="*/ 3288240 h 3287880"/>
                <a:gd name="GluePoint1X" fmla="*/ 0 w 3494590"/>
                <a:gd name="GluePoint1Y" fmla="*/ 3181752 h 6576567"/>
                <a:gd name="GluePoint2X" fmla="*/ 2561765 w 3494590"/>
                <a:gd name="GluePoint2Y" fmla="*/ 5460 h 6576567"/>
                <a:gd name="GluePoint3X" fmla="*/ 2561765 w 3494590"/>
                <a:gd name="GluePoint3Y" fmla="*/ 6571887 h 6576567"/>
                <a:gd name="GluePoint4X" fmla="*/ 0 w 3494590"/>
                <a:gd name="GluePoint4Y" fmla="*/ 3181752 h 6576567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</a:cxnLst>
              <a:rect l="textAreaLeft" t="textAreaTop" r="textAreaRight" b="textAreaBottom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cap="rnd" w="25400">
              <a:solidFill>
                <a:srgbClr val="41414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298" name="Полилиния 11"/>
            <p:cNvSpPr/>
            <p:nvPr/>
          </p:nvSpPr>
          <p:spPr>
            <a:xfrm>
              <a:off x="63792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299" name="Полилиния 12"/>
            <p:cNvSpPr/>
            <p:nvPr/>
          </p:nvSpPr>
          <p:spPr>
            <a:xfrm>
              <a:off x="1699200" y="512316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8 h 276233"/>
                <a:gd name="GluePoint2X" fmla="*/ 138202 w 276403"/>
                <a:gd name="GluePoint2Y" fmla="*/ 276233 h 276233"/>
                <a:gd name="GluePoint3X" fmla="*/ 0 w 276403"/>
                <a:gd name="GluePoint3Y" fmla="*/ 138118 h 276233"/>
                <a:gd name="GluePoint4X" fmla="*/ 138202 w 276403"/>
                <a:gd name="GluePoint4Y" fmla="*/ 0 h 276233"/>
                <a:gd name="GluePoint5X" fmla="*/ 276403 w 276403"/>
                <a:gd name="GluePoint5Y" fmla="*/ 138118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300" name="Полилиния 13"/>
            <p:cNvSpPr/>
            <p:nvPr/>
          </p:nvSpPr>
          <p:spPr>
            <a:xfrm>
              <a:off x="9186120" y="730800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276403 w 276403"/>
                <a:gd name="GluePoint1Y" fmla="*/ 138117 h 276233"/>
                <a:gd name="GluePoint2X" fmla="*/ 138202 w 276403"/>
                <a:gd name="GluePoint2Y" fmla="*/ 276233 h 276233"/>
                <a:gd name="GluePoint3X" fmla="*/ 0 w 276403"/>
                <a:gd name="GluePoint3Y" fmla="*/ 138117 h 276233"/>
                <a:gd name="GluePoint4X" fmla="*/ 138202 w 276403"/>
                <a:gd name="GluePoint4Y" fmla="*/ 0 h 276233"/>
                <a:gd name="GluePoint5X" fmla="*/ 276403 w 276403"/>
                <a:gd name="GluePoint5Y" fmla="*/ 138117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41414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301" name="Полилиния 14"/>
            <p:cNvSpPr/>
            <p:nvPr/>
          </p:nvSpPr>
          <p:spPr>
            <a:xfrm>
              <a:off x="11415960" y="6184080"/>
              <a:ext cx="137880" cy="137880"/>
            </a:xfrm>
            <a:custGeom>
              <a:avLst/>
              <a:gdLst>
                <a:gd name="textAreaLeft" fmla="*/ 0 w 137880"/>
                <a:gd name="textAreaRight" fmla="*/ 138240 w 137880"/>
                <a:gd name="textAreaTop" fmla="*/ 0 h 137880"/>
                <a:gd name="textAreaBottom" fmla="*/ 138240 h 137880"/>
                <a:gd name="GluePoint1X" fmla="*/ 138202 w 276403"/>
                <a:gd name="GluePoint1Y" fmla="*/ 276233 h 276233"/>
                <a:gd name="GluePoint2X" fmla="*/ 276403 w 276403"/>
                <a:gd name="GluePoint2Y" fmla="*/ 138117 h 276233"/>
                <a:gd name="GluePoint3X" fmla="*/ 138202 w 276403"/>
                <a:gd name="GluePoint3Y" fmla="*/ 0 h 276233"/>
                <a:gd name="GluePoint4X" fmla="*/ 0 w 276403"/>
                <a:gd name="GluePoint4Y" fmla="*/ 138117 h 276233"/>
                <a:gd name="GluePoint5X" fmla="*/ 138202 w 276403"/>
                <a:gd name="GluePoint5Y" fmla="*/ 276233 h 27623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302" name="Shape 11"/>
          <p:cNvSpPr/>
          <p:nvPr/>
        </p:nvSpPr>
        <p:spPr>
          <a:xfrm>
            <a:off x="60948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3" name="Shape 11"/>
          <p:cNvSpPr/>
          <p:nvPr/>
        </p:nvSpPr>
        <p:spPr>
          <a:xfrm>
            <a:off x="6192720" y="1229040"/>
            <a:ext cx="5392440" cy="25675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4" name="PlaceHolder 1"/>
          <p:cNvSpPr>
            <a:spLocks noGrp="1"/>
          </p:cNvSpPr>
          <p:nvPr>
            <p:ph type="body"/>
          </p:nvPr>
        </p:nvSpPr>
        <p:spPr>
          <a:xfrm>
            <a:off x="87696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05" name="PlaceHolder 2"/>
          <p:cNvSpPr>
            <a:spLocks noGrp="1"/>
          </p:cNvSpPr>
          <p:nvPr>
            <p:ph type="body"/>
          </p:nvPr>
        </p:nvSpPr>
        <p:spPr>
          <a:xfrm>
            <a:off x="6460200" y="1752480"/>
            <a:ext cx="4318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Подзаголовок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06" name="PlaceHolder 3"/>
          <p:cNvSpPr>
            <a:spLocks noGrp="1"/>
          </p:cNvSpPr>
          <p:nvPr>
            <p:ph type="body"/>
          </p:nvPr>
        </p:nvSpPr>
        <p:spPr>
          <a:xfrm>
            <a:off x="87696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07" name="PlaceHolder 4"/>
          <p:cNvSpPr>
            <a:spLocks noGrp="1"/>
          </p:cNvSpPr>
          <p:nvPr>
            <p:ph type="body"/>
          </p:nvPr>
        </p:nvSpPr>
        <p:spPr>
          <a:xfrm>
            <a:off x="6460200" y="227016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 получить конкретный ответ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08" name="PlaceHolder 5"/>
          <p:cNvSpPr>
            <a:spLocks noGrp="1"/>
          </p:cNvSpPr>
          <p:nvPr>
            <p:ph type="sldNum" idx="3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0476C16-5977-4079-95B5-FA780B6C1A9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67" name="PlaceHolder 1"/>
          <p:cNvSpPr>
            <a:spLocks noGrp="1"/>
          </p:cNvSpPr>
          <p:nvPr>
            <p:ph type="sldNum" idx="46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85C5800-C449-4B6E-866C-065E26422A3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1568" name="Рисунок 4" descr=""/>
          <p:cNvPicPr/>
          <p:nvPr/>
        </p:nvPicPr>
        <p:blipFill>
          <a:blip r:embed="rId4"/>
          <a:stretch/>
        </p:blipFill>
        <p:spPr>
          <a:xfrm>
            <a:off x="1311840" y="602280"/>
            <a:ext cx="9567720" cy="579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69" name="PlaceHolder 2"/>
          <p:cNvSpPr>
            <a:spLocks noGrp="1"/>
          </p:cNvSpPr>
          <p:nvPr>
            <p:ph type="body"/>
          </p:nvPr>
        </p:nvSpPr>
        <p:spPr>
          <a:xfrm>
            <a:off x="2287080" y="795240"/>
            <a:ext cx="7617600" cy="49550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7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0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71" name="PlaceHolder 1"/>
          <p:cNvSpPr>
            <a:spLocks noGrp="1"/>
          </p:cNvSpPr>
          <p:nvPr>
            <p:ph type="sldNum" idx="46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41CE3A8-73BE-450E-BCD9-88BF491A520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1572" name="Рисунок 3" descr=""/>
          <p:cNvPicPr/>
          <p:nvPr/>
        </p:nvPicPr>
        <p:blipFill>
          <a:blip r:embed="rId4"/>
          <a:stretch/>
        </p:blipFill>
        <p:spPr>
          <a:xfrm>
            <a:off x="358776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73" name="PlaceHolder 2"/>
          <p:cNvSpPr>
            <a:spLocks noGrp="1"/>
          </p:cNvSpPr>
          <p:nvPr>
            <p:ph type="body"/>
          </p:nvPr>
        </p:nvSpPr>
        <p:spPr>
          <a:xfrm>
            <a:off x="448200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74" name="PlaceHolder 3"/>
          <p:cNvSpPr>
            <a:spLocks noGrp="1"/>
          </p:cNvSpPr>
          <p:nvPr>
            <p:ph type="body"/>
          </p:nvPr>
        </p:nvSpPr>
        <p:spPr>
          <a:xfrm>
            <a:off x="609480" y="1035360"/>
            <a:ext cx="3154680" cy="261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75" name="PlaceHolder 4"/>
          <p:cNvSpPr>
            <a:spLocks noGrp="1"/>
          </p:cNvSpPr>
          <p:nvPr>
            <p:ph type="body"/>
          </p:nvPr>
        </p:nvSpPr>
        <p:spPr>
          <a:xfrm>
            <a:off x="643320" y="2385720"/>
            <a:ext cx="3120840" cy="537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77" name="PlaceHolder 1"/>
          <p:cNvSpPr>
            <a:spLocks noGrp="1"/>
          </p:cNvSpPr>
          <p:nvPr>
            <p:ph type="sldNum" idx="47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8CCDBE3-63F4-418B-A80D-D0249CE5ADC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78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11579" name="Рисунок 7" descr=""/>
          <p:cNvPicPr/>
          <p:nvPr/>
        </p:nvPicPr>
        <p:blipFill>
          <a:blip r:embed="rId4"/>
          <a:stretch/>
        </p:blipFill>
        <p:spPr>
          <a:xfrm>
            <a:off x="852480" y="1268640"/>
            <a:ext cx="7129080" cy="432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80" name="PlaceHolder 2"/>
          <p:cNvSpPr>
            <a:spLocks noGrp="1"/>
          </p:cNvSpPr>
          <p:nvPr>
            <p:ph type="body"/>
          </p:nvPr>
        </p:nvSpPr>
        <p:spPr>
          <a:xfrm>
            <a:off x="1579680" y="1419840"/>
            <a:ext cx="5694840" cy="3731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81" name="PlaceHolder 3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82" name="PlaceHolder 4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84" name="PlaceHolder 1"/>
          <p:cNvSpPr>
            <a:spLocks noGrp="1"/>
          </p:cNvSpPr>
          <p:nvPr>
            <p:ph type="sldNum" idx="47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08DB4E1-7AF1-469B-8B9A-3BC272AFD3A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1585" name="Рисунок 3" descr=""/>
          <p:cNvPicPr/>
          <p:nvPr/>
        </p:nvPicPr>
        <p:blipFill>
          <a:blip r:embed="rId4"/>
          <a:stretch/>
        </p:blipFill>
        <p:spPr>
          <a:xfrm>
            <a:off x="7042320" y="619560"/>
            <a:ext cx="2761200" cy="565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86" name="PlaceHolder 2"/>
          <p:cNvSpPr>
            <a:spLocks noGrp="1"/>
          </p:cNvSpPr>
          <p:nvPr>
            <p:ph type="body"/>
          </p:nvPr>
        </p:nvSpPr>
        <p:spPr>
          <a:xfrm>
            <a:off x="7165080" y="720720"/>
            <a:ext cx="2515320" cy="54576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87" name="PlaceHolder 3"/>
          <p:cNvSpPr>
            <a:spLocks noGrp="1"/>
          </p:cNvSpPr>
          <p:nvPr>
            <p:ph type="body"/>
          </p:nvPr>
        </p:nvSpPr>
        <p:spPr>
          <a:xfrm>
            <a:off x="609480" y="12308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88" name="PlaceHolder 4"/>
          <p:cNvSpPr>
            <a:spLocks noGrp="1"/>
          </p:cNvSpPr>
          <p:nvPr>
            <p:ph type="body"/>
          </p:nvPr>
        </p:nvSpPr>
        <p:spPr>
          <a:xfrm>
            <a:off x="1396080" y="28630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89" name="PlaceHolder 5"/>
          <p:cNvSpPr>
            <a:spLocks noGrp="1"/>
          </p:cNvSpPr>
          <p:nvPr>
            <p:ph type="body"/>
          </p:nvPr>
        </p:nvSpPr>
        <p:spPr>
          <a:xfrm>
            <a:off x="1396080" y="316800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90" name="PlaceHolder 6"/>
          <p:cNvSpPr>
            <a:spLocks noGrp="1"/>
          </p:cNvSpPr>
          <p:nvPr>
            <p:ph type="body"/>
          </p:nvPr>
        </p:nvSpPr>
        <p:spPr>
          <a:xfrm>
            <a:off x="1396080" y="43779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91" name="PlaceHolder 7"/>
          <p:cNvSpPr>
            <a:spLocks noGrp="1"/>
          </p:cNvSpPr>
          <p:nvPr>
            <p:ph type="body"/>
          </p:nvPr>
        </p:nvSpPr>
        <p:spPr>
          <a:xfrm>
            <a:off x="1396080" y="468288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2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93" name="PlaceHolder 1"/>
          <p:cNvSpPr>
            <a:spLocks noGrp="1"/>
          </p:cNvSpPr>
          <p:nvPr>
            <p:ph type="sldNum" idx="47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5EC47A7-32E0-412E-BF26-785558721BB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594" name="PlaceHolder 2"/>
          <p:cNvSpPr>
            <a:spLocks noGrp="1"/>
          </p:cNvSpPr>
          <p:nvPr>
            <p:ph type="body"/>
          </p:nvPr>
        </p:nvSpPr>
        <p:spPr>
          <a:xfrm>
            <a:off x="609480" y="393696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595" name="PlaceHolder 3"/>
          <p:cNvSpPr>
            <a:spLocks noGrp="1"/>
          </p:cNvSpPr>
          <p:nvPr>
            <p:ph type="body"/>
          </p:nvPr>
        </p:nvSpPr>
        <p:spPr>
          <a:xfrm>
            <a:off x="609480" y="53989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596" name="Рисунок 4" descr=""/>
          <p:cNvPicPr/>
          <p:nvPr/>
        </p:nvPicPr>
        <p:blipFill>
          <a:blip r:embed="rId4"/>
          <a:stretch/>
        </p:blipFill>
        <p:spPr>
          <a:xfrm>
            <a:off x="6437880" y="924840"/>
            <a:ext cx="4057200" cy="831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97" name="PlaceHolder 4"/>
          <p:cNvSpPr>
            <a:spLocks noGrp="1"/>
          </p:cNvSpPr>
          <p:nvPr>
            <p:ph type="body"/>
          </p:nvPr>
        </p:nvSpPr>
        <p:spPr>
          <a:xfrm>
            <a:off x="6621840" y="1092240"/>
            <a:ext cx="3690360" cy="80064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8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99" name="PlaceHolder 1"/>
          <p:cNvSpPr>
            <a:spLocks noGrp="1"/>
          </p:cNvSpPr>
          <p:nvPr>
            <p:ph type="body"/>
          </p:nvPr>
        </p:nvSpPr>
        <p:spPr>
          <a:xfrm>
            <a:off x="609480" y="-8610120"/>
            <a:ext cx="5486040" cy="1262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00" name="PlaceHolder 2"/>
          <p:cNvSpPr>
            <a:spLocks noGrp="1"/>
          </p:cNvSpPr>
          <p:nvPr>
            <p:ph type="body"/>
          </p:nvPr>
        </p:nvSpPr>
        <p:spPr>
          <a:xfrm>
            <a:off x="609480" y="2038680"/>
            <a:ext cx="5486040" cy="267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01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02" name="Прямоугольник 7"/>
          <p:cNvSpPr/>
          <p:nvPr/>
        </p:nvSpPr>
        <p:spPr>
          <a:xfrm>
            <a:off x="609480" y="5836680"/>
            <a:ext cx="1854000" cy="41868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rmAutofit fontScale="85000" lnSpcReduction="9999"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1603" name="PlaceHolder 4"/>
          <p:cNvSpPr>
            <a:spLocks noGrp="1"/>
          </p:cNvSpPr>
          <p:nvPr>
            <p:ph type="body"/>
          </p:nvPr>
        </p:nvSpPr>
        <p:spPr>
          <a:xfrm>
            <a:off x="740520" y="-15071040"/>
            <a:ext cx="1592280" cy="212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ct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1500" spc="1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ТЕГ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05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06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07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08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09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10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11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12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13" name="PlaceHolder 8"/>
          <p:cNvSpPr>
            <a:spLocks noGrp="1"/>
          </p:cNvSpPr>
          <p:nvPr>
            <p:ph type="sldNum" idx="47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39ED3B0-3B0C-441B-BA0D-F919D8062AD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1614" name="Рисунок 4" descr=""/>
          <p:cNvPicPr/>
          <p:nvPr/>
        </p:nvPicPr>
        <p:blipFill>
          <a:blip r:embed="rId4"/>
          <a:stretch/>
        </p:blipFill>
        <p:spPr>
          <a:xfrm>
            <a:off x="6006240" y="6195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15" name="PlaceHolder 9"/>
          <p:cNvSpPr>
            <a:spLocks noGrp="1"/>
          </p:cNvSpPr>
          <p:nvPr>
            <p:ph type="body"/>
          </p:nvPr>
        </p:nvSpPr>
        <p:spPr>
          <a:xfrm>
            <a:off x="6118920" y="72072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616" name="Рисунок 6" descr=""/>
          <p:cNvPicPr/>
          <p:nvPr/>
        </p:nvPicPr>
        <p:blipFill>
          <a:blip r:embed="rId5"/>
          <a:stretch/>
        </p:blipFill>
        <p:spPr>
          <a:xfrm>
            <a:off x="8847000" y="1271160"/>
            <a:ext cx="2431440" cy="498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17" name="PlaceHolder 10"/>
          <p:cNvSpPr>
            <a:spLocks noGrp="1"/>
          </p:cNvSpPr>
          <p:nvPr>
            <p:ph type="body"/>
          </p:nvPr>
        </p:nvSpPr>
        <p:spPr>
          <a:xfrm>
            <a:off x="8959680" y="1372680"/>
            <a:ext cx="2206080" cy="47862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19" name="PlaceHolder 1"/>
          <p:cNvSpPr>
            <a:spLocks noGrp="1"/>
          </p:cNvSpPr>
          <p:nvPr>
            <p:ph type="sldNum" idx="47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1309D40-950F-475F-AE4A-BC458E67338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20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1621" name="PlaceHolder 2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22" name="PlaceHolder 3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623" name="Рисунок 1" descr=""/>
          <p:cNvPicPr/>
          <p:nvPr/>
        </p:nvPicPr>
        <p:blipFill>
          <a:blip r:embed="rId4"/>
          <a:stretch/>
        </p:blipFill>
        <p:spPr>
          <a:xfrm>
            <a:off x="9118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24" name="PlaceHolder 4"/>
          <p:cNvSpPr>
            <a:spLocks noGrp="1"/>
          </p:cNvSpPr>
          <p:nvPr>
            <p:ph type="body"/>
          </p:nvPr>
        </p:nvSpPr>
        <p:spPr>
          <a:xfrm>
            <a:off x="101232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625" name="Рисунок 3" descr=""/>
          <p:cNvPicPr/>
          <p:nvPr/>
        </p:nvPicPr>
        <p:blipFill>
          <a:blip r:embed="rId5"/>
          <a:stretch/>
        </p:blipFill>
        <p:spPr>
          <a:xfrm>
            <a:off x="329040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26" name="PlaceHolder 5"/>
          <p:cNvSpPr>
            <a:spLocks noGrp="1"/>
          </p:cNvSpPr>
          <p:nvPr>
            <p:ph type="body"/>
          </p:nvPr>
        </p:nvSpPr>
        <p:spPr>
          <a:xfrm>
            <a:off x="339084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627" name="Рисунок 11" descr=""/>
          <p:cNvPicPr/>
          <p:nvPr/>
        </p:nvPicPr>
        <p:blipFill>
          <a:blip r:embed="rId6"/>
          <a:stretch/>
        </p:blipFill>
        <p:spPr>
          <a:xfrm>
            <a:off x="5669280" y="1119240"/>
            <a:ext cx="2253600" cy="46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28" name="PlaceHolder 6"/>
          <p:cNvSpPr>
            <a:spLocks noGrp="1"/>
          </p:cNvSpPr>
          <p:nvPr>
            <p:ph type="body"/>
          </p:nvPr>
        </p:nvSpPr>
        <p:spPr>
          <a:xfrm>
            <a:off x="5769360" y="1202040"/>
            <a:ext cx="2052720" cy="445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9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>
            <a:off x="6890400" y="0"/>
            <a:ext cx="530172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30" name="Image 17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31" name="PlaceHolder 1"/>
          <p:cNvSpPr>
            <a:spLocks noGrp="1"/>
          </p:cNvSpPr>
          <p:nvPr>
            <p:ph type="body"/>
          </p:nvPr>
        </p:nvSpPr>
        <p:spPr>
          <a:xfrm>
            <a:off x="7867800" y="2611440"/>
            <a:ext cx="371772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Несколько этапов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процесса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32" name="PlaceHolder 2"/>
          <p:cNvSpPr>
            <a:spLocks noGrp="1"/>
          </p:cNvSpPr>
          <p:nvPr>
            <p:ph type="body"/>
          </p:nvPr>
        </p:nvSpPr>
        <p:spPr>
          <a:xfrm>
            <a:off x="1555920" y="7369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33" name="PlaceHolder 3"/>
          <p:cNvSpPr>
            <a:spLocks noGrp="1"/>
          </p:cNvSpPr>
          <p:nvPr>
            <p:ph type="body"/>
          </p:nvPr>
        </p:nvSpPr>
        <p:spPr>
          <a:xfrm>
            <a:off x="1555920" y="10036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34" name="PlaceHolder 4"/>
          <p:cNvSpPr>
            <a:spLocks noGrp="1"/>
          </p:cNvSpPr>
          <p:nvPr>
            <p:ph type="body"/>
          </p:nvPr>
        </p:nvSpPr>
        <p:spPr>
          <a:xfrm>
            <a:off x="1555920" y="22107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35" name="PlaceHolder 5"/>
          <p:cNvSpPr>
            <a:spLocks noGrp="1"/>
          </p:cNvSpPr>
          <p:nvPr>
            <p:ph type="body"/>
          </p:nvPr>
        </p:nvSpPr>
        <p:spPr>
          <a:xfrm>
            <a:off x="1555920" y="2498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36" name="PlaceHolder 6"/>
          <p:cNvSpPr>
            <a:spLocks noGrp="1"/>
          </p:cNvSpPr>
          <p:nvPr>
            <p:ph type="body"/>
          </p:nvPr>
        </p:nvSpPr>
        <p:spPr>
          <a:xfrm>
            <a:off x="1555920" y="3705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37" name="PlaceHolder 7"/>
          <p:cNvSpPr>
            <a:spLocks noGrp="1"/>
          </p:cNvSpPr>
          <p:nvPr>
            <p:ph type="body"/>
          </p:nvPr>
        </p:nvSpPr>
        <p:spPr>
          <a:xfrm>
            <a:off x="1555920" y="39934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38" name="PlaceHolder 8"/>
          <p:cNvSpPr>
            <a:spLocks noGrp="1"/>
          </p:cNvSpPr>
          <p:nvPr>
            <p:ph type="body"/>
          </p:nvPr>
        </p:nvSpPr>
        <p:spPr>
          <a:xfrm>
            <a:off x="1555920" y="520020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Работа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39" name="PlaceHolder 9"/>
          <p:cNvSpPr>
            <a:spLocks noGrp="1"/>
          </p:cNvSpPr>
          <p:nvPr>
            <p:ph type="body"/>
          </p:nvPr>
        </p:nvSpPr>
        <p:spPr>
          <a:xfrm>
            <a:off x="1555920" y="54882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40" name="PlaceHolder 10"/>
          <p:cNvSpPr>
            <a:spLocks noGrp="1"/>
          </p:cNvSpPr>
          <p:nvPr>
            <p:ph type="sldNum" idx="47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D84076A-5B49-456A-8BA6-B3A2F725C40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42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43" name="PlaceHolder 2"/>
          <p:cNvSpPr>
            <a:spLocks noGrp="1"/>
          </p:cNvSpPr>
          <p:nvPr>
            <p:ph type="body"/>
          </p:nvPr>
        </p:nvSpPr>
        <p:spPr>
          <a:xfrm>
            <a:off x="8643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44" name="PlaceHolder 3"/>
          <p:cNvSpPr>
            <a:spLocks noGrp="1"/>
          </p:cNvSpPr>
          <p:nvPr>
            <p:ph type="body"/>
          </p:nvPr>
        </p:nvSpPr>
        <p:spPr>
          <a:xfrm>
            <a:off x="453888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45" name="PlaceHolder 4"/>
          <p:cNvSpPr>
            <a:spLocks noGrp="1"/>
          </p:cNvSpPr>
          <p:nvPr>
            <p:ph type="body"/>
          </p:nvPr>
        </p:nvSpPr>
        <p:spPr>
          <a:xfrm>
            <a:off x="8267760" y="326628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Дата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46" name="PlaceHolder 5"/>
          <p:cNvSpPr>
            <a:spLocks noGrp="1"/>
          </p:cNvSpPr>
          <p:nvPr>
            <p:ph type="body"/>
          </p:nvPr>
        </p:nvSpPr>
        <p:spPr>
          <a:xfrm>
            <a:off x="8643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47" name="PlaceHolder 6"/>
          <p:cNvSpPr>
            <a:spLocks noGrp="1"/>
          </p:cNvSpPr>
          <p:nvPr>
            <p:ph type="body"/>
          </p:nvPr>
        </p:nvSpPr>
        <p:spPr>
          <a:xfrm>
            <a:off x="453888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48" name="PlaceHolder 7"/>
          <p:cNvSpPr>
            <a:spLocks noGrp="1"/>
          </p:cNvSpPr>
          <p:nvPr>
            <p:ph type="body"/>
          </p:nvPr>
        </p:nvSpPr>
        <p:spPr>
          <a:xfrm>
            <a:off x="8267760" y="3621600"/>
            <a:ext cx="30596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25.07 – Окончание приема заявлений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03.08 – Окончание приема оригинала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1486080">
              <a:lnSpc>
                <a:spcPts val="3399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04.08 – Приказ о зачислении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49" name="PlaceHolder 8"/>
          <p:cNvSpPr>
            <a:spLocks noGrp="1"/>
          </p:cNvSpPr>
          <p:nvPr>
            <p:ph type="sldNum" idx="47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832A732-43FD-4207-A6F5-886FED0C732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плашки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0" name="Shape 0"/>
          <p:cNvSpPr/>
          <p:nvPr/>
        </p:nvSpPr>
        <p:spPr>
          <a:xfrm>
            <a:off x="805176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1" name="Shape 4"/>
          <p:cNvSpPr/>
          <p:nvPr/>
        </p:nvSpPr>
        <p:spPr>
          <a:xfrm>
            <a:off x="433080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2" name="Shape 8"/>
          <p:cNvSpPr/>
          <p:nvPr/>
        </p:nvSpPr>
        <p:spPr>
          <a:xfrm>
            <a:off x="609480" y="2873880"/>
            <a:ext cx="3530160" cy="2177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3" name="PlaceHolder 1"/>
          <p:cNvSpPr>
            <a:spLocks noGrp="1"/>
          </p:cNvSpPr>
          <p:nvPr>
            <p:ph type="body"/>
          </p:nvPr>
        </p:nvSpPr>
        <p:spPr>
          <a:xfrm>
            <a:off x="86364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14" name="PlaceHolder 2"/>
          <p:cNvSpPr>
            <a:spLocks noGrp="1"/>
          </p:cNvSpPr>
          <p:nvPr>
            <p:ph type="body"/>
          </p:nvPr>
        </p:nvSpPr>
        <p:spPr>
          <a:xfrm>
            <a:off x="458460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15" name="PlaceHolder 3"/>
          <p:cNvSpPr>
            <a:spLocks noGrp="1"/>
          </p:cNvSpPr>
          <p:nvPr>
            <p:ph type="body"/>
          </p:nvPr>
        </p:nvSpPr>
        <p:spPr>
          <a:xfrm>
            <a:off x="8305920" y="371844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16" name="PlaceHolder 4"/>
          <p:cNvSpPr>
            <a:spLocks noGrp="1"/>
          </p:cNvSpPr>
          <p:nvPr>
            <p:ph type="body"/>
          </p:nvPr>
        </p:nvSpPr>
        <p:spPr>
          <a:xfrm>
            <a:off x="86364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17" name="PlaceHolder 5"/>
          <p:cNvSpPr>
            <a:spLocks noGrp="1"/>
          </p:cNvSpPr>
          <p:nvPr>
            <p:ph type="body"/>
          </p:nvPr>
        </p:nvSpPr>
        <p:spPr>
          <a:xfrm>
            <a:off x="458460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18" name="PlaceHolder 6"/>
          <p:cNvSpPr>
            <a:spLocks noGrp="1"/>
          </p:cNvSpPr>
          <p:nvPr>
            <p:ph type="body"/>
          </p:nvPr>
        </p:nvSpPr>
        <p:spPr>
          <a:xfrm>
            <a:off x="8305920" y="34207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19" name="PlaceHolder 7"/>
          <p:cNvSpPr>
            <a:spLocks noGrp="1"/>
          </p:cNvSpPr>
          <p:nvPr>
            <p:ph type="body"/>
          </p:nvPr>
        </p:nvSpPr>
        <p:spPr>
          <a:xfrm>
            <a:off x="609480" y="1445040"/>
            <a:ext cx="8922600" cy="443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20" name="PlaceHolder 8"/>
          <p:cNvSpPr>
            <a:spLocks noGrp="1"/>
          </p:cNvSpPr>
          <p:nvPr>
            <p:ph type="sldNum" idx="3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4416B2C-30C5-4F23-A077-C2556DF699E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0" name="Shape 0"/>
          <p:cNvSpPr/>
          <p:nvPr/>
        </p:nvSpPr>
        <p:spPr>
          <a:xfrm>
            <a:off x="688968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51" name="Shape 1"/>
          <p:cNvSpPr/>
          <p:nvPr/>
        </p:nvSpPr>
        <p:spPr>
          <a:xfrm>
            <a:off x="2006640" y="60948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52" name="Shape 2"/>
          <p:cNvSpPr/>
          <p:nvPr/>
        </p:nvSpPr>
        <p:spPr>
          <a:xfrm>
            <a:off x="688968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53" name="Shape 3"/>
          <p:cNvSpPr/>
          <p:nvPr/>
        </p:nvSpPr>
        <p:spPr>
          <a:xfrm>
            <a:off x="2006640" y="3524400"/>
            <a:ext cx="469224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654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17824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55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17824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56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892560" y="180972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57" name="Image 3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892560" y="3527280"/>
            <a:ext cx="1520640" cy="152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58" name="Text 10"/>
          <p:cNvSpPr/>
          <p:nvPr/>
        </p:nvSpPr>
        <p:spPr>
          <a:xfrm>
            <a:off x="7363080" y="2180520"/>
            <a:ext cx="57960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W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59" name="Text 14"/>
          <p:cNvSpPr/>
          <p:nvPr/>
        </p:nvSpPr>
        <p:spPr>
          <a:xfrm>
            <a:off x="5579640" y="4059000"/>
            <a:ext cx="5162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O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60" name="Text 15"/>
          <p:cNvSpPr/>
          <p:nvPr/>
        </p:nvSpPr>
        <p:spPr>
          <a:xfrm>
            <a:off x="5662080" y="2180520"/>
            <a:ext cx="43344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S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61" name="Text 16"/>
          <p:cNvSpPr/>
          <p:nvPr/>
        </p:nvSpPr>
        <p:spPr>
          <a:xfrm>
            <a:off x="7545240" y="4059000"/>
            <a:ext cx="41436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743760">
              <a:lnSpc>
                <a:spcPts val="449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T</a:t>
            </a:r>
            <a:endParaRPr b="0" lang="ru-RU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662" name="Image 17" descr=" 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6112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63" name="PlaceHolder 1"/>
          <p:cNvSpPr>
            <a:spLocks noGrp="1"/>
          </p:cNvSpPr>
          <p:nvPr>
            <p:ph type="body"/>
          </p:nvPr>
        </p:nvSpPr>
        <p:spPr>
          <a:xfrm>
            <a:off x="226044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Strengths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64" name="PlaceHolder 2"/>
          <p:cNvSpPr>
            <a:spLocks noGrp="1"/>
          </p:cNvSpPr>
          <p:nvPr>
            <p:ph type="body"/>
          </p:nvPr>
        </p:nvSpPr>
        <p:spPr>
          <a:xfrm>
            <a:off x="2260440" y="377820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Opportunities</a:t>
            </a: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65" name="PlaceHolder 3"/>
          <p:cNvSpPr>
            <a:spLocks noGrp="1"/>
          </p:cNvSpPr>
          <p:nvPr>
            <p:ph type="body"/>
          </p:nvPr>
        </p:nvSpPr>
        <p:spPr>
          <a:xfrm>
            <a:off x="8508600" y="8636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Weakness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66" name="PlaceHolder 4"/>
          <p:cNvSpPr>
            <a:spLocks noGrp="1"/>
          </p:cNvSpPr>
          <p:nvPr>
            <p:ph type="body"/>
          </p:nvPr>
        </p:nvSpPr>
        <p:spPr>
          <a:xfrm>
            <a:off x="8508600" y="3785040"/>
            <a:ext cx="2819520" cy="889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Threats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67" name="PlaceHolder 5"/>
          <p:cNvSpPr>
            <a:spLocks noGrp="1"/>
          </p:cNvSpPr>
          <p:nvPr>
            <p:ph type="body"/>
          </p:nvPr>
        </p:nvSpPr>
        <p:spPr>
          <a:xfrm rot="16200000">
            <a:off x="2265840" y="-453600"/>
            <a:ext cx="4990680" cy="843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3750" spc="1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SWOT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68" name="PlaceHolder 6"/>
          <p:cNvSpPr>
            <a:spLocks noGrp="1"/>
          </p:cNvSpPr>
          <p:nvPr>
            <p:ph type="sldNum" idx="47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7683BF4-EA2F-4CA9-9200-E0C73A122E9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8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1670" name="Прямая соединительная линия 1"/>
          <p:cNvCxnSpPr/>
          <p:nvPr/>
        </p:nvCxnSpPr>
        <p:spPr>
          <a:xfrm flipH="1">
            <a:off x="608040" y="3429000"/>
            <a:ext cx="10974600" cy="3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arrow" w="lg"/>
          </a:ln>
        </p:spPr>
      </p:cxnSp>
      <p:sp>
        <p:nvSpPr>
          <p:cNvPr id="11671" name="Shape 0"/>
          <p:cNvSpPr/>
          <p:nvPr/>
        </p:nvSpPr>
        <p:spPr>
          <a:xfrm>
            <a:off x="15368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72" name="Shape 1"/>
          <p:cNvSpPr/>
          <p:nvPr/>
        </p:nvSpPr>
        <p:spPr>
          <a:xfrm>
            <a:off x="429876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73" name="Shape 2"/>
          <p:cNvSpPr/>
          <p:nvPr/>
        </p:nvSpPr>
        <p:spPr>
          <a:xfrm>
            <a:off x="7061040" y="609480"/>
            <a:ext cx="3590280" cy="5638320"/>
          </a:xfrm>
          <a:prstGeom prst="ellipse">
            <a:avLst/>
          </a:prstGeom>
          <a:noFill/>
          <a:ln w="25400">
            <a:solidFill>
              <a:srgbClr val="e6e6e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74" name="Text 13"/>
          <p:cNvSpPr/>
          <p:nvPr/>
        </p:nvSpPr>
        <p:spPr>
          <a:xfrm rot="16200000">
            <a:off x="4718160" y="33199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2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75" name="Text 15"/>
          <p:cNvSpPr/>
          <p:nvPr/>
        </p:nvSpPr>
        <p:spPr>
          <a:xfrm rot="16200000">
            <a:off x="7480440" y="331776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3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76" name="Text 11"/>
          <p:cNvSpPr/>
          <p:nvPr/>
        </p:nvSpPr>
        <p:spPr>
          <a:xfrm rot="16200000">
            <a:off x="1137960" y="331812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1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77" name="Text 17"/>
          <p:cNvSpPr/>
          <p:nvPr/>
        </p:nvSpPr>
        <p:spPr>
          <a:xfrm rot="16200000">
            <a:off x="10247040" y="3318480"/>
            <a:ext cx="806040" cy="2916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457200">
              <a:lnSpc>
                <a:spcPts val="18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969696"/>
                </a:solidFill>
                <a:effectLst/>
                <a:uFillTx/>
                <a:latin typeface="Inter"/>
                <a:ea typeface="Inter"/>
              </a:rPr>
              <a:t>4 курс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678" name="Группа 25"/>
          <p:cNvGrpSpPr/>
          <p:nvPr/>
        </p:nvGrpSpPr>
        <p:grpSpPr>
          <a:xfrm>
            <a:off x="3107160" y="3204000"/>
            <a:ext cx="449640" cy="449640"/>
            <a:chOff x="3107160" y="3204000"/>
            <a:chExt cx="449640" cy="449640"/>
          </a:xfrm>
        </p:grpSpPr>
        <p:sp>
          <p:nvSpPr>
            <p:cNvPr id="11679" name="Овал 26"/>
            <p:cNvSpPr/>
            <p:nvPr/>
          </p:nvSpPr>
          <p:spPr>
            <a:xfrm>
              <a:off x="310716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1680" name="Рисунок 27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26232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1681" name="Группа 28"/>
          <p:cNvGrpSpPr/>
          <p:nvPr/>
        </p:nvGrpSpPr>
        <p:grpSpPr>
          <a:xfrm>
            <a:off x="5869440" y="3204000"/>
            <a:ext cx="449640" cy="449640"/>
            <a:chOff x="5869440" y="3204000"/>
            <a:chExt cx="449640" cy="449640"/>
          </a:xfrm>
        </p:grpSpPr>
        <p:sp>
          <p:nvSpPr>
            <p:cNvPr id="11682" name="Овал 29"/>
            <p:cNvSpPr/>
            <p:nvPr/>
          </p:nvSpPr>
          <p:spPr>
            <a:xfrm>
              <a:off x="586944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1683" name="Рисунок 30" descr="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602460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1684" name="Группа 31"/>
          <p:cNvGrpSpPr/>
          <p:nvPr/>
        </p:nvGrpSpPr>
        <p:grpSpPr>
          <a:xfrm>
            <a:off x="8631720" y="3204000"/>
            <a:ext cx="449640" cy="449640"/>
            <a:chOff x="8631720" y="3204000"/>
            <a:chExt cx="449640" cy="449640"/>
          </a:xfrm>
        </p:grpSpPr>
        <p:sp>
          <p:nvSpPr>
            <p:cNvPr id="11685" name="Овал 32"/>
            <p:cNvSpPr/>
            <p:nvPr/>
          </p:nvSpPr>
          <p:spPr>
            <a:xfrm>
              <a:off x="8631720" y="3204000"/>
              <a:ext cx="449640" cy="44964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1686" name="Рисунок 33" descr="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8786880" y="3271320"/>
              <a:ext cx="217800" cy="32040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11687" name="Прямая соединительная линия 34"/>
          <p:cNvCxnSpPr/>
          <p:nvPr/>
        </p:nvCxnSpPr>
        <p:spPr>
          <a:xfrm>
            <a:off x="609408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11688" name="Прямая соединительная линия 35"/>
          <p:cNvCxnSpPr/>
          <p:nvPr/>
        </p:nvCxnSpPr>
        <p:spPr>
          <a:xfrm>
            <a:off x="885636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11689" name="Прямая соединительная линия 36"/>
          <p:cNvCxnSpPr/>
          <p:nvPr/>
        </p:nvCxnSpPr>
        <p:spPr>
          <a:xfrm>
            <a:off x="3331800" y="2154960"/>
            <a:ext cx="360" cy="104940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sp>
        <p:nvSpPr>
          <p:cNvPr id="11690" name="PlaceHolder 1"/>
          <p:cNvSpPr>
            <a:spLocks noGrp="1"/>
          </p:cNvSpPr>
          <p:nvPr>
            <p:ph type="sldNum" idx="47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4F8DA4A-6790-417B-B7D7-CCFFE778C25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1" name="Image 0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 rot="10800000">
            <a:off x="4603680" y="1879560"/>
            <a:ext cx="6279840" cy="1390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92" name="Image 1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6699240" y="4794840"/>
            <a:ext cx="2088720" cy="145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93" name="Image 2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 rot="10800000">
            <a:off x="5645160" y="3333960"/>
            <a:ext cx="4190760" cy="139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94" name="Овал 23"/>
          <p:cNvSpPr/>
          <p:nvPr/>
        </p:nvSpPr>
        <p:spPr>
          <a:xfrm>
            <a:off x="7518960" y="24368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95" name="Овал 24"/>
          <p:cNvSpPr/>
          <p:nvPr/>
        </p:nvSpPr>
        <p:spPr>
          <a:xfrm>
            <a:off x="7518960" y="378396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96" name="Овал 37"/>
          <p:cNvSpPr/>
          <p:nvPr/>
        </p:nvSpPr>
        <p:spPr>
          <a:xfrm>
            <a:off x="7518960" y="5241240"/>
            <a:ext cx="449640" cy="44964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ru-RU" sz="1200" strike="noStrike" u="none">
                <a:solidFill>
                  <a:srgbClr val="3044ff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97" name="Image 44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98" name="PlaceHolder 1"/>
          <p:cNvSpPr>
            <a:spLocks noGrp="1"/>
          </p:cNvSpPr>
          <p:nvPr>
            <p:ph type="body"/>
          </p:nvPr>
        </p:nvSpPr>
        <p:spPr>
          <a:xfrm>
            <a:off x="1308240" y="43812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699" name="PlaceHolder 2"/>
          <p:cNvSpPr>
            <a:spLocks noGrp="1"/>
          </p:cNvSpPr>
          <p:nvPr>
            <p:ph type="body"/>
          </p:nvPr>
        </p:nvSpPr>
        <p:spPr>
          <a:xfrm>
            <a:off x="1308240" y="2324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00" name="PlaceHolder 3"/>
          <p:cNvSpPr>
            <a:spLocks noGrp="1"/>
          </p:cNvSpPr>
          <p:nvPr>
            <p:ph type="body"/>
          </p:nvPr>
        </p:nvSpPr>
        <p:spPr>
          <a:xfrm>
            <a:off x="1308240" y="265428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01" name="PlaceHolder 4"/>
          <p:cNvSpPr>
            <a:spLocks noGrp="1"/>
          </p:cNvSpPr>
          <p:nvPr>
            <p:ph type="body"/>
          </p:nvPr>
        </p:nvSpPr>
        <p:spPr>
          <a:xfrm>
            <a:off x="1308240" y="560412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02" name="PlaceHolder 5"/>
          <p:cNvSpPr>
            <a:spLocks noGrp="1"/>
          </p:cNvSpPr>
          <p:nvPr>
            <p:ph type="body"/>
          </p:nvPr>
        </p:nvSpPr>
        <p:spPr>
          <a:xfrm>
            <a:off x="1308240" y="526788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03" name="PlaceHolder 6"/>
          <p:cNvSpPr>
            <a:spLocks noGrp="1"/>
          </p:cNvSpPr>
          <p:nvPr>
            <p:ph type="body"/>
          </p:nvPr>
        </p:nvSpPr>
        <p:spPr>
          <a:xfrm>
            <a:off x="1308240" y="3810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04" name="PlaceHolder 7"/>
          <p:cNvSpPr>
            <a:spLocks noGrp="1"/>
          </p:cNvSpPr>
          <p:nvPr>
            <p:ph type="body"/>
          </p:nvPr>
        </p:nvSpPr>
        <p:spPr>
          <a:xfrm>
            <a:off x="1308240" y="4146840"/>
            <a:ext cx="3291120" cy="45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пункта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05" name="PlaceHolder 8"/>
          <p:cNvSpPr>
            <a:spLocks noGrp="1"/>
          </p:cNvSpPr>
          <p:nvPr>
            <p:ph type="sldNum" idx="47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16F75F6-22D5-4DC9-ABB0-865E577C4D8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07" name="PlaceHolder 1"/>
          <p:cNvSpPr>
            <a:spLocks noGrp="1"/>
          </p:cNvSpPr>
          <p:nvPr>
            <p:ph type="body"/>
          </p:nvPr>
        </p:nvSpPr>
        <p:spPr>
          <a:xfrm>
            <a:off x="10634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08" name="PlaceHolder 2"/>
          <p:cNvSpPr>
            <a:spLocks noGrp="1"/>
          </p:cNvSpPr>
          <p:nvPr>
            <p:ph type="body"/>
          </p:nvPr>
        </p:nvSpPr>
        <p:spPr>
          <a:xfrm>
            <a:off x="10634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09" name="PlaceHolder 3"/>
          <p:cNvSpPr>
            <a:spLocks noGrp="1"/>
          </p:cNvSpPr>
          <p:nvPr>
            <p:ph type="body"/>
          </p:nvPr>
        </p:nvSpPr>
        <p:spPr>
          <a:xfrm>
            <a:off x="471204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10" name="PlaceHolder 4"/>
          <p:cNvSpPr>
            <a:spLocks noGrp="1"/>
          </p:cNvSpPr>
          <p:nvPr>
            <p:ph type="body"/>
          </p:nvPr>
        </p:nvSpPr>
        <p:spPr>
          <a:xfrm>
            <a:off x="471204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11" name="PlaceHolder 5"/>
          <p:cNvSpPr>
            <a:spLocks noGrp="1"/>
          </p:cNvSpPr>
          <p:nvPr>
            <p:ph type="body"/>
          </p:nvPr>
        </p:nvSpPr>
        <p:spPr>
          <a:xfrm>
            <a:off x="8361000" y="157068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12" name="PlaceHolder 6"/>
          <p:cNvSpPr>
            <a:spLocks noGrp="1"/>
          </p:cNvSpPr>
          <p:nvPr>
            <p:ph type="body"/>
          </p:nvPr>
        </p:nvSpPr>
        <p:spPr>
          <a:xfrm>
            <a:off x="8361000" y="183780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13" name="PlaceHolder 7"/>
          <p:cNvSpPr>
            <a:spLocks noGrp="1"/>
          </p:cNvSpPr>
          <p:nvPr>
            <p:ph type="body"/>
          </p:nvPr>
        </p:nvSpPr>
        <p:spPr>
          <a:xfrm>
            <a:off x="28879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14" name="PlaceHolder 8"/>
          <p:cNvSpPr>
            <a:spLocks noGrp="1"/>
          </p:cNvSpPr>
          <p:nvPr>
            <p:ph type="body"/>
          </p:nvPr>
        </p:nvSpPr>
        <p:spPr>
          <a:xfrm>
            <a:off x="28879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15" name="PlaceHolder 9"/>
          <p:cNvSpPr>
            <a:spLocks noGrp="1"/>
          </p:cNvSpPr>
          <p:nvPr>
            <p:ph type="body"/>
          </p:nvPr>
        </p:nvSpPr>
        <p:spPr>
          <a:xfrm>
            <a:off x="653652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16" name="PlaceHolder 10"/>
          <p:cNvSpPr>
            <a:spLocks noGrp="1"/>
          </p:cNvSpPr>
          <p:nvPr>
            <p:ph type="body"/>
          </p:nvPr>
        </p:nvSpPr>
        <p:spPr>
          <a:xfrm>
            <a:off x="653652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17" name="PlaceHolder 11"/>
          <p:cNvSpPr>
            <a:spLocks noGrp="1"/>
          </p:cNvSpPr>
          <p:nvPr>
            <p:ph type="body"/>
          </p:nvPr>
        </p:nvSpPr>
        <p:spPr>
          <a:xfrm>
            <a:off x="10185480" y="503532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18" name="PlaceHolder 12"/>
          <p:cNvSpPr>
            <a:spLocks noGrp="1"/>
          </p:cNvSpPr>
          <p:nvPr>
            <p:ph type="body"/>
          </p:nvPr>
        </p:nvSpPr>
        <p:spPr>
          <a:xfrm>
            <a:off x="10185480" y="530244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19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20" name="PlaceHolder 14"/>
          <p:cNvSpPr>
            <a:spLocks noGrp="1"/>
          </p:cNvSpPr>
          <p:nvPr>
            <p:ph type="sldNum" idx="48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7BDC96F-8F27-4B66-B2E1-3B6D271EB72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1" name="Shape 0"/>
          <p:cNvSpPr/>
          <p:nvPr/>
        </p:nvSpPr>
        <p:spPr>
          <a:xfrm flipV="1">
            <a:off x="0" y="2793600"/>
            <a:ext cx="12191400" cy="406368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1722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23" name="PlaceHolder 2"/>
          <p:cNvSpPr>
            <a:spLocks noGrp="1"/>
          </p:cNvSpPr>
          <p:nvPr>
            <p:ph type="body"/>
          </p:nvPr>
        </p:nvSpPr>
        <p:spPr>
          <a:xfrm>
            <a:off x="6197400" y="609480"/>
            <a:ext cx="4861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24" name="PlaceHolder 3"/>
          <p:cNvSpPr>
            <a:spLocks noGrp="1"/>
          </p:cNvSpPr>
          <p:nvPr>
            <p:ph type="body"/>
          </p:nvPr>
        </p:nvSpPr>
        <p:spPr>
          <a:xfrm>
            <a:off x="6197400" y="2148120"/>
            <a:ext cx="4861800" cy="15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5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ru-RU" sz="10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Ссылка на источник 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25" name="PlaceHolder 4"/>
          <p:cNvSpPr>
            <a:spLocks noGrp="1"/>
          </p:cNvSpPr>
          <p:nvPr>
            <p:ph type="body"/>
          </p:nvPr>
        </p:nvSpPr>
        <p:spPr>
          <a:xfrm>
            <a:off x="1063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26" name="PlaceHolder 5"/>
          <p:cNvSpPr>
            <a:spLocks noGrp="1"/>
          </p:cNvSpPr>
          <p:nvPr>
            <p:ph type="body"/>
          </p:nvPr>
        </p:nvSpPr>
        <p:spPr>
          <a:xfrm>
            <a:off x="1063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27" name="PlaceHolder 6"/>
          <p:cNvSpPr>
            <a:spLocks noGrp="1"/>
          </p:cNvSpPr>
          <p:nvPr>
            <p:ph type="body"/>
          </p:nvPr>
        </p:nvSpPr>
        <p:spPr>
          <a:xfrm>
            <a:off x="3858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28" name="PlaceHolder 7"/>
          <p:cNvSpPr>
            <a:spLocks noGrp="1"/>
          </p:cNvSpPr>
          <p:nvPr>
            <p:ph type="body"/>
          </p:nvPr>
        </p:nvSpPr>
        <p:spPr>
          <a:xfrm>
            <a:off x="3858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29" name="PlaceHolder 8"/>
          <p:cNvSpPr>
            <a:spLocks noGrp="1"/>
          </p:cNvSpPr>
          <p:nvPr>
            <p:ph type="body"/>
          </p:nvPr>
        </p:nvSpPr>
        <p:spPr>
          <a:xfrm>
            <a:off x="665244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30" name="PlaceHolder 9"/>
          <p:cNvSpPr>
            <a:spLocks noGrp="1"/>
          </p:cNvSpPr>
          <p:nvPr>
            <p:ph type="body"/>
          </p:nvPr>
        </p:nvSpPr>
        <p:spPr>
          <a:xfrm>
            <a:off x="665244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31" name="PlaceHolder 10"/>
          <p:cNvSpPr>
            <a:spLocks noGrp="1"/>
          </p:cNvSpPr>
          <p:nvPr>
            <p:ph type="body"/>
          </p:nvPr>
        </p:nvSpPr>
        <p:spPr>
          <a:xfrm>
            <a:off x="9447120" y="4651560"/>
            <a:ext cx="1906560" cy="182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32" name="PlaceHolder 11"/>
          <p:cNvSpPr>
            <a:spLocks noGrp="1"/>
          </p:cNvSpPr>
          <p:nvPr>
            <p:ph type="body"/>
          </p:nvPr>
        </p:nvSpPr>
        <p:spPr>
          <a:xfrm>
            <a:off x="9447120" y="4918680"/>
            <a:ext cx="1906560" cy="1414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Дополнительная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информация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 данном пункте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73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34" name="PlaceHolder 12"/>
          <p:cNvSpPr>
            <a:spLocks noGrp="1"/>
          </p:cNvSpPr>
          <p:nvPr>
            <p:ph type="sldNum" idx="48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D60FCB2-37B6-4AF8-9241-0DC7668547C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3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" name="PlaceHolder 1"/>
          <p:cNvSpPr>
            <a:spLocks noGrp="1"/>
          </p:cNvSpPr>
          <p:nvPr>
            <p:ph type="body"/>
          </p:nvPr>
        </p:nvSpPr>
        <p:spPr>
          <a:xfrm>
            <a:off x="5968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1736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1737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1738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1739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1174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41" name="PlaceHolder 2"/>
          <p:cNvSpPr>
            <a:spLocks noGrp="1"/>
          </p:cNvSpPr>
          <p:nvPr>
            <p:ph type="body"/>
          </p:nvPr>
        </p:nvSpPr>
        <p:spPr>
          <a:xfrm>
            <a:off x="5968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42" name="PlaceHolder 3"/>
          <p:cNvSpPr>
            <a:spLocks noGrp="1"/>
          </p:cNvSpPr>
          <p:nvPr>
            <p:ph type="body"/>
          </p:nvPr>
        </p:nvSpPr>
        <p:spPr>
          <a:xfrm>
            <a:off x="6324480" y="134424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43" name="PlaceHolder 4"/>
          <p:cNvSpPr>
            <a:spLocks noGrp="1"/>
          </p:cNvSpPr>
          <p:nvPr>
            <p:ph type="body"/>
          </p:nvPr>
        </p:nvSpPr>
        <p:spPr>
          <a:xfrm>
            <a:off x="6324480" y="4049280"/>
            <a:ext cx="525744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44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45" name="PlaceHolder 6"/>
          <p:cNvSpPr>
            <a:spLocks noGrp="1"/>
          </p:cNvSpPr>
          <p:nvPr>
            <p:ph type="sldNum" idx="48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3159C05-BA88-4B89-8B53-4EA9D209532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4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6" name="Прямая соединительная линия 25"/>
          <p:cNvCxnSpPr/>
          <p:nvPr/>
        </p:nvCxnSpPr>
        <p:spPr>
          <a:xfrm>
            <a:off x="609480" y="1546920"/>
            <a:ext cx="106768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1747" name="Прямая соединительная линия 26"/>
          <p:cNvCxnSpPr/>
          <p:nvPr/>
        </p:nvCxnSpPr>
        <p:spPr>
          <a:xfrm>
            <a:off x="1157580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1748" name="Прямая соединительная линия 27"/>
          <p:cNvCxnSpPr/>
          <p:nvPr/>
        </p:nvCxnSpPr>
        <p:spPr>
          <a:xfrm>
            <a:off x="1157580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11749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50" name="PlaceHolder 1"/>
          <p:cNvSpPr>
            <a:spLocks noGrp="1"/>
          </p:cNvSpPr>
          <p:nvPr>
            <p:ph type="body"/>
          </p:nvPr>
        </p:nvSpPr>
        <p:spPr>
          <a:xfrm>
            <a:off x="609480" y="-89172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1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109724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75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53" name="PlaceHolder 2"/>
          <p:cNvSpPr>
            <a:spLocks noGrp="1"/>
          </p:cNvSpPr>
          <p:nvPr>
            <p:ph type="body"/>
          </p:nvPr>
        </p:nvSpPr>
        <p:spPr>
          <a:xfrm>
            <a:off x="609480" y="129420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54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55" name="PlaceHolder 4"/>
          <p:cNvSpPr>
            <a:spLocks noGrp="1"/>
          </p:cNvSpPr>
          <p:nvPr>
            <p:ph type="sldNum" idx="48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78FC5B0-109F-4429-AA97-ECB3B21F918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6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57" name="PlaceHolder 1"/>
          <p:cNvSpPr>
            <a:spLocks noGrp="1"/>
          </p:cNvSpPr>
          <p:nvPr>
            <p:ph type="body"/>
          </p:nvPr>
        </p:nvSpPr>
        <p:spPr>
          <a:xfrm>
            <a:off x="609480" y="1886040"/>
            <a:ext cx="5486040" cy="436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75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59" name="PlaceHolder 2"/>
          <p:cNvSpPr>
            <a:spLocks noGrp="1"/>
          </p:cNvSpPr>
          <p:nvPr>
            <p:ph type="body"/>
          </p:nvPr>
        </p:nvSpPr>
        <p:spPr>
          <a:xfrm>
            <a:off x="7174080" y="188604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60" name="PlaceHolder 3"/>
          <p:cNvSpPr>
            <a:spLocks noGrp="1"/>
          </p:cNvSpPr>
          <p:nvPr>
            <p:ph type="body"/>
          </p:nvPr>
        </p:nvSpPr>
        <p:spPr>
          <a:xfrm>
            <a:off x="7174080" y="4019400"/>
            <a:ext cx="44110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61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60116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62" name="PlaceHolder 5"/>
          <p:cNvSpPr>
            <a:spLocks noGrp="1"/>
          </p:cNvSpPr>
          <p:nvPr>
            <p:ph type="sldNum" idx="48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1FF429F-AD82-4CF9-AF44-5C4F7535A808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7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3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64" name="PlaceHolder 2"/>
          <p:cNvSpPr>
            <a:spLocks noGrp="1"/>
          </p:cNvSpPr>
          <p:nvPr>
            <p:ph type="body"/>
          </p:nvPr>
        </p:nvSpPr>
        <p:spPr>
          <a:xfrm>
            <a:off x="60948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76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1766" name="Прямая соединительная линия 60"/>
          <p:cNvCxnSpPr/>
          <p:nvPr/>
        </p:nvCxnSpPr>
        <p:spPr>
          <a:xfrm>
            <a:off x="606240" y="60627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11767" name="Прямая соединительная линия 61"/>
          <p:cNvCxnSpPr/>
          <p:nvPr/>
        </p:nvCxnSpPr>
        <p:spPr>
          <a:xfrm>
            <a:off x="606240" y="533124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11768" name="Прямая соединительная линия 62"/>
          <p:cNvCxnSpPr/>
          <p:nvPr/>
        </p:nvCxnSpPr>
        <p:spPr>
          <a:xfrm>
            <a:off x="606240" y="459972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11769" name="Прямая соединительная линия 63"/>
          <p:cNvCxnSpPr/>
          <p:nvPr/>
        </p:nvCxnSpPr>
        <p:spPr>
          <a:xfrm>
            <a:off x="606240" y="386820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11770" name="Прямая соединительная линия 64"/>
          <p:cNvCxnSpPr/>
          <p:nvPr/>
        </p:nvCxnSpPr>
        <p:spPr>
          <a:xfrm>
            <a:off x="606240" y="313668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cxnSp>
        <p:nvCxnSpPr>
          <p:cNvPr id="11771" name="Прямая соединительная линия 65"/>
          <p:cNvCxnSpPr/>
          <p:nvPr/>
        </p:nvCxnSpPr>
        <p:spPr>
          <a:xfrm>
            <a:off x="606240" y="2405160"/>
            <a:ext cx="11012400" cy="360"/>
          </a:xfrm>
          <a:prstGeom prst="straightConnector1">
            <a:avLst/>
          </a:prstGeom>
          <a:ln w="12700">
            <a:solidFill>
              <a:srgbClr val="fafafa"/>
            </a:solidFill>
          </a:ln>
        </p:spPr>
      </p:cxnSp>
      <p:sp>
        <p:nvSpPr>
          <p:cNvPr id="11772" name="PlaceHolder 3"/>
          <p:cNvSpPr>
            <a:spLocks noGrp="1"/>
          </p:cNvSpPr>
          <p:nvPr>
            <p:ph type="body"/>
          </p:nvPr>
        </p:nvSpPr>
        <p:spPr>
          <a:xfrm>
            <a:off x="60948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73" name="PlaceHolder 4"/>
          <p:cNvSpPr>
            <a:spLocks noGrp="1"/>
          </p:cNvSpPr>
          <p:nvPr>
            <p:ph type="body"/>
          </p:nvPr>
        </p:nvSpPr>
        <p:spPr>
          <a:xfrm>
            <a:off x="60948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74" name="PlaceHolder 5"/>
          <p:cNvSpPr>
            <a:spLocks noGrp="1"/>
          </p:cNvSpPr>
          <p:nvPr>
            <p:ph type="body"/>
          </p:nvPr>
        </p:nvSpPr>
        <p:spPr>
          <a:xfrm>
            <a:off x="60948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75" name="PlaceHolder 6"/>
          <p:cNvSpPr>
            <a:spLocks noGrp="1"/>
          </p:cNvSpPr>
          <p:nvPr>
            <p:ph type="body"/>
          </p:nvPr>
        </p:nvSpPr>
        <p:spPr>
          <a:xfrm>
            <a:off x="60948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76" name="PlaceHolder 7"/>
          <p:cNvSpPr>
            <a:spLocks noGrp="1"/>
          </p:cNvSpPr>
          <p:nvPr>
            <p:ph type="body"/>
          </p:nvPr>
        </p:nvSpPr>
        <p:spPr>
          <a:xfrm>
            <a:off x="339732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77" name="PlaceHolder 8"/>
          <p:cNvSpPr>
            <a:spLocks noGrp="1"/>
          </p:cNvSpPr>
          <p:nvPr>
            <p:ph type="body"/>
          </p:nvPr>
        </p:nvSpPr>
        <p:spPr>
          <a:xfrm>
            <a:off x="339732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78" name="PlaceHolder 9"/>
          <p:cNvSpPr>
            <a:spLocks noGrp="1"/>
          </p:cNvSpPr>
          <p:nvPr>
            <p:ph type="body"/>
          </p:nvPr>
        </p:nvSpPr>
        <p:spPr>
          <a:xfrm>
            <a:off x="339732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79" name="PlaceHolder 10"/>
          <p:cNvSpPr>
            <a:spLocks noGrp="1"/>
          </p:cNvSpPr>
          <p:nvPr>
            <p:ph type="body"/>
          </p:nvPr>
        </p:nvSpPr>
        <p:spPr>
          <a:xfrm>
            <a:off x="339732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80" name="PlaceHolder 11"/>
          <p:cNvSpPr>
            <a:spLocks noGrp="1"/>
          </p:cNvSpPr>
          <p:nvPr>
            <p:ph type="body"/>
          </p:nvPr>
        </p:nvSpPr>
        <p:spPr>
          <a:xfrm>
            <a:off x="339732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81" name="PlaceHolder 12"/>
          <p:cNvSpPr>
            <a:spLocks noGrp="1"/>
          </p:cNvSpPr>
          <p:nvPr>
            <p:ph type="body"/>
          </p:nvPr>
        </p:nvSpPr>
        <p:spPr>
          <a:xfrm>
            <a:off x="618480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82" name="PlaceHolder 13"/>
          <p:cNvSpPr>
            <a:spLocks noGrp="1"/>
          </p:cNvSpPr>
          <p:nvPr>
            <p:ph type="body"/>
          </p:nvPr>
        </p:nvSpPr>
        <p:spPr>
          <a:xfrm>
            <a:off x="618480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83" name="PlaceHolder 14"/>
          <p:cNvSpPr>
            <a:spLocks noGrp="1"/>
          </p:cNvSpPr>
          <p:nvPr>
            <p:ph type="body"/>
          </p:nvPr>
        </p:nvSpPr>
        <p:spPr>
          <a:xfrm>
            <a:off x="618480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84" name="PlaceHolder 15"/>
          <p:cNvSpPr>
            <a:spLocks noGrp="1"/>
          </p:cNvSpPr>
          <p:nvPr>
            <p:ph type="body"/>
          </p:nvPr>
        </p:nvSpPr>
        <p:spPr>
          <a:xfrm>
            <a:off x="618480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85" name="PlaceHolder 16"/>
          <p:cNvSpPr>
            <a:spLocks noGrp="1"/>
          </p:cNvSpPr>
          <p:nvPr>
            <p:ph type="body"/>
          </p:nvPr>
        </p:nvSpPr>
        <p:spPr>
          <a:xfrm>
            <a:off x="618480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86" name="PlaceHolder 17"/>
          <p:cNvSpPr>
            <a:spLocks noGrp="1"/>
          </p:cNvSpPr>
          <p:nvPr>
            <p:ph type="body"/>
          </p:nvPr>
        </p:nvSpPr>
        <p:spPr>
          <a:xfrm>
            <a:off x="8972640" y="258876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87" name="PlaceHolder 18"/>
          <p:cNvSpPr>
            <a:spLocks noGrp="1"/>
          </p:cNvSpPr>
          <p:nvPr>
            <p:ph type="body"/>
          </p:nvPr>
        </p:nvSpPr>
        <p:spPr>
          <a:xfrm>
            <a:off x="8972640" y="332028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88" name="PlaceHolder 19"/>
          <p:cNvSpPr>
            <a:spLocks noGrp="1"/>
          </p:cNvSpPr>
          <p:nvPr>
            <p:ph type="body"/>
          </p:nvPr>
        </p:nvSpPr>
        <p:spPr>
          <a:xfrm>
            <a:off x="8972640" y="405180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89" name="PlaceHolder 20"/>
          <p:cNvSpPr>
            <a:spLocks noGrp="1"/>
          </p:cNvSpPr>
          <p:nvPr>
            <p:ph type="body"/>
          </p:nvPr>
        </p:nvSpPr>
        <p:spPr>
          <a:xfrm>
            <a:off x="8972640" y="478332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90" name="PlaceHolder 21"/>
          <p:cNvSpPr>
            <a:spLocks noGrp="1"/>
          </p:cNvSpPr>
          <p:nvPr>
            <p:ph type="body"/>
          </p:nvPr>
        </p:nvSpPr>
        <p:spPr>
          <a:xfrm>
            <a:off x="8972640" y="5514840"/>
            <a:ext cx="2371680" cy="83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пункта  </a:t>
            </a:r>
            <a:br>
              <a:rPr sz="1000"/>
            </a:br>
            <a:r>
              <a:rPr b="0" lang="en-US" sz="1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91" name="PlaceHolder 22"/>
          <p:cNvSpPr>
            <a:spLocks noGrp="1"/>
          </p:cNvSpPr>
          <p:nvPr>
            <p:ph type="body"/>
          </p:nvPr>
        </p:nvSpPr>
        <p:spPr>
          <a:xfrm>
            <a:off x="60948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1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92" name="PlaceHolder 23"/>
          <p:cNvSpPr>
            <a:spLocks noGrp="1"/>
          </p:cNvSpPr>
          <p:nvPr>
            <p:ph type="body"/>
          </p:nvPr>
        </p:nvSpPr>
        <p:spPr>
          <a:xfrm>
            <a:off x="339732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2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93" name="PlaceHolder 24"/>
          <p:cNvSpPr>
            <a:spLocks noGrp="1"/>
          </p:cNvSpPr>
          <p:nvPr>
            <p:ph type="body"/>
          </p:nvPr>
        </p:nvSpPr>
        <p:spPr>
          <a:xfrm>
            <a:off x="618480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3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94" name="PlaceHolder 25"/>
          <p:cNvSpPr>
            <a:spLocks noGrp="1"/>
          </p:cNvSpPr>
          <p:nvPr>
            <p:ph type="body"/>
          </p:nvPr>
        </p:nvSpPr>
        <p:spPr>
          <a:xfrm>
            <a:off x="8972640" y="2004480"/>
            <a:ext cx="237168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ПРИЗНАК 4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95" name="PlaceHolder 26"/>
          <p:cNvSpPr>
            <a:spLocks noGrp="1"/>
          </p:cNvSpPr>
          <p:nvPr>
            <p:ph type="sldNum" idx="48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9182B14-72E3-43E0-B048-C04F4ACFB2D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плашки_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2" name="Shape 3"/>
          <p:cNvSpPr/>
          <p:nvPr/>
        </p:nvSpPr>
        <p:spPr>
          <a:xfrm>
            <a:off x="805176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3" name="Shape 7"/>
          <p:cNvSpPr/>
          <p:nvPr/>
        </p:nvSpPr>
        <p:spPr>
          <a:xfrm>
            <a:off x="433080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4" name="Shape 11"/>
          <p:cNvSpPr/>
          <p:nvPr/>
        </p:nvSpPr>
        <p:spPr>
          <a:xfrm>
            <a:off x="609480" y="2387520"/>
            <a:ext cx="3530160" cy="336528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5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26" name="PlaceHolder 2"/>
          <p:cNvSpPr>
            <a:spLocks noGrp="1"/>
          </p:cNvSpPr>
          <p:nvPr>
            <p:ph type="body"/>
          </p:nvPr>
        </p:nvSpPr>
        <p:spPr>
          <a:xfrm>
            <a:off x="86364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27" name="PlaceHolder 3"/>
          <p:cNvSpPr>
            <a:spLocks noGrp="1"/>
          </p:cNvSpPr>
          <p:nvPr>
            <p:ph type="body"/>
          </p:nvPr>
        </p:nvSpPr>
        <p:spPr>
          <a:xfrm>
            <a:off x="86364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28" name="PlaceHolder 4"/>
          <p:cNvSpPr>
            <a:spLocks noGrp="1"/>
          </p:cNvSpPr>
          <p:nvPr>
            <p:ph type="body"/>
          </p:nvPr>
        </p:nvSpPr>
        <p:spPr>
          <a:xfrm>
            <a:off x="458460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29" name="PlaceHolder 5"/>
          <p:cNvSpPr>
            <a:spLocks noGrp="1"/>
          </p:cNvSpPr>
          <p:nvPr>
            <p:ph type="body"/>
          </p:nvPr>
        </p:nvSpPr>
        <p:spPr>
          <a:xfrm>
            <a:off x="8305920" y="323208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30" name="PlaceHolder 6"/>
          <p:cNvSpPr>
            <a:spLocks noGrp="1"/>
          </p:cNvSpPr>
          <p:nvPr>
            <p:ph type="body"/>
          </p:nvPr>
        </p:nvSpPr>
        <p:spPr>
          <a:xfrm>
            <a:off x="458460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31" name="PlaceHolder 7"/>
          <p:cNvSpPr>
            <a:spLocks noGrp="1"/>
          </p:cNvSpPr>
          <p:nvPr>
            <p:ph type="body"/>
          </p:nvPr>
        </p:nvSpPr>
        <p:spPr>
          <a:xfrm>
            <a:off x="8305920" y="292752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32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33" name="PlaceHolder 9"/>
          <p:cNvSpPr>
            <a:spLocks noGrp="1"/>
          </p:cNvSpPr>
          <p:nvPr>
            <p:ph type="sldNum" idx="3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8099BA6-E012-4A8E-8E64-32A050A9838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8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60332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79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798" name="Группа 1"/>
          <p:cNvGrpSpPr/>
          <p:nvPr/>
        </p:nvGrpSpPr>
        <p:grpSpPr>
          <a:xfrm>
            <a:off x="609480" y="1879560"/>
            <a:ext cx="10972800" cy="4368600"/>
            <a:chOff x="609480" y="1879560"/>
            <a:chExt cx="10972800" cy="4368600"/>
          </a:xfrm>
        </p:grpSpPr>
        <p:sp>
          <p:nvSpPr>
            <p:cNvPr id="11799" name="Прямоугольник с двумя скругленными противолежащими углами 2"/>
            <p:cNvSpPr/>
            <p:nvPr/>
          </p:nvSpPr>
          <p:spPr>
            <a:xfrm>
              <a:off x="609480" y="1879560"/>
              <a:ext cx="10972440" cy="4368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800" name="Shape 3"/>
            <p:cNvSpPr/>
            <p:nvPr/>
          </p:nvSpPr>
          <p:spPr>
            <a:xfrm>
              <a:off x="78732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01" name="Shape 4"/>
            <p:cNvSpPr/>
            <p:nvPr/>
          </p:nvSpPr>
          <p:spPr>
            <a:xfrm>
              <a:off x="96516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02" name="Shape 5"/>
            <p:cNvSpPr/>
            <p:nvPr/>
          </p:nvSpPr>
          <p:spPr>
            <a:xfrm>
              <a:off x="1143000" y="2038320"/>
              <a:ext cx="101160" cy="101160"/>
            </a:xfrm>
            <a:prstGeom prst="ellipse">
              <a:avLst/>
            </a:prstGeom>
            <a:solidFill>
              <a:srgbClr val="fafa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11803" name="Прямая соединительная линия 6"/>
            <p:cNvCxnSpPr/>
            <p:nvPr/>
          </p:nvCxnSpPr>
          <p:spPr>
            <a:xfrm>
              <a:off x="609480" y="2285280"/>
              <a:ext cx="10973160" cy="360"/>
            </a:xfrm>
            <a:prstGeom prst="straightConnector1">
              <a:avLst/>
            </a:prstGeom>
            <a:ln w="25400">
              <a:solidFill>
                <a:srgbClr val="fafafa"/>
              </a:solidFill>
            </a:ln>
          </p:spPr>
        </p:cxnSp>
      </p:grpSp>
      <p:sp>
        <p:nvSpPr>
          <p:cNvPr id="11804" name="PlaceHolder 2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05" name="PlaceHolder 3"/>
          <p:cNvSpPr>
            <a:spLocks noGrp="1"/>
          </p:cNvSpPr>
          <p:nvPr>
            <p:ph type="sldNum" idx="48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806874B-A29D-44A6-8269-A1C158EC6E9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99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07" name="Прямоугольник с двумя скругленными противолежащими углами 2"/>
          <p:cNvSpPr/>
          <p:nvPr/>
        </p:nvSpPr>
        <p:spPr>
          <a:xfrm>
            <a:off x="609480" y="925560"/>
            <a:ext cx="10972440" cy="5329800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1808" name="Shape 3"/>
          <p:cNvSpPr/>
          <p:nvPr/>
        </p:nvSpPr>
        <p:spPr>
          <a:xfrm>
            <a:off x="78732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09" name="Shape 4"/>
          <p:cNvSpPr/>
          <p:nvPr/>
        </p:nvSpPr>
        <p:spPr>
          <a:xfrm>
            <a:off x="96516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10" name="Shape 5"/>
          <p:cNvSpPr/>
          <p:nvPr/>
        </p:nvSpPr>
        <p:spPr>
          <a:xfrm>
            <a:off x="1143000" y="1084320"/>
            <a:ext cx="101160" cy="101160"/>
          </a:xfrm>
          <a:prstGeom prst="ellipse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1811" name="Прямая соединительная линия 6"/>
          <p:cNvCxnSpPr/>
          <p:nvPr/>
        </p:nvCxnSpPr>
        <p:spPr>
          <a:xfrm>
            <a:off x="609480" y="1330920"/>
            <a:ext cx="1097316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11812" name="PlaceHolder 1"/>
          <p:cNvSpPr>
            <a:spLocks noGrp="1"/>
          </p:cNvSpPr>
          <p:nvPr>
            <p:ph type="sldNum" idx="48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9FAA16B-CC71-4BBF-A257-817FECD9952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00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3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814" name="Группа 1"/>
          <p:cNvGrpSpPr/>
          <p:nvPr/>
        </p:nvGrpSpPr>
        <p:grpSpPr>
          <a:xfrm>
            <a:off x="4692240" y="1490760"/>
            <a:ext cx="6893280" cy="4262040"/>
            <a:chOff x="4692240" y="1490760"/>
            <a:chExt cx="6893280" cy="4262040"/>
          </a:xfrm>
        </p:grpSpPr>
        <p:sp>
          <p:nvSpPr>
            <p:cNvPr id="11815" name="Прямоугольник с двумя скругленными противолежащими углами 2"/>
            <p:cNvSpPr/>
            <p:nvPr/>
          </p:nvSpPr>
          <p:spPr>
            <a:xfrm>
              <a:off x="4692240" y="1490760"/>
              <a:ext cx="6892920" cy="4262040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816" name="Shape 3"/>
            <p:cNvSpPr/>
            <p:nvPr/>
          </p:nvSpPr>
          <p:spPr>
            <a:xfrm>
              <a:off x="487008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17" name="Shape 4"/>
            <p:cNvSpPr/>
            <p:nvPr/>
          </p:nvSpPr>
          <p:spPr>
            <a:xfrm>
              <a:off x="504792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18" name="Shape 5"/>
            <p:cNvSpPr/>
            <p:nvPr/>
          </p:nvSpPr>
          <p:spPr>
            <a:xfrm>
              <a:off x="5225760" y="164952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11819" name="Прямая соединительная линия 7"/>
            <p:cNvCxnSpPr/>
            <p:nvPr/>
          </p:nvCxnSpPr>
          <p:spPr>
            <a:xfrm>
              <a:off x="4692240" y="1896480"/>
              <a:ext cx="6893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11820" name="PlaceHolder 1"/>
          <p:cNvSpPr>
            <a:spLocks noGrp="1"/>
          </p:cNvSpPr>
          <p:nvPr>
            <p:ph type="body"/>
          </p:nvPr>
        </p:nvSpPr>
        <p:spPr>
          <a:xfrm>
            <a:off x="609480" y="2412000"/>
            <a:ext cx="3732840" cy="399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21" name="PlaceHolder 2"/>
          <p:cNvSpPr>
            <a:spLocks noGrp="1"/>
          </p:cNvSpPr>
          <p:nvPr>
            <p:ph type="body"/>
          </p:nvPr>
        </p:nvSpPr>
        <p:spPr>
          <a:xfrm>
            <a:off x="609480" y="1526760"/>
            <a:ext cx="3732840" cy="152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Минутка кода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22" name="PlaceHolder 3"/>
          <p:cNvSpPr>
            <a:spLocks noGrp="1"/>
          </p:cNvSpPr>
          <p:nvPr>
            <p:ph type="sldNum" idx="48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A8B01C7-1878-4C75-99C2-C571079F7D1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0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24" name="Прямоугольник с двумя скругленными противолежащими углами 4"/>
          <p:cNvSpPr/>
          <p:nvPr/>
        </p:nvSpPr>
        <p:spPr>
          <a:xfrm>
            <a:off x="6006240" y="2069640"/>
            <a:ext cx="5578920" cy="4185360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sp>
        <p:nvSpPr>
          <p:cNvPr id="11825" name="Shape 3"/>
          <p:cNvSpPr/>
          <p:nvPr/>
        </p:nvSpPr>
        <p:spPr>
          <a:xfrm>
            <a:off x="618408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26" name="Shape 4"/>
          <p:cNvSpPr/>
          <p:nvPr/>
        </p:nvSpPr>
        <p:spPr>
          <a:xfrm>
            <a:off x="636192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27" name="Shape 5"/>
          <p:cNvSpPr/>
          <p:nvPr/>
        </p:nvSpPr>
        <p:spPr>
          <a:xfrm>
            <a:off x="6539760" y="2228400"/>
            <a:ext cx="101160" cy="101160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6640" bIns="2664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1828" name="Прямая соединительная линия 8"/>
          <p:cNvCxnSpPr/>
          <p:nvPr/>
        </p:nvCxnSpPr>
        <p:spPr>
          <a:xfrm>
            <a:off x="6006240" y="2475360"/>
            <a:ext cx="5579640" cy="360"/>
          </a:xfrm>
          <a:prstGeom prst="straightConnector1">
            <a:avLst/>
          </a:prstGeom>
          <a:ln w="25400">
            <a:solidFill>
              <a:srgbClr val="fafafa"/>
            </a:solidFill>
          </a:ln>
        </p:spPr>
      </p:cxnSp>
      <p:sp>
        <p:nvSpPr>
          <p:cNvPr id="11829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30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31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32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33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34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35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36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37" name="PlaceHolder 8"/>
          <p:cNvSpPr>
            <a:spLocks noGrp="1"/>
          </p:cNvSpPr>
          <p:nvPr>
            <p:ph type="sldNum" idx="48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8EF62D2-BD8B-4A12-8319-80BF3EDC3C8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0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8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39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840" name="Группа 2"/>
          <p:cNvGrpSpPr/>
          <p:nvPr/>
        </p:nvGrpSpPr>
        <p:grpSpPr>
          <a:xfrm>
            <a:off x="6006240" y="1051200"/>
            <a:ext cx="5579280" cy="1847520"/>
            <a:chOff x="6006240" y="1051200"/>
            <a:chExt cx="5579280" cy="1847520"/>
          </a:xfrm>
        </p:grpSpPr>
        <p:sp>
          <p:nvSpPr>
            <p:cNvPr id="11841" name="Прямоугольник с двумя скругленными противолежащими углами 4"/>
            <p:cNvSpPr/>
            <p:nvPr/>
          </p:nvSpPr>
          <p:spPr>
            <a:xfrm>
              <a:off x="6006240" y="1051200"/>
              <a:ext cx="5578920" cy="1847520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fafafa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1842" name="Shape 3"/>
            <p:cNvSpPr/>
            <p:nvPr/>
          </p:nvSpPr>
          <p:spPr>
            <a:xfrm>
              <a:off x="618408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43" name="Shape 4"/>
            <p:cNvSpPr/>
            <p:nvPr/>
          </p:nvSpPr>
          <p:spPr>
            <a:xfrm>
              <a:off x="636192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44" name="Shape 5"/>
            <p:cNvSpPr/>
            <p:nvPr/>
          </p:nvSpPr>
          <p:spPr>
            <a:xfrm>
              <a:off x="6539760" y="1209960"/>
              <a:ext cx="101160" cy="101160"/>
            </a:xfrm>
            <a:prstGeom prst="ellipse">
              <a:avLst/>
            </a:pr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640" bIns="26640" anchor="t">
              <a:noAutofit/>
            </a:bodyPr>
            <a:p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11845" name="Прямая соединительная линия 8"/>
            <p:cNvCxnSpPr/>
            <p:nvPr/>
          </p:nvCxnSpPr>
          <p:spPr>
            <a:xfrm>
              <a:off x="6006240" y="1456920"/>
              <a:ext cx="5579640" cy="360"/>
            </a:xfrm>
            <a:prstGeom prst="straightConnector1">
              <a:avLst/>
            </a:prstGeom>
            <a:ln w="25400">
              <a:solidFill>
                <a:srgbClr val="141414"/>
              </a:solidFill>
            </a:ln>
          </p:spPr>
        </p:cxnSp>
      </p:grpSp>
      <p:sp>
        <p:nvSpPr>
          <p:cNvPr id="11846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47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48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49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50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51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52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53" name="PlaceHolder 8"/>
          <p:cNvSpPr>
            <a:spLocks noGrp="1"/>
          </p:cNvSpPr>
          <p:nvPr>
            <p:ph type="body"/>
          </p:nvPr>
        </p:nvSpPr>
        <p:spPr>
          <a:xfrm>
            <a:off x="6006240" y="3331440"/>
            <a:ext cx="5578920" cy="2923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54" name="PlaceHolder 9"/>
          <p:cNvSpPr>
            <a:spLocks noGrp="1"/>
          </p:cNvSpPr>
          <p:nvPr>
            <p:ph type="sldNum" idx="49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1005BCE-3316-4E44-A4EB-78660F5EEB15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03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56" name="Shape 26"/>
          <p:cNvSpPr/>
          <p:nvPr/>
        </p:nvSpPr>
        <p:spPr>
          <a:xfrm>
            <a:off x="60948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1857" name="PlaceHolder 1"/>
          <p:cNvSpPr>
            <a:spLocks noGrp="1"/>
          </p:cNvSpPr>
          <p:nvPr>
            <p:ph type="body"/>
          </p:nvPr>
        </p:nvSpPr>
        <p:spPr>
          <a:xfrm>
            <a:off x="8636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58" name="Shape 26"/>
          <p:cNvSpPr/>
          <p:nvPr/>
        </p:nvSpPr>
        <p:spPr>
          <a:xfrm>
            <a:off x="340236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1859" name="PlaceHolder 2"/>
          <p:cNvSpPr>
            <a:spLocks noGrp="1"/>
          </p:cNvSpPr>
          <p:nvPr>
            <p:ph type="body"/>
          </p:nvPr>
        </p:nvSpPr>
        <p:spPr>
          <a:xfrm>
            <a:off x="36565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60" name="Shape 26"/>
          <p:cNvSpPr/>
          <p:nvPr/>
        </p:nvSpPr>
        <p:spPr>
          <a:xfrm>
            <a:off x="619524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1861" name="PlaceHolder 3"/>
          <p:cNvSpPr>
            <a:spLocks noGrp="1"/>
          </p:cNvSpPr>
          <p:nvPr>
            <p:ph type="body"/>
          </p:nvPr>
        </p:nvSpPr>
        <p:spPr>
          <a:xfrm>
            <a:off x="644904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62" name="Shape 26"/>
          <p:cNvSpPr/>
          <p:nvPr/>
        </p:nvSpPr>
        <p:spPr>
          <a:xfrm>
            <a:off x="8988120" y="2222640"/>
            <a:ext cx="2596680" cy="402552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sp>
        <p:nvSpPr>
          <p:cNvPr id="11863" name="PlaceHolder 4"/>
          <p:cNvSpPr>
            <a:spLocks noGrp="1"/>
          </p:cNvSpPr>
          <p:nvPr>
            <p:ph type="body"/>
          </p:nvPr>
        </p:nvSpPr>
        <p:spPr>
          <a:xfrm>
            <a:off x="9241920" y="1449360"/>
            <a:ext cx="1592280" cy="1592640"/>
          </a:xfrm>
          <a:prstGeom prst="rect">
            <a:avLst/>
          </a:prstGeom>
          <a:solidFill>
            <a:schemeClr val="dk2"/>
          </a:solidFill>
          <a:ln w="127080">
            <a:solidFill>
              <a:schemeClr val="lt1"/>
            </a:solidFill>
            <a:round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64" name="PlaceHolder 5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Команда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65" name="PlaceHolder 6"/>
          <p:cNvSpPr>
            <a:spLocks noGrp="1"/>
          </p:cNvSpPr>
          <p:nvPr>
            <p:ph type="body"/>
          </p:nvPr>
        </p:nvSpPr>
        <p:spPr>
          <a:xfrm>
            <a:off x="92419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66" name="PlaceHolder 7"/>
          <p:cNvSpPr>
            <a:spLocks noGrp="1"/>
          </p:cNvSpPr>
          <p:nvPr>
            <p:ph type="body"/>
          </p:nvPr>
        </p:nvSpPr>
        <p:spPr>
          <a:xfrm>
            <a:off x="92419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67" name="PlaceHolder 8"/>
          <p:cNvSpPr>
            <a:spLocks noGrp="1"/>
          </p:cNvSpPr>
          <p:nvPr>
            <p:ph type="body"/>
          </p:nvPr>
        </p:nvSpPr>
        <p:spPr>
          <a:xfrm>
            <a:off x="8636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68" name="PlaceHolder 9"/>
          <p:cNvSpPr>
            <a:spLocks noGrp="1"/>
          </p:cNvSpPr>
          <p:nvPr>
            <p:ph type="body"/>
          </p:nvPr>
        </p:nvSpPr>
        <p:spPr>
          <a:xfrm>
            <a:off x="8636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69" name="PlaceHolder 10"/>
          <p:cNvSpPr>
            <a:spLocks noGrp="1"/>
          </p:cNvSpPr>
          <p:nvPr>
            <p:ph type="body"/>
          </p:nvPr>
        </p:nvSpPr>
        <p:spPr>
          <a:xfrm>
            <a:off x="365652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70" name="PlaceHolder 11"/>
          <p:cNvSpPr>
            <a:spLocks noGrp="1"/>
          </p:cNvSpPr>
          <p:nvPr>
            <p:ph type="body"/>
          </p:nvPr>
        </p:nvSpPr>
        <p:spPr>
          <a:xfrm>
            <a:off x="365652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71" name="PlaceHolder 12"/>
          <p:cNvSpPr>
            <a:spLocks noGrp="1"/>
          </p:cNvSpPr>
          <p:nvPr>
            <p:ph type="body"/>
          </p:nvPr>
        </p:nvSpPr>
        <p:spPr>
          <a:xfrm>
            <a:off x="6449040" y="3857040"/>
            <a:ext cx="1973160" cy="1734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72" name="PlaceHolder 13"/>
          <p:cNvSpPr>
            <a:spLocks noGrp="1"/>
          </p:cNvSpPr>
          <p:nvPr>
            <p:ph type="body"/>
          </p:nvPr>
        </p:nvSpPr>
        <p:spPr>
          <a:xfrm>
            <a:off x="6449040" y="41763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Описание роли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73" name="PlaceHolder 14"/>
          <p:cNvSpPr>
            <a:spLocks noGrp="1"/>
          </p:cNvSpPr>
          <p:nvPr>
            <p:ph type="body"/>
          </p:nvPr>
        </p:nvSpPr>
        <p:spPr>
          <a:xfrm>
            <a:off x="92419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74" name="PlaceHolder 15"/>
          <p:cNvSpPr>
            <a:spLocks noGrp="1"/>
          </p:cNvSpPr>
          <p:nvPr>
            <p:ph type="body"/>
          </p:nvPr>
        </p:nvSpPr>
        <p:spPr>
          <a:xfrm>
            <a:off x="64490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75" name="PlaceHolder 16"/>
          <p:cNvSpPr>
            <a:spLocks noGrp="1"/>
          </p:cNvSpPr>
          <p:nvPr>
            <p:ph type="body"/>
          </p:nvPr>
        </p:nvSpPr>
        <p:spPr>
          <a:xfrm>
            <a:off x="365652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76" name="PlaceHolder 17"/>
          <p:cNvSpPr>
            <a:spLocks noGrp="1"/>
          </p:cNvSpPr>
          <p:nvPr>
            <p:ph type="body"/>
          </p:nvPr>
        </p:nvSpPr>
        <p:spPr>
          <a:xfrm>
            <a:off x="863640" y="4676760"/>
            <a:ext cx="1973160" cy="1359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1360" indent="-171360" defTabSz="742680">
              <a:lnSpc>
                <a:spcPct val="100000"/>
              </a:lnSpc>
              <a:spcBef>
                <a:spcPts val="241"/>
              </a:spcBef>
              <a:spcAft>
                <a:spcPts val="300"/>
              </a:spcAft>
              <a:buClr>
                <a:srgbClr val="fafafa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Факт 1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77" name="PlaceHolder 18"/>
          <p:cNvSpPr>
            <a:spLocks noGrp="1"/>
          </p:cNvSpPr>
          <p:nvPr>
            <p:ph type="sldNum" idx="49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C98AFEC-DBE0-4FB9-A3B1-21B08CCE3B79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0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" name="PlaceHolder 1"/>
          <p:cNvSpPr>
            <a:spLocks noGrp="1"/>
          </p:cNvSpPr>
          <p:nvPr>
            <p:ph type="body"/>
          </p:nvPr>
        </p:nvSpPr>
        <p:spPr>
          <a:xfrm>
            <a:off x="410220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79" name="PlaceHolder 2"/>
          <p:cNvSpPr>
            <a:spLocks noGrp="1"/>
          </p:cNvSpPr>
          <p:nvPr>
            <p:ph type="body"/>
          </p:nvPr>
        </p:nvSpPr>
        <p:spPr>
          <a:xfrm>
            <a:off x="3975120" y="23241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80" name="PlaceHolder 3"/>
          <p:cNvSpPr>
            <a:spLocks noGrp="1"/>
          </p:cNvSpPr>
          <p:nvPr>
            <p:ph type="body"/>
          </p:nvPr>
        </p:nvSpPr>
        <p:spPr>
          <a:xfrm>
            <a:off x="398160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81" name="PlaceHolder 4"/>
          <p:cNvSpPr>
            <a:spLocks noGrp="1"/>
          </p:cNvSpPr>
          <p:nvPr>
            <p:ph type="body"/>
          </p:nvPr>
        </p:nvSpPr>
        <p:spPr>
          <a:xfrm>
            <a:off x="410220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82" name="PlaceHolder 5"/>
          <p:cNvSpPr>
            <a:spLocks noGrp="1"/>
          </p:cNvSpPr>
          <p:nvPr>
            <p:ph type="body"/>
          </p:nvPr>
        </p:nvSpPr>
        <p:spPr>
          <a:xfrm>
            <a:off x="397512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83" name="PlaceHolder 6"/>
          <p:cNvSpPr>
            <a:spLocks noGrp="1"/>
          </p:cNvSpPr>
          <p:nvPr>
            <p:ph type="body"/>
          </p:nvPr>
        </p:nvSpPr>
        <p:spPr>
          <a:xfrm>
            <a:off x="3981600" y="576144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84" name="PlaceHolder 7"/>
          <p:cNvSpPr>
            <a:spLocks noGrp="1"/>
          </p:cNvSpPr>
          <p:nvPr>
            <p:ph type="body"/>
          </p:nvPr>
        </p:nvSpPr>
        <p:spPr>
          <a:xfrm>
            <a:off x="989316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85" name="PlaceHolder 8"/>
          <p:cNvSpPr>
            <a:spLocks noGrp="1"/>
          </p:cNvSpPr>
          <p:nvPr>
            <p:ph type="body"/>
          </p:nvPr>
        </p:nvSpPr>
        <p:spPr>
          <a:xfrm>
            <a:off x="976608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86" name="PlaceHolder 9"/>
          <p:cNvSpPr>
            <a:spLocks noGrp="1"/>
          </p:cNvSpPr>
          <p:nvPr>
            <p:ph type="body"/>
          </p:nvPr>
        </p:nvSpPr>
        <p:spPr>
          <a:xfrm>
            <a:off x="977256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87" name="PlaceHolder 10"/>
          <p:cNvSpPr>
            <a:spLocks noGrp="1"/>
          </p:cNvSpPr>
          <p:nvPr>
            <p:ph type="body"/>
          </p:nvPr>
        </p:nvSpPr>
        <p:spPr>
          <a:xfrm>
            <a:off x="989316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88" name="PlaceHolder 11"/>
          <p:cNvSpPr>
            <a:spLocks noGrp="1"/>
          </p:cNvSpPr>
          <p:nvPr>
            <p:ph type="body"/>
          </p:nvPr>
        </p:nvSpPr>
        <p:spPr>
          <a:xfrm>
            <a:off x="976608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89" name="PlaceHolder 12"/>
          <p:cNvSpPr>
            <a:spLocks noGrp="1"/>
          </p:cNvSpPr>
          <p:nvPr>
            <p:ph type="body"/>
          </p:nvPr>
        </p:nvSpPr>
        <p:spPr>
          <a:xfrm>
            <a:off x="977256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90" name="PlaceHolder 13"/>
          <p:cNvSpPr>
            <a:spLocks noGrp="1"/>
          </p:cNvSpPr>
          <p:nvPr>
            <p:ph type="body"/>
          </p:nvPr>
        </p:nvSpPr>
        <p:spPr>
          <a:xfrm>
            <a:off x="6997680" y="60948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91" name="PlaceHolder 14"/>
          <p:cNvSpPr>
            <a:spLocks noGrp="1"/>
          </p:cNvSpPr>
          <p:nvPr>
            <p:ph type="body"/>
          </p:nvPr>
        </p:nvSpPr>
        <p:spPr>
          <a:xfrm>
            <a:off x="6870600" y="232740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92" name="PlaceHolder 15"/>
          <p:cNvSpPr>
            <a:spLocks noGrp="1"/>
          </p:cNvSpPr>
          <p:nvPr>
            <p:ph type="body"/>
          </p:nvPr>
        </p:nvSpPr>
        <p:spPr>
          <a:xfrm>
            <a:off x="6877080" y="263160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93" name="PlaceHolder 16"/>
          <p:cNvSpPr>
            <a:spLocks noGrp="1"/>
          </p:cNvSpPr>
          <p:nvPr>
            <p:ph type="body"/>
          </p:nvPr>
        </p:nvSpPr>
        <p:spPr>
          <a:xfrm>
            <a:off x="6997680" y="3740040"/>
            <a:ext cx="1587240" cy="1587240"/>
          </a:xfrm>
          <a:prstGeom prst="rect">
            <a:avLst/>
          </a:prstGeom>
          <a:solidFill>
            <a:schemeClr val="dk2"/>
          </a:solidFill>
          <a:ln w="12708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94" name="PlaceHolder 17"/>
          <p:cNvSpPr>
            <a:spLocks noGrp="1"/>
          </p:cNvSpPr>
          <p:nvPr>
            <p:ph type="body"/>
          </p:nvPr>
        </p:nvSpPr>
        <p:spPr>
          <a:xfrm>
            <a:off x="6870600" y="5457960"/>
            <a:ext cx="1841040" cy="198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Имя Фамилия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95" name="PlaceHolder 18"/>
          <p:cNvSpPr>
            <a:spLocks noGrp="1"/>
          </p:cNvSpPr>
          <p:nvPr>
            <p:ph type="body"/>
          </p:nvPr>
        </p:nvSpPr>
        <p:spPr>
          <a:xfrm>
            <a:off x="6877080" y="5762160"/>
            <a:ext cx="1828440" cy="1561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Доп информация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896" name="Image 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97" name="PlaceHolder 19"/>
          <p:cNvSpPr>
            <a:spLocks noGrp="1"/>
          </p:cNvSpPr>
          <p:nvPr>
            <p:ph type="body"/>
          </p:nvPr>
        </p:nvSpPr>
        <p:spPr>
          <a:xfrm>
            <a:off x="609480" y="3939480"/>
            <a:ext cx="3069360" cy="260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000"/>
              </a:lnSpc>
              <a:buNone/>
              <a:tabLst>
                <a:tab algn="l" pos="0"/>
              </a:tabLst>
            </a:pPr>
            <a:r>
              <a:rPr b="1" lang="ru-RU" sz="3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 заголовок</a:t>
            </a:r>
            <a:endParaRPr b="0" lang="ru-RU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98" name="PlaceHolder 20"/>
          <p:cNvSpPr>
            <a:spLocks noGrp="1"/>
          </p:cNvSpPr>
          <p:nvPr>
            <p:ph type="body"/>
          </p:nvPr>
        </p:nvSpPr>
        <p:spPr>
          <a:xfrm>
            <a:off x="609480" y="5109480"/>
            <a:ext cx="306936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899" name="PlaceHolder 21"/>
          <p:cNvSpPr>
            <a:spLocks noGrp="1"/>
          </p:cNvSpPr>
          <p:nvPr>
            <p:ph type="sldNum" idx="49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44A6141-80C8-40F8-A02C-45B37EF399E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плашки + перекрестие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5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336" name="Прямая соединительная линия 8"/>
          <p:cNvCxnSpPr/>
          <p:nvPr/>
        </p:nvCxnSpPr>
        <p:spPr>
          <a:xfrm>
            <a:off x="60948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337" name="Прямая соединительная линия 9"/>
          <p:cNvCxnSpPr/>
          <p:nvPr/>
        </p:nvCxnSpPr>
        <p:spPr>
          <a:xfrm>
            <a:off x="60948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338" name="Прямая соединительная линия 10"/>
          <p:cNvCxnSpPr/>
          <p:nvPr/>
        </p:nvCxnSpPr>
        <p:spPr>
          <a:xfrm>
            <a:off x="4419360" y="205092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339" name="Прямая соединительная линия 11"/>
          <p:cNvCxnSpPr/>
          <p:nvPr/>
        </p:nvCxnSpPr>
        <p:spPr>
          <a:xfrm>
            <a:off x="4419360" y="6255360"/>
            <a:ext cx="335304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340" name="Прямая соединительная линия 12"/>
          <p:cNvCxnSpPr/>
          <p:nvPr/>
        </p:nvCxnSpPr>
        <p:spPr>
          <a:xfrm>
            <a:off x="8229240" y="205092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341" name="Прямая соединительная линия 13"/>
          <p:cNvCxnSpPr/>
          <p:nvPr/>
        </p:nvCxnSpPr>
        <p:spPr>
          <a:xfrm>
            <a:off x="8229240" y="6255360"/>
            <a:ext cx="3353400" cy="3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cxnSp>
        <p:nvCxnSpPr>
          <p:cNvPr id="1342" name="Прямая соединительная линия 14"/>
          <p:cNvCxnSpPr/>
          <p:nvPr/>
        </p:nvCxnSpPr>
        <p:spPr>
          <a:xfrm>
            <a:off x="418932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1343" name="PlaceHolder 2"/>
          <p:cNvSpPr>
            <a:spLocks noGrp="1"/>
          </p:cNvSpPr>
          <p:nvPr>
            <p:ph type="body"/>
          </p:nvPr>
        </p:nvSpPr>
        <p:spPr>
          <a:xfrm>
            <a:off x="60948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44" name="PlaceHolder 3"/>
          <p:cNvSpPr>
            <a:spLocks noGrp="1"/>
          </p:cNvSpPr>
          <p:nvPr>
            <p:ph type="body"/>
          </p:nvPr>
        </p:nvSpPr>
        <p:spPr>
          <a:xfrm>
            <a:off x="60948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45" name="PlaceHolder 4"/>
          <p:cNvSpPr>
            <a:spLocks noGrp="1"/>
          </p:cNvSpPr>
          <p:nvPr>
            <p:ph type="body"/>
          </p:nvPr>
        </p:nvSpPr>
        <p:spPr>
          <a:xfrm>
            <a:off x="441972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46" name="PlaceHolder 5"/>
          <p:cNvSpPr>
            <a:spLocks noGrp="1"/>
          </p:cNvSpPr>
          <p:nvPr>
            <p:ph type="body"/>
          </p:nvPr>
        </p:nvSpPr>
        <p:spPr>
          <a:xfrm>
            <a:off x="8229600" y="2610000"/>
            <a:ext cx="308304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47" name="PlaceHolder 6"/>
          <p:cNvSpPr>
            <a:spLocks noGrp="1"/>
          </p:cNvSpPr>
          <p:nvPr>
            <p:ph type="body"/>
          </p:nvPr>
        </p:nvSpPr>
        <p:spPr>
          <a:xfrm>
            <a:off x="441972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48" name="PlaceHolder 7"/>
          <p:cNvSpPr>
            <a:spLocks noGrp="1"/>
          </p:cNvSpPr>
          <p:nvPr>
            <p:ph type="body"/>
          </p:nvPr>
        </p:nvSpPr>
        <p:spPr>
          <a:xfrm>
            <a:off x="8229600" y="2305080"/>
            <a:ext cx="3044880" cy="820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349" name="Прямая соединительная линия 23"/>
          <p:cNvCxnSpPr/>
          <p:nvPr/>
        </p:nvCxnSpPr>
        <p:spPr>
          <a:xfrm>
            <a:off x="8000640" y="2273040"/>
            <a:ext cx="360" cy="3697560"/>
          </a:xfrm>
          <a:prstGeom prst="straightConnector1">
            <a:avLst/>
          </a:prstGeom>
          <a:ln w="42672">
            <a:solidFill>
              <a:srgbClr val="fafafa"/>
            </a:solidFill>
          </a:ln>
        </p:spPr>
      </p:cxnSp>
      <p:sp>
        <p:nvSpPr>
          <p:cNvPr id="1350" name="PlaceHolder 8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51" name="PlaceHolder 9"/>
          <p:cNvSpPr>
            <a:spLocks noGrp="1"/>
          </p:cNvSpPr>
          <p:nvPr>
            <p:ph type="sldNum" idx="4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C81B115-A117-4109-B9A5-705500B1732B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 плашки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3" name="Shape 0"/>
          <p:cNvSpPr/>
          <p:nvPr/>
        </p:nvSpPr>
        <p:spPr>
          <a:xfrm>
            <a:off x="897876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4" name="Shape 6"/>
          <p:cNvSpPr/>
          <p:nvPr/>
        </p:nvSpPr>
        <p:spPr>
          <a:xfrm>
            <a:off x="618480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5" name="Shape 12"/>
          <p:cNvSpPr/>
          <p:nvPr/>
        </p:nvSpPr>
        <p:spPr>
          <a:xfrm>
            <a:off x="339732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6" name="Shape 18"/>
          <p:cNvSpPr/>
          <p:nvPr/>
        </p:nvSpPr>
        <p:spPr>
          <a:xfrm>
            <a:off x="609480" y="2635200"/>
            <a:ext cx="2603160" cy="30088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7" name="PlaceHolder 1"/>
          <p:cNvSpPr>
            <a:spLocks noGrp="1"/>
          </p:cNvSpPr>
          <p:nvPr>
            <p:ph type="body"/>
          </p:nvPr>
        </p:nvSpPr>
        <p:spPr>
          <a:xfrm>
            <a:off x="609480" y="1219320"/>
            <a:ext cx="4696560" cy="262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58" name="PlaceHolder 2"/>
          <p:cNvSpPr>
            <a:spLocks noGrp="1"/>
          </p:cNvSpPr>
          <p:nvPr>
            <p:ph type="body"/>
          </p:nvPr>
        </p:nvSpPr>
        <p:spPr>
          <a:xfrm>
            <a:off x="86364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59" name="PlaceHolder 3"/>
          <p:cNvSpPr>
            <a:spLocks noGrp="1"/>
          </p:cNvSpPr>
          <p:nvPr>
            <p:ph type="body"/>
          </p:nvPr>
        </p:nvSpPr>
        <p:spPr>
          <a:xfrm>
            <a:off x="86364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1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60" name="PlaceHolder 4"/>
          <p:cNvSpPr>
            <a:spLocks noGrp="1"/>
          </p:cNvSpPr>
          <p:nvPr>
            <p:ph type="body"/>
          </p:nvPr>
        </p:nvSpPr>
        <p:spPr>
          <a:xfrm>
            <a:off x="36511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61" name="PlaceHolder 5"/>
          <p:cNvSpPr>
            <a:spLocks noGrp="1"/>
          </p:cNvSpPr>
          <p:nvPr>
            <p:ph type="body"/>
          </p:nvPr>
        </p:nvSpPr>
        <p:spPr>
          <a:xfrm>
            <a:off x="643896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62" name="PlaceHolder 6"/>
          <p:cNvSpPr>
            <a:spLocks noGrp="1"/>
          </p:cNvSpPr>
          <p:nvPr>
            <p:ph type="body"/>
          </p:nvPr>
        </p:nvSpPr>
        <p:spPr>
          <a:xfrm>
            <a:off x="9232920" y="3905280"/>
            <a:ext cx="214992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ответили проверить 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63" name="PlaceHolder 7"/>
          <p:cNvSpPr>
            <a:spLocks noGrp="1"/>
          </p:cNvSpPr>
          <p:nvPr>
            <p:ph type="body"/>
          </p:nvPr>
        </p:nvSpPr>
        <p:spPr>
          <a:xfrm>
            <a:off x="36511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2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64" name="PlaceHolder 8"/>
          <p:cNvSpPr>
            <a:spLocks noGrp="1"/>
          </p:cNvSpPr>
          <p:nvPr>
            <p:ph type="body"/>
          </p:nvPr>
        </p:nvSpPr>
        <p:spPr>
          <a:xfrm>
            <a:off x="643896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3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65" name="PlaceHolder 9"/>
          <p:cNvSpPr>
            <a:spLocks noGrp="1"/>
          </p:cNvSpPr>
          <p:nvPr>
            <p:ph type="body"/>
          </p:nvPr>
        </p:nvSpPr>
        <p:spPr>
          <a:xfrm>
            <a:off x="9232920" y="36003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Пункт 4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66" name="PlaceHolder 10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67" name="PlaceHolder 11"/>
          <p:cNvSpPr>
            <a:spLocks noGrp="1"/>
          </p:cNvSpPr>
          <p:nvPr>
            <p:ph type="sldNum" idx="4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D1D9C7B-16DB-4816-B2D6-2CC7E6D6991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 + 4 плашки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5363280" cy="5645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69" name="Shape 0"/>
          <p:cNvSpPr/>
          <p:nvPr/>
        </p:nvSpPr>
        <p:spPr>
          <a:xfrm>
            <a:off x="897876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0" name="Shape 6"/>
          <p:cNvSpPr/>
          <p:nvPr/>
        </p:nvSpPr>
        <p:spPr>
          <a:xfrm>
            <a:off x="6184800" y="60948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1" name="Shape 12"/>
          <p:cNvSpPr/>
          <p:nvPr/>
        </p:nvSpPr>
        <p:spPr>
          <a:xfrm>
            <a:off x="897876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2" name="Shape 18"/>
          <p:cNvSpPr/>
          <p:nvPr/>
        </p:nvSpPr>
        <p:spPr>
          <a:xfrm>
            <a:off x="6184800" y="3524400"/>
            <a:ext cx="2603160" cy="272376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373" name="Группа 39"/>
          <p:cNvGrpSpPr/>
          <p:nvPr/>
        </p:nvGrpSpPr>
        <p:grpSpPr>
          <a:xfrm>
            <a:off x="609480" y="5638680"/>
            <a:ext cx="736200" cy="609120"/>
            <a:chOff x="609480" y="5638680"/>
            <a:chExt cx="736200" cy="609120"/>
          </a:xfrm>
        </p:grpSpPr>
        <p:sp>
          <p:nvSpPr>
            <p:cNvPr id="1374" name="Shape 24"/>
            <p:cNvSpPr/>
            <p:nvPr/>
          </p:nvSpPr>
          <p:spPr>
            <a:xfrm>
              <a:off x="609480" y="5638680"/>
              <a:ext cx="736200" cy="6091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375" name="Image 2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736560" y="5784840"/>
              <a:ext cx="482400" cy="3171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376" name="PlaceHolder 2"/>
          <p:cNvSpPr>
            <a:spLocks noGrp="1"/>
          </p:cNvSpPr>
          <p:nvPr>
            <p:ph type="body"/>
          </p:nvPr>
        </p:nvSpPr>
        <p:spPr>
          <a:xfrm>
            <a:off x="643896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77" name="PlaceHolder 3"/>
          <p:cNvSpPr>
            <a:spLocks noGrp="1"/>
          </p:cNvSpPr>
          <p:nvPr>
            <p:ph type="body"/>
          </p:nvPr>
        </p:nvSpPr>
        <p:spPr>
          <a:xfrm>
            <a:off x="9232920" y="139068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78" name="PlaceHolder 4"/>
          <p:cNvSpPr>
            <a:spLocks noGrp="1"/>
          </p:cNvSpPr>
          <p:nvPr>
            <p:ph type="body"/>
          </p:nvPr>
        </p:nvSpPr>
        <p:spPr>
          <a:xfrm>
            <a:off x="923292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79" name="PlaceHolder 5"/>
          <p:cNvSpPr>
            <a:spLocks noGrp="1"/>
          </p:cNvSpPr>
          <p:nvPr>
            <p:ph type="body"/>
          </p:nvPr>
        </p:nvSpPr>
        <p:spPr>
          <a:xfrm>
            <a:off x="6438960" y="43052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или проблему,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80" name="PlaceHolder 6"/>
          <p:cNvSpPr>
            <a:spLocks noGrp="1"/>
          </p:cNvSpPr>
          <p:nvPr>
            <p:ph type="body"/>
          </p:nvPr>
        </p:nvSpPr>
        <p:spPr>
          <a:xfrm>
            <a:off x="643896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81" name="PlaceHolder 7"/>
          <p:cNvSpPr>
            <a:spLocks noGrp="1"/>
          </p:cNvSpPr>
          <p:nvPr>
            <p:ph type="body"/>
          </p:nvPr>
        </p:nvSpPr>
        <p:spPr>
          <a:xfrm>
            <a:off x="9232920" y="10857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82" name="PlaceHolder 8"/>
          <p:cNvSpPr>
            <a:spLocks noGrp="1"/>
          </p:cNvSpPr>
          <p:nvPr>
            <p:ph type="body"/>
          </p:nvPr>
        </p:nvSpPr>
        <p:spPr>
          <a:xfrm>
            <a:off x="923292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83" name="PlaceHolder 9"/>
          <p:cNvSpPr>
            <a:spLocks noGrp="1"/>
          </p:cNvSpPr>
          <p:nvPr>
            <p:ph type="body"/>
          </p:nvPr>
        </p:nvSpPr>
        <p:spPr>
          <a:xfrm>
            <a:off x="6438960" y="405828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84" name="PlaceHolder 10"/>
          <p:cNvSpPr>
            <a:spLocks noGrp="1"/>
          </p:cNvSpPr>
          <p:nvPr>
            <p:ph type="body"/>
          </p:nvPr>
        </p:nvSpPr>
        <p:spPr>
          <a:xfrm>
            <a:off x="643896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85" name="PlaceHolder 11"/>
          <p:cNvSpPr>
            <a:spLocks noGrp="1"/>
          </p:cNvSpPr>
          <p:nvPr>
            <p:ph type="body"/>
          </p:nvPr>
        </p:nvSpPr>
        <p:spPr>
          <a:xfrm>
            <a:off x="923292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86" name="PlaceHolder 12"/>
          <p:cNvSpPr>
            <a:spLocks noGrp="1"/>
          </p:cNvSpPr>
          <p:nvPr>
            <p:ph type="body"/>
          </p:nvPr>
        </p:nvSpPr>
        <p:spPr>
          <a:xfrm>
            <a:off x="923292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87" name="PlaceHolder 13"/>
          <p:cNvSpPr>
            <a:spLocks noGrp="1"/>
          </p:cNvSpPr>
          <p:nvPr>
            <p:ph type="body"/>
          </p:nvPr>
        </p:nvSpPr>
        <p:spPr>
          <a:xfrm>
            <a:off x="643896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88" name="PlaceHolder 14"/>
          <p:cNvSpPr>
            <a:spLocks noGrp="1"/>
          </p:cNvSpPr>
          <p:nvPr>
            <p:ph type="sldNum" idx="4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F4AA493-942C-4427-8066-FB94D65CD6E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+ 4 карточки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0"/>
          <p:cNvSpPr/>
          <p:nvPr/>
        </p:nvSpPr>
        <p:spPr>
          <a:xfrm>
            <a:off x="433080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0" name="Shape 6"/>
          <p:cNvSpPr/>
          <p:nvPr/>
        </p:nvSpPr>
        <p:spPr>
          <a:xfrm>
            <a:off x="433080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1" name="Shape 12"/>
          <p:cNvSpPr/>
          <p:nvPr/>
        </p:nvSpPr>
        <p:spPr>
          <a:xfrm>
            <a:off x="8051760" y="60948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2" name="Shape 18"/>
          <p:cNvSpPr/>
          <p:nvPr/>
        </p:nvSpPr>
        <p:spPr>
          <a:xfrm>
            <a:off x="8051760" y="3524400"/>
            <a:ext cx="3530160" cy="272376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3" name="Image 1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4" name="PlaceHolder 1"/>
          <p:cNvSpPr>
            <a:spLocks noGrp="1"/>
          </p:cNvSpPr>
          <p:nvPr>
            <p:ph type="body"/>
          </p:nvPr>
        </p:nvSpPr>
        <p:spPr>
          <a:xfrm>
            <a:off x="609480" y="229860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95" name="PlaceHolder 2"/>
          <p:cNvSpPr>
            <a:spLocks noGrp="1"/>
          </p:cNvSpPr>
          <p:nvPr>
            <p:ph type="body"/>
          </p:nvPr>
        </p:nvSpPr>
        <p:spPr>
          <a:xfrm>
            <a:off x="458460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96" name="PlaceHolder 3"/>
          <p:cNvSpPr>
            <a:spLocks noGrp="1"/>
          </p:cNvSpPr>
          <p:nvPr>
            <p:ph type="body"/>
          </p:nvPr>
        </p:nvSpPr>
        <p:spPr>
          <a:xfrm>
            <a:off x="458460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97" name="PlaceHolder 4"/>
          <p:cNvSpPr>
            <a:spLocks noGrp="1"/>
          </p:cNvSpPr>
          <p:nvPr>
            <p:ph type="body"/>
          </p:nvPr>
        </p:nvSpPr>
        <p:spPr>
          <a:xfrm>
            <a:off x="8270640" y="139068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98" name="PlaceHolder 5"/>
          <p:cNvSpPr>
            <a:spLocks noGrp="1"/>
          </p:cNvSpPr>
          <p:nvPr>
            <p:ph type="body"/>
          </p:nvPr>
        </p:nvSpPr>
        <p:spPr>
          <a:xfrm>
            <a:off x="8270640" y="108576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99" name="PlaceHolder 6"/>
          <p:cNvSpPr>
            <a:spLocks noGrp="1"/>
          </p:cNvSpPr>
          <p:nvPr>
            <p:ph type="body"/>
          </p:nvPr>
        </p:nvSpPr>
        <p:spPr>
          <a:xfrm>
            <a:off x="458460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00" name="PlaceHolder 7"/>
          <p:cNvSpPr>
            <a:spLocks noGrp="1"/>
          </p:cNvSpPr>
          <p:nvPr>
            <p:ph type="body"/>
          </p:nvPr>
        </p:nvSpPr>
        <p:spPr>
          <a:xfrm>
            <a:off x="458460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01" name="PlaceHolder 8"/>
          <p:cNvSpPr>
            <a:spLocks noGrp="1"/>
          </p:cNvSpPr>
          <p:nvPr>
            <p:ph type="body"/>
          </p:nvPr>
        </p:nvSpPr>
        <p:spPr>
          <a:xfrm>
            <a:off x="8270640" y="430416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ответили проверить 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02" name="PlaceHolder 9"/>
          <p:cNvSpPr>
            <a:spLocks noGrp="1"/>
          </p:cNvSpPr>
          <p:nvPr>
            <p:ph type="body"/>
          </p:nvPr>
        </p:nvSpPr>
        <p:spPr>
          <a:xfrm>
            <a:off x="8270640" y="405828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03" name="PlaceHolder 10"/>
          <p:cNvSpPr>
            <a:spLocks noGrp="1"/>
          </p:cNvSpPr>
          <p:nvPr>
            <p:ph type="body"/>
          </p:nvPr>
        </p:nvSpPr>
        <p:spPr>
          <a:xfrm>
            <a:off x="454968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(01)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04" name="PlaceHolder 11"/>
          <p:cNvSpPr>
            <a:spLocks noGrp="1"/>
          </p:cNvSpPr>
          <p:nvPr>
            <p:ph type="body"/>
          </p:nvPr>
        </p:nvSpPr>
        <p:spPr>
          <a:xfrm>
            <a:off x="8270640" y="86364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(02)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05" name="PlaceHolder 12"/>
          <p:cNvSpPr>
            <a:spLocks noGrp="1"/>
          </p:cNvSpPr>
          <p:nvPr>
            <p:ph type="body"/>
          </p:nvPr>
        </p:nvSpPr>
        <p:spPr>
          <a:xfrm>
            <a:off x="827064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(04)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06" name="PlaceHolder 13"/>
          <p:cNvSpPr>
            <a:spLocks noGrp="1"/>
          </p:cNvSpPr>
          <p:nvPr>
            <p:ph type="body"/>
          </p:nvPr>
        </p:nvSpPr>
        <p:spPr>
          <a:xfrm>
            <a:off x="4549680" y="3778200"/>
            <a:ext cx="2145960" cy="13051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 baseline="30000">
                <a:solidFill>
                  <a:schemeClr val="accent2"/>
                </a:solidFill>
                <a:effectLst/>
                <a:uFillTx/>
                <a:latin typeface="Inter"/>
                <a:ea typeface="Inter"/>
              </a:rPr>
              <a:t>(03)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07" name="PlaceHolder 14"/>
          <p:cNvSpPr>
            <a:spLocks noGrp="1"/>
          </p:cNvSpPr>
          <p:nvPr>
            <p:ph type="body"/>
          </p:nvPr>
        </p:nvSpPr>
        <p:spPr>
          <a:xfrm>
            <a:off x="609480" y="868680"/>
            <a:ext cx="3482280" cy="1929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08" name="PlaceHolder 15"/>
          <p:cNvSpPr>
            <a:spLocks noGrp="1"/>
          </p:cNvSpPr>
          <p:nvPr>
            <p:ph type="sldNum" idx="4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A8015BD-5088-43C8-A5B2-876FEEEE93B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 карточек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0"/>
          <p:cNvSpPr/>
          <p:nvPr/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0" name="Shape 3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1" name="Shape 5"/>
          <p:cNvSpPr/>
          <p:nvPr/>
        </p:nvSpPr>
        <p:spPr>
          <a:xfrm>
            <a:off x="433080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2" name="Shape 7"/>
          <p:cNvSpPr/>
          <p:nvPr/>
        </p:nvSpPr>
        <p:spPr>
          <a:xfrm>
            <a:off x="60948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3" name="Shape 9"/>
          <p:cNvSpPr/>
          <p:nvPr/>
        </p:nvSpPr>
        <p:spPr>
          <a:xfrm>
            <a:off x="8051760" y="60948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4" name="Shape 11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5" name="Shape 13"/>
          <p:cNvSpPr/>
          <p:nvPr/>
        </p:nvSpPr>
        <p:spPr>
          <a:xfrm>
            <a:off x="10960200" y="343080"/>
            <a:ext cx="761760" cy="50760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16" name="Image 5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417" name="Группа 34"/>
          <p:cNvGrpSpPr/>
          <p:nvPr/>
        </p:nvGrpSpPr>
        <p:grpSpPr>
          <a:xfrm>
            <a:off x="3376080" y="2577240"/>
            <a:ext cx="449640" cy="449640"/>
            <a:chOff x="3376080" y="2577240"/>
            <a:chExt cx="449640" cy="449640"/>
          </a:xfrm>
        </p:grpSpPr>
        <p:sp>
          <p:nvSpPr>
            <p:cNvPr id="1418" name="Овал 35"/>
            <p:cNvSpPr/>
            <p:nvPr/>
          </p:nvSpPr>
          <p:spPr>
            <a:xfrm>
              <a:off x="3376080" y="2577240"/>
              <a:ext cx="449640" cy="44964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419" name="Рисунок 36" descr="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3480120" y="27104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420" name="PlaceHolder 1"/>
          <p:cNvSpPr>
            <a:spLocks noGrp="1"/>
          </p:cNvSpPr>
          <p:nvPr>
            <p:ph type="body"/>
          </p:nvPr>
        </p:nvSpPr>
        <p:spPr>
          <a:xfrm>
            <a:off x="863640" y="863640"/>
            <a:ext cx="2962080" cy="2192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000"/>
            </a:b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в карточке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21" name="PlaceHolder 2"/>
          <p:cNvSpPr>
            <a:spLocks noGrp="1"/>
          </p:cNvSpPr>
          <p:nvPr>
            <p:ph type="body"/>
          </p:nvPr>
        </p:nvSpPr>
        <p:spPr>
          <a:xfrm>
            <a:off x="458460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22" name="PlaceHolder 3"/>
          <p:cNvSpPr>
            <a:spLocks noGrp="1"/>
          </p:cNvSpPr>
          <p:nvPr>
            <p:ph type="body"/>
          </p:nvPr>
        </p:nvSpPr>
        <p:spPr>
          <a:xfrm>
            <a:off x="8305920" y="86364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23" name="PlaceHolder 4"/>
          <p:cNvSpPr>
            <a:spLocks noGrp="1"/>
          </p:cNvSpPr>
          <p:nvPr>
            <p:ph type="body"/>
          </p:nvPr>
        </p:nvSpPr>
        <p:spPr>
          <a:xfrm>
            <a:off x="458460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24" name="PlaceHolder 5"/>
          <p:cNvSpPr>
            <a:spLocks noGrp="1"/>
          </p:cNvSpPr>
          <p:nvPr>
            <p:ph type="body"/>
          </p:nvPr>
        </p:nvSpPr>
        <p:spPr>
          <a:xfrm>
            <a:off x="830592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25" name="PlaceHolder 6"/>
          <p:cNvSpPr>
            <a:spLocks noGrp="1"/>
          </p:cNvSpPr>
          <p:nvPr>
            <p:ph type="body"/>
          </p:nvPr>
        </p:nvSpPr>
        <p:spPr>
          <a:xfrm>
            <a:off x="863640" y="3778200"/>
            <a:ext cx="3037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…моя цель – стать высококвалифицированным специалистом в области  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Data Science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 внести значимый вклад в развитие сферы информационных технологий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26" name="PlaceHolder 7"/>
          <p:cNvSpPr>
            <a:spLocks noGrp="1"/>
          </p:cNvSpPr>
          <p:nvPr>
            <p:ph type="sldNum" idx="4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4A56DEE-697A-4CD6-8DBA-12C21E37F21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ик перекрестие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7" name="Прямая соединительная линия 25"/>
          <p:cNvCxnSpPr/>
          <p:nvPr/>
        </p:nvCxnSpPr>
        <p:spPr>
          <a:xfrm>
            <a:off x="609480" y="1546920"/>
            <a:ext cx="859176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428" name="Прямая соединительная линия 26"/>
          <p:cNvCxnSpPr/>
          <p:nvPr/>
        </p:nvCxnSpPr>
        <p:spPr>
          <a:xfrm>
            <a:off x="94906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429" name="Прямая соединительная линия 27"/>
          <p:cNvCxnSpPr/>
          <p:nvPr/>
        </p:nvCxnSpPr>
        <p:spPr>
          <a:xfrm>
            <a:off x="94906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430" name="Прямая соединительная линия 28"/>
          <p:cNvCxnSpPr/>
          <p:nvPr/>
        </p:nvCxnSpPr>
        <p:spPr>
          <a:xfrm>
            <a:off x="9806400" y="1546920"/>
            <a:ext cx="17794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1431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2" name="PlaceHolder 1"/>
          <p:cNvSpPr>
            <a:spLocks noGrp="1"/>
          </p:cNvSpPr>
          <p:nvPr>
            <p:ph type="body"/>
          </p:nvPr>
        </p:nvSpPr>
        <p:spPr>
          <a:xfrm>
            <a:off x="609480" y="-2989440"/>
            <a:ext cx="8591040" cy="729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33" name="PlaceHolder 2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34" name="PlaceHolder 3"/>
          <p:cNvSpPr>
            <a:spLocks noGrp="1"/>
          </p:cNvSpPr>
          <p:nvPr>
            <p:ph type="body"/>
          </p:nvPr>
        </p:nvSpPr>
        <p:spPr>
          <a:xfrm>
            <a:off x="9806760" y="-9867240"/>
            <a:ext cx="1778400" cy="1616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algn="r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Дата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 карточек_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0"/>
          <p:cNvSpPr/>
          <p:nvPr/>
        </p:nvSpPr>
        <p:spPr>
          <a:xfrm>
            <a:off x="60948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6" name="Shape 4"/>
          <p:cNvSpPr/>
          <p:nvPr/>
        </p:nvSpPr>
        <p:spPr>
          <a:xfrm>
            <a:off x="433080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7" name="Shape 8"/>
          <p:cNvSpPr/>
          <p:nvPr/>
        </p:nvSpPr>
        <p:spPr>
          <a:xfrm>
            <a:off x="8051760" y="93348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8" name="Shape 12"/>
          <p:cNvSpPr/>
          <p:nvPr/>
        </p:nvSpPr>
        <p:spPr>
          <a:xfrm>
            <a:off x="60948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9" name="Shape 16"/>
          <p:cNvSpPr/>
          <p:nvPr/>
        </p:nvSpPr>
        <p:spPr>
          <a:xfrm>
            <a:off x="433080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0" name="Shape 20"/>
          <p:cNvSpPr/>
          <p:nvPr/>
        </p:nvSpPr>
        <p:spPr>
          <a:xfrm>
            <a:off x="8051760" y="3841920"/>
            <a:ext cx="3530160" cy="2400120"/>
          </a:xfrm>
          <a:prstGeom prst="rect">
            <a:avLst/>
          </a:prstGeom>
          <a:noFill/>
          <a:ln w="254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41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2" name="PlaceHolder 1"/>
          <p:cNvSpPr>
            <a:spLocks noGrp="1"/>
          </p:cNvSpPr>
          <p:nvPr>
            <p:ph type="body"/>
          </p:nvPr>
        </p:nvSpPr>
        <p:spPr>
          <a:xfrm>
            <a:off x="86364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3" name="PlaceHolder 2"/>
          <p:cNvSpPr>
            <a:spLocks noGrp="1"/>
          </p:cNvSpPr>
          <p:nvPr>
            <p:ph type="body"/>
          </p:nvPr>
        </p:nvSpPr>
        <p:spPr>
          <a:xfrm>
            <a:off x="86364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4" name="PlaceHolder 3"/>
          <p:cNvSpPr>
            <a:spLocks noGrp="1"/>
          </p:cNvSpPr>
          <p:nvPr>
            <p:ph type="body"/>
          </p:nvPr>
        </p:nvSpPr>
        <p:spPr>
          <a:xfrm>
            <a:off x="458460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5" name="PlaceHolder 4"/>
          <p:cNvSpPr>
            <a:spLocks noGrp="1"/>
          </p:cNvSpPr>
          <p:nvPr>
            <p:ph type="body"/>
          </p:nvPr>
        </p:nvSpPr>
        <p:spPr>
          <a:xfrm>
            <a:off x="458460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6" name="PlaceHolder 5"/>
          <p:cNvSpPr>
            <a:spLocks noGrp="1"/>
          </p:cNvSpPr>
          <p:nvPr>
            <p:ph type="body"/>
          </p:nvPr>
        </p:nvSpPr>
        <p:spPr>
          <a:xfrm>
            <a:off x="8305920" y="177804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7" name="PlaceHolder 6"/>
          <p:cNvSpPr>
            <a:spLocks noGrp="1"/>
          </p:cNvSpPr>
          <p:nvPr>
            <p:ph type="body"/>
          </p:nvPr>
        </p:nvSpPr>
        <p:spPr>
          <a:xfrm>
            <a:off x="8305920" y="147312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8" name="PlaceHolder 7"/>
          <p:cNvSpPr>
            <a:spLocks noGrp="1"/>
          </p:cNvSpPr>
          <p:nvPr>
            <p:ph type="body"/>
          </p:nvPr>
        </p:nvSpPr>
        <p:spPr>
          <a:xfrm>
            <a:off x="458460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49" name="PlaceHolder 8"/>
          <p:cNvSpPr>
            <a:spLocks noGrp="1"/>
          </p:cNvSpPr>
          <p:nvPr>
            <p:ph type="body"/>
          </p:nvPr>
        </p:nvSpPr>
        <p:spPr>
          <a:xfrm>
            <a:off x="458460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50" name="PlaceHolder 9"/>
          <p:cNvSpPr>
            <a:spLocks noGrp="1"/>
          </p:cNvSpPr>
          <p:nvPr>
            <p:ph type="body"/>
          </p:nvPr>
        </p:nvSpPr>
        <p:spPr>
          <a:xfrm>
            <a:off x="830592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51" name="PlaceHolder 10"/>
          <p:cNvSpPr>
            <a:spLocks noGrp="1"/>
          </p:cNvSpPr>
          <p:nvPr>
            <p:ph type="body"/>
          </p:nvPr>
        </p:nvSpPr>
        <p:spPr>
          <a:xfrm>
            <a:off x="830592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52" name="PlaceHolder 11"/>
          <p:cNvSpPr>
            <a:spLocks noGrp="1"/>
          </p:cNvSpPr>
          <p:nvPr>
            <p:ph type="body"/>
          </p:nvPr>
        </p:nvSpPr>
        <p:spPr>
          <a:xfrm>
            <a:off x="863640" y="4686480"/>
            <a:ext cx="3028680" cy="591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53" name="PlaceHolder 12"/>
          <p:cNvSpPr>
            <a:spLocks noGrp="1"/>
          </p:cNvSpPr>
          <p:nvPr>
            <p:ph type="body"/>
          </p:nvPr>
        </p:nvSpPr>
        <p:spPr>
          <a:xfrm>
            <a:off x="863640" y="4381560"/>
            <a:ext cx="215856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54" name="PlaceHolder 13"/>
          <p:cNvSpPr>
            <a:spLocks noGrp="1"/>
          </p:cNvSpPr>
          <p:nvPr>
            <p:ph type="sldNum" idx="4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BFB8545-11BC-44CA-AF84-5495ADDE63E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крывающий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13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14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15" name="Прямая соединительная линия 4"/>
          <p:cNvCxnSpPr/>
          <p:nvPr/>
        </p:nvCxnSpPr>
        <p:spPr>
          <a:xfrm>
            <a:off x="5621040" y="1546920"/>
            <a:ext cx="59648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116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Рисунок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511960" y="1873080"/>
            <a:ext cx="6073560" cy="439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лайд для формул_1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6" name="PlaceHolder 1"/>
          <p:cNvSpPr>
            <a:spLocks noGrp="1"/>
          </p:cNvSpPr>
          <p:nvPr>
            <p:ph type="body"/>
          </p:nvPr>
        </p:nvSpPr>
        <p:spPr>
          <a:xfrm>
            <a:off x="609480" y="177624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слайда 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457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8" name="PlaceHolder 2"/>
          <p:cNvSpPr>
            <a:spLocks noGrp="1"/>
          </p:cNvSpPr>
          <p:nvPr>
            <p:ph type="body"/>
          </p:nvPr>
        </p:nvSpPr>
        <p:spPr>
          <a:xfrm>
            <a:off x="6000840" y="558000"/>
            <a:ext cx="558468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3399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Наконец, мы можем сформулировать без доказательства основной результат, к которому мы стремились в этом материале. Как говорилось выше, в множестве действительных чисел не все уравнения имеют решения.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59" name="PlaceHolder 3"/>
          <p:cNvSpPr>
            <a:spLocks noGrp="1"/>
          </p:cNvSpPr>
          <p:nvPr>
            <p:ph type="body"/>
          </p:nvPr>
        </p:nvSpPr>
        <p:spPr>
          <a:xfrm>
            <a:off x="5997600" y="1508400"/>
            <a:ext cx="5584680" cy="182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121"/>
              </a:lnSpc>
              <a:spcBef>
                <a:spcPts val="261"/>
              </a:spcBef>
              <a:buNone/>
              <a:tabLst>
                <a:tab algn="l" pos="0"/>
              </a:tabLst>
            </a:pPr>
            <a:r>
              <a:rPr b="0" lang="ru-RU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𝑓(𝑧)=𝑎𝑛𝑧𝑛 +𝑎𝑛−1𝑧𝑛−1 +...+𝑎1𝑧 + 𝑎0, 𝑎𝑛 ≠ 0.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60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449240" cy="1072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61" name="PlaceHolder 5"/>
          <p:cNvSpPr>
            <a:spLocks noGrp="1"/>
          </p:cNvSpPr>
          <p:nvPr>
            <p:ph type="sldNum" idx="4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783B98E-DB39-4803-9EF1-786A91E8F65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лайд для формул_2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3" name="PlaceHolder 1"/>
          <p:cNvSpPr>
            <a:spLocks noGrp="1"/>
          </p:cNvSpPr>
          <p:nvPr>
            <p:ph type="body"/>
          </p:nvPr>
        </p:nvSpPr>
        <p:spPr>
          <a:xfrm>
            <a:off x="609480" y="2838600"/>
            <a:ext cx="3097440" cy="975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Тезис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800"/>
            </a:b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(и более)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464" name="Image 2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59500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5" name="PlaceHolder 2"/>
          <p:cNvSpPr>
            <a:spLocks noGrp="1"/>
          </p:cNvSpPr>
          <p:nvPr>
            <p:ph type="body"/>
          </p:nvPr>
        </p:nvSpPr>
        <p:spPr>
          <a:xfrm>
            <a:off x="6191280" y="1175400"/>
            <a:ext cx="539424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457200">
              <a:lnSpc>
                <a:spcPts val="3399"/>
              </a:lnSpc>
              <a:spcBef>
                <a:spcPts val="24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Давайте рассмотрим уравнение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121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𝑥2 = −1.</a:t>
            </a:r>
            <a:endParaRPr b="0" lang="ru-RU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457200">
              <a:lnSpc>
                <a:spcPts val="3399"/>
              </a:lnSpc>
              <a:spcBef>
                <a:spcPts val="261"/>
              </a:spcBef>
              <a:spcAft>
                <a:spcPts val="1800"/>
              </a:spcAft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В действительных числах </a:t>
            </a:r>
            <a:r>
              <a:rPr b="0" lang="en-US" sz="1300" strike="noStrike" u="none">
                <a:solidFill>
                  <a:srgbClr val="141414"/>
                </a:solidFill>
                <a:effectLst/>
                <a:uFillTx/>
                <a:latin typeface="STIX Two Math Regular"/>
                <a:ea typeface="STIX Two Math Regular"/>
              </a:rPr>
              <a:t>(𝑥 ∈ ℝ)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у этого уравнения нет решения, </a:t>
            </a:r>
            <a:br>
              <a:rPr sz="1200"/>
            </a:b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потому что квадрат любого деиствительного числа неотрицателен.  Чтобы решить это уравнение, нам нужно </a:t>
            </a:r>
            <a:r>
              <a:rPr b="0" lang="en-US" sz="120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расширить множество действительных чисел.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66" name="Shape 4"/>
          <p:cNvSpPr/>
          <p:nvPr/>
        </p:nvSpPr>
        <p:spPr>
          <a:xfrm>
            <a:off x="6000840" y="648360"/>
            <a:ext cx="1206000" cy="374400"/>
          </a:xfrm>
          <a:prstGeom prst="rect">
            <a:avLst/>
          </a:prstGeom>
          <a:noFill/>
          <a:ln w="25400">
            <a:solidFill>
              <a:srgbClr val="14141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7" name="Shape 6"/>
          <p:cNvSpPr/>
          <p:nvPr/>
        </p:nvSpPr>
        <p:spPr>
          <a:xfrm>
            <a:off x="6051600" y="597240"/>
            <a:ext cx="380520" cy="11412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68" name="Image 3" descr=" 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74640" y="608400"/>
            <a:ext cx="8028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9" name="Image 5" descr=" 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6195960" y="608400"/>
            <a:ext cx="91800" cy="9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0" name="Image 7" descr=" 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6325200" y="608400"/>
            <a:ext cx="87480" cy="918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471" name="Прямая соединительная линия 16"/>
          <p:cNvCxnSpPr/>
          <p:nvPr/>
        </p:nvCxnSpPr>
        <p:spPr>
          <a:xfrm>
            <a:off x="6000480" y="904680"/>
            <a:ext cx="360" cy="1849680"/>
          </a:xfrm>
          <a:prstGeom prst="straightConnector1">
            <a:avLst/>
          </a:prstGeom>
          <a:ln w="25400">
            <a:solidFill>
              <a:srgbClr val="141414"/>
            </a:solidFill>
          </a:ln>
        </p:spPr>
      </p:cxnSp>
      <p:sp>
        <p:nvSpPr>
          <p:cNvPr id="1472" name="PlaceHolder 3"/>
          <p:cNvSpPr>
            <a:spLocks noGrp="1"/>
          </p:cNvSpPr>
          <p:nvPr>
            <p:ph type="body"/>
          </p:nvPr>
        </p:nvSpPr>
        <p:spPr>
          <a:xfrm>
            <a:off x="6078240" y="766440"/>
            <a:ext cx="1050840" cy="1514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algn="ctr" defTabSz="742680">
              <a:lnSpc>
                <a:spcPct val="100000"/>
              </a:lnSpc>
              <a:spcBef>
                <a:spcPts val="181"/>
              </a:spcBef>
              <a:buNone/>
              <a:tabLst>
                <a:tab algn="l" pos="0"/>
              </a:tabLst>
            </a:pPr>
            <a:r>
              <a:rPr b="1" lang="ru-RU" sz="900" spc="51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ПРИМЕР</a:t>
            </a:r>
            <a:endParaRPr b="0" lang="ru-RU" sz="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73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184280" cy="11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74" name="PlaceHolder 5"/>
          <p:cNvSpPr>
            <a:spLocks noGrp="1"/>
          </p:cNvSpPr>
          <p:nvPr>
            <p:ph type="sldNum" idx="4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47BD074-2F9C-4627-9BBB-093A3781390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лайд для схем_1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6" name="PlaceHolder 1"/>
          <p:cNvSpPr>
            <a:spLocks noGrp="1"/>
          </p:cNvSpPr>
          <p:nvPr>
            <p:ph type="body"/>
          </p:nvPr>
        </p:nvSpPr>
        <p:spPr>
          <a:xfrm>
            <a:off x="609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77" name="PlaceHolder 2"/>
          <p:cNvSpPr>
            <a:spLocks noGrp="1"/>
          </p:cNvSpPr>
          <p:nvPr>
            <p:ph type="body"/>
          </p:nvPr>
        </p:nvSpPr>
        <p:spPr>
          <a:xfrm>
            <a:off x="609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78" name="PlaceHolder 3"/>
          <p:cNvSpPr>
            <a:spLocks noGrp="1"/>
          </p:cNvSpPr>
          <p:nvPr>
            <p:ph type="body"/>
          </p:nvPr>
        </p:nvSpPr>
        <p:spPr>
          <a:xfrm>
            <a:off x="609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79" name="PlaceHolder 4"/>
          <p:cNvSpPr>
            <a:spLocks noGrp="1"/>
          </p:cNvSpPr>
          <p:nvPr>
            <p:ph type="body"/>
          </p:nvPr>
        </p:nvSpPr>
        <p:spPr>
          <a:xfrm>
            <a:off x="6621480" y="5835600"/>
            <a:ext cx="3866760" cy="189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80" name="PlaceHolder 5"/>
          <p:cNvSpPr>
            <a:spLocks noGrp="1"/>
          </p:cNvSpPr>
          <p:nvPr>
            <p:ph type="body"/>
          </p:nvPr>
        </p:nvSpPr>
        <p:spPr>
          <a:xfrm>
            <a:off x="6621480" y="5530680"/>
            <a:ext cx="3866760" cy="271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81" name="PlaceHolder 6"/>
          <p:cNvSpPr>
            <a:spLocks noGrp="1"/>
          </p:cNvSpPr>
          <p:nvPr>
            <p:ph type="body"/>
          </p:nvPr>
        </p:nvSpPr>
        <p:spPr>
          <a:xfrm>
            <a:off x="6621480" y="2131560"/>
            <a:ext cx="3456000" cy="31384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82" name="PlaceHolder 7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83" name="PlaceHolder 8"/>
          <p:cNvSpPr>
            <a:spLocks noGrp="1"/>
          </p:cNvSpPr>
          <p:nvPr>
            <p:ph type="sldNum" idx="4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F2E5781-54F0-4F33-918E-95FA3C67ED3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лайд для схем_2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PlaceHolder 1"/>
          <p:cNvSpPr>
            <a:spLocks noGrp="1"/>
          </p:cNvSpPr>
          <p:nvPr>
            <p:ph type="body"/>
          </p:nvPr>
        </p:nvSpPr>
        <p:spPr>
          <a:xfrm>
            <a:off x="34333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1485" name="Прямая соединительная линия 14"/>
          <p:cNvCxnSpPr/>
          <p:nvPr/>
        </p:nvCxnSpPr>
        <p:spPr>
          <a:xfrm>
            <a:off x="609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486" name="Прямая соединительная линия 15"/>
          <p:cNvCxnSpPr/>
          <p:nvPr/>
        </p:nvCxnSpPr>
        <p:spPr>
          <a:xfrm>
            <a:off x="6095880" y="402588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487" name="Прямая соединительная линия 16"/>
          <p:cNvCxnSpPr/>
          <p:nvPr/>
        </p:nvCxnSpPr>
        <p:spPr>
          <a:xfrm>
            <a:off x="6324480" y="3784320"/>
            <a:ext cx="5258160" cy="36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cxnSp>
        <p:nvCxnSpPr>
          <p:cNvPr id="1488" name="Прямая соединительная линия 17"/>
          <p:cNvCxnSpPr/>
          <p:nvPr/>
        </p:nvCxnSpPr>
        <p:spPr>
          <a:xfrm>
            <a:off x="6095880" y="1344240"/>
            <a:ext cx="360" cy="2229840"/>
          </a:xfrm>
          <a:prstGeom prst="straightConnector1">
            <a:avLst/>
          </a:prstGeom>
          <a:ln w="42672">
            <a:solidFill>
              <a:srgbClr val="141414"/>
            </a:solidFill>
          </a:ln>
        </p:spPr>
      </p:cxnSp>
      <p:pic>
        <p:nvPicPr>
          <p:cNvPr id="148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0" name="PlaceHolder 2"/>
          <p:cNvSpPr>
            <a:spLocks noGrp="1"/>
          </p:cNvSpPr>
          <p:nvPr>
            <p:ph type="body"/>
          </p:nvPr>
        </p:nvSpPr>
        <p:spPr>
          <a:xfrm>
            <a:off x="34333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1" name="PlaceHolder 3"/>
          <p:cNvSpPr>
            <a:spLocks noGrp="1"/>
          </p:cNvSpPr>
          <p:nvPr>
            <p:ph type="body"/>
          </p:nvPr>
        </p:nvSpPr>
        <p:spPr>
          <a:xfrm>
            <a:off x="9160920" y="134424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2" name="PlaceHolder 4"/>
          <p:cNvSpPr>
            <a:spLocks noGrp="1"/>
          </p:cNvSpPr>
          <p:nvPr>
            <p:ph type="body"/>
          </p:nvPr>
        </p:nvSpPr>
        <p:spPr>
          <a:xfrm>
            <a:off x="9160920" y="4049280"/>
            <a:ext cx="2421000" cy="2198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3" name="PlaceHolder 5"/>
          <p:cNvSpPr>
            <a:spLocks noGrp="1"/>
          </p:cNvSpPr>
          <p:nvPr>
            <p:ph type="body"/>
          </p:nvPr>
        </p:nvSpPr>
        <p:spPr>
          <a:xfrm>
            <a:off x="609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4" name="PlaceHolder 6"/>
          <p:cNvSpPr>
            <a:spLocks noGrp="1"/>
          </p:cNvSpPr>
          <p:nvPr>
            <p:ph type="body"/>
          </p:nvPr>
        </p:nvSpPr>
        <p:spPr>
          <a:xfrm>
            <a:off x="609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5" name="PlaceHolder 7"/>
          <p:cNvSpPr>
            <a:spLocks noGrp="1"/>
          </p:cNvSpPr>
          <p:nvPr>
            <p:ph type="body"/>
          </p:nvPr>
        </p:nvSpPr>
        <p:spPr>
          <a:xfrm>
            <a:off x="6324480" y="23486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6" name="PlaceHolder 8"/>
          <p:cNvSpPr>
            <a:spLocks noGrp="1"/>
          </p:cNvSpPr>
          <p:nvPr>
            <p:ph type="body"/>
          </p:nvPr>
        </p:nvSpPr>
        <p:spPr>
          <a:xfrm>
            <a:off x="6324480" y="5041440"/>
            <a:ext cx="2149920" cy="1666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7" name="PlaceHolder 9"/>
          <p:cNvSpPr>
            <a:spLocks noGrp="1"/>
          </p:cNvSpPr>
          <p:nvPr>
            <p:ph type="body"/>
          </p:nvPr>
        </p:nvSpPr>
        <p:spPr>
          <a:xfrm>
            <a:off x="609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8" name="PlaceHolder 10"/>
          <p:cNvSpPr>
            <a:spLocks noGrp="1"/>
          </p:cNvSpPr>
          <p:nvPr>
            <p:ph type="body"/>
          </p:nvPr>
        </p:nvSpPr>
        <p:spPr>
          <a:xfrm>
            <a:off x="609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9" name="PlaceHolder 11"/>
          <p:cNvSpPr>
            <a:spLocks noGrp="1"/>
          </p:cNvSpPr>
          <p:nvPr>
            <p:ph type="body"/>
          </p:nvPr>
        </p:nvSpPr>
        <p:spPr>
          <a:xfrm>
            <a:off x="6324480" y="265320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00" name="PlaceHolder 12"/>
          <p:cNvSpPr>
            <a:spLocks noGrp="1"/>
          </p:cNvSpPr>
          <p:nvPr>
            <p:ph type="body"/>
          </p:nvPr>
        </p:nvSpPr>
        <p:spPr>
          <a:xfrm>
            <a:off x="6324480" y="5339520"/>
            <a:ext cx="2421000" cy="806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1486080">
              <a:lnSpc>
                <a:spcPts val="2999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US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 вопрос или проблему, а затем решите моделировать процесс</a:t>
            </a:r>
            <a:r>
              <a:rPr b="0" lang="ru-RU" sz="10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 чтобы получить конкретный ответ или проверить чей-то  готовый вывод</a:t>
            </a:r>
            <a:endParaRPr b="0" lang="ru-RU" sz="1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01" name="PlaceHolder 1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02" name="PlaceHolder 14"/>
          <p:cNvSpPr>
            <a:spLocks noGrp="1"/>
          </p:cNvSpPr>
          <p:nvPr>
            <p:ph type="sldNum" idx="4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DEB2D5B-8E8D-481A-A1BD-F92CC271497C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04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5" name="PlaceHolder 2"/>
          <p:cNvSpPr>
            <a:spLocks noGrp="1"/>
          </p:cNvSpPr>
          <p:nvPr>
            <p:ph type="body"/>
          </p:nvPr>
        </p:nvSpPr>
        <p:spPr>
          <a:xfrm>
            <a:off x="5994360" y="156528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06" name="PlaceHolder 3"/>
          <p:cNvSpPr>
            <a:spLocks noGrp="1"/>
          </p:cNvSpPr>
          <p:nvPr>
            <p:ph type="body"/>
          </p:nvPr>
        </p:nvSpPr>
        <p:spPr>
          <a:xfrm>
            <a:off x="5994360" y="3425760"/>
            <a:ext cx="5590800" cy="20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</a:t>
            </a:r>
            <a:br>
              <a:rPr sz="1500"/>
            </a:b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процесс, чтобы получить конкретный ответ или проверить чей-то готовый вывод 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07" name="PlaceHolder 4"/>
          <p:cNvSpPr>
            <a:spLocks noGrp="1"/>
          </p:cNvSpPr>
          <p:nvPr>
            <p:ph type="body"/>
          </p:nvPr>
        </p:nvSpPr>
        <p:spPr>
          <a:xfrm>
            <a:off x="5994360" y="4358520"/>
            <a:ext cx="485100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А затем решите моделировать процесс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-171360" defTabSz="742680">
              <a:lnSpc>
                <a:spcPts val="1701"/>
              </a:lnSpc>
              <a:spcAft>
                <a:spcPts val="300"/>
              </a:spcAft>
              <a:buClr>
                <a:srgbClr val="969696"/>
              </a:buClr>
              <a:buFont typeface="Arial"/>
              <a:buChar char="•"/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08" name="PlaceHolder 5"/>
          <p:cNvSpPr>
            <a:spLocks noGrp="1"/>
          </p:cNvSpPr>
          <p:nvPr>
            <p:ph type="sldNum" idx="5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1B1128B-17EF-43E1-8A76-101FE6EFEF1D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фото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body"/>
          </p:nvPr>
        </p:nvSpPr>
        <p:spPr>
          <a:xfrm>
            <a:off x="60948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1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1" name="PlaceHolder 2"/>
          <p:cNvSpPr>
            <a:spLocks noGrp="1"/>
          </p:cNvSpPr>
          <p:nvPr>
            <p:ph type="body"/>
          </p:nvPr>
        </p:nvSpPr>
        <p:spPr>
          <a:xfrm>
            <a:off x="433080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12" name="PlaceHolder 3"/>
          <p:cNvSpPr>
            <a:spLocks noGrp="1"/>
          </p:cNvSpPr>
          <p:nvPr>
            <p:ph type="body"/>
          </p:nvPr>
        </p:nvSpPr>
        <p:spPr>
          <a:xfrm>
            <a:off x="8051760" y="1365120"/>
            <a:ext cx="3530160" cy="41209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13" name="PlaceHolder 4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14" name="PlaceHolder 5"/>
          <p:cNvSpPr>
            <a:spLocks noGrp="1"/>
          </p:cNvSpPr>
          <p:nvPr>
            <p:ph type="body"/>
          </p:nvPr>
        </p:nvSpPr>
        <p:spPr>
          <a:xfrm>
            <a:off x="60948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15" name="PlaceHolder 6"/>
          <p:cNvSpPr>
            <a:spLocks noGrp="1"/>
          </p:cNvSpPr>
          <p:nvPr>
            <p:ph type="body"/>
          </p:nvPr>
        </p:nvSpPr>
        <p:spPr>
          <a:xfrm>
            <a:off x="433080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16" name="PlaceHolder 7"/>
          <p:cNvSpPr>
            <a:spLocks noGrp="1"/>
          </p:cNvSpPr>
          <p:nvPr>
            <p:ph type="body"/>
          </p:nvPr>
        </p:nvSpPr>
        <p:spPr>
          <a:xfrm>
            <a:off x="8051760" y="5646600"/>
            <a:ext cx="353016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Описание фото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(или даже три)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17" name="PlaceHolder 8"/>
          <p:cNvSpPr>
            <a:spLocks noGrp="1"/>
          </p:cNvSpPr>
          <p:nvPr>
            <p:ph type="sldNum" idx="5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4883DAE-898E-48D5-A772-E980114E59C3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3 фото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PlaceHolder 1"/>
          <p:cNvSpPr>
            <a:spLocks noGrp="1"/>
          </p:cNvSpPr>
          <p:nvPr>
            <p:ph type="body"/>
          </p:nvPr>
        </p:nvSpPr>
        <p:spPr>
          <a:xfrm rot="10800000">
            <a:off x="7588080" y="207072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19" name="PlaceHolder 2"/>
          <p:cNvSpPr>
            <a:spLocks noGrp="1"/>
          </p:cNvSpPr>
          <p:nvPr>
            <p:ph type="body"/>
          </p:nvPr>
        </p:nvSpPr>
        <p:spPr>
          <a:xfrm>
            <a:off x="3403800" y="2070000"/>
            <a:ext cx="3993840" cy="41850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2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521" name="Группа 4"/>
          <p:cNvGrpSpPr/>
          <p:nvPr/>
        </p:nvGrpSpPr>
        <p:grpSpPr>
          <a:xfrm>
            <a:off x="-1317240" y="4155120"/>
            <a:ext cx="3846960" cy="4201200"/>
            <a:chOff x="-1317240" y="4155120"/>
            <a:chExt cx="3846960" cy="4201200"/>
          </a:xfrm>
        </p:grpSpPr>
        <p:sp>
          <p:nvSpPr>
            <p:cNvPr id="1522" name="Полилиния 5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6279096 w 6814415"/>
                <a:gd name="GluePoint1Y" fmla="*/ 6278380 h 6813648"/>
                <a:gd name="GluePoint2X" fmla="*/ 5239819 w 6814415"/>
                <a:gd name="GluePoint2Y" fmla="*/ 1574426 h 6813648"/>
                <a:gd name="GluePoint3X" fmla="*/ 535323 w 6814415"/>
                <a:gd name="GluePoint3Y" fmla="*/ 535266 h 6813648"/>
                <a:gd name="GluePoint4X" fmla="*/ 1574600 w 6814415"/>
                <a:gd name="GluePoint4Y" fmla="*/ 5239220 h 6813648"/>
                <a:gd name="GluePoint5X" fmla="*/ 6279096 w 6814415"/>
                <a:gd name="GluePoint5Y" fmla="*/ 6278380 h 6813648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523" name="Полилиния 6"/>
            <p:cNvSpPr/>
            <p:nvPr/>
          </p:nvSpPr>
          <p:spPr>
            <a:xfrm rot="16200000">
              <a:off x="-770400" y="4879080"/>
              <a:ext cx="2754000" cy="2753280"/>
            </a:xfrm>
            <a:custGeom>
              <a:avLst/>
              <a:gdLst>
                <a:gd name="textAreaLeft" fmla="*/ 0 w 2754000"/>
                <a:gd name="textAreaRight" fmla="*/ 2754360 w 2754000"/>
                <a:gd name="textAreaTop" fmla="*/ 0 h 2753280"/>
                <a:gd name="textAreaBottom" fmla="*/ 2753640 h 2753280"/>
                <a:gd name="GluePoint1X" fmla="*/ 5239806 w 6814415"/>
                <a:gd name="GluePoint1Y" fmla="*/ 5239220 h 6813643"/>
                <a:gd name="GluePoint2X" fmla="*/ 6279096 w 6814415"/>
                <a:gd name="GluePoint2Y" fmla="*/ 535266 h 6813643"/>
                <a:gd name="GluePoint3X" fmla="*/ 1574600 w 6814415"/>
                <a:gd name="GluePoint3Y" fmla="*/ 1574426 h 6813643"/>
                <a:gd name="GluePoint4X" fmla="*/ 535323 w 6814415"/>
                <a:gd name="GluePoint4Y" fmla="*/ 6278380 h 6813643"/>
                <a:gd name="GluePoint5X" fmla="*/ 5239806 w 6814415"/>
                <a:gd name="GluePoint5Y" fmla="*/ 5239220 h 6813643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524" name="Полилиния 7"/>
            <p:cNvSpPr/>
            <p:nvPr/>
          </p:nvSpPr>
          <p:spPr>
            <a:xfrm rot="16200000">
              <a:off x="-1037520" y="4600440"/>
              <a:ext cx="258840" cy="258480"/>
            </a:xfrm>
            <a:custGeom>
              <a:avLst/>
              <a:gdLst>
                <a:gd name="textAreaLeft" fmla="*/ 0 w 258840"/>
                <a:gd name="textAreaRight" fmla="*/ 259200 w 258840"/>
                <a:gd name="textAreaTop" fmla="*/ 0 h 258480"/>
                <a:gd name="textAreaBottom" fmla="*/ 258840 h 258480"/>
                <a:gd name="GluePoint1X" fmla="*/ 320424 w 640848"/>
                <a:gd name="GluePoint1Y" fmla="*/ 640777 h 640776"/>
                <a:gd name="GluePoint2X" fmla="*/ 640849 w 640848"/>
                <a:gd name="GluePoint2Y" fmla="*/ 320388 h 640776"/>
                <a:gd name="GluePoint3X" fmla="*/ 320424 w 640848"/>
                <a:gd name="GluePoint3Y" fmla="*/ 0 h 640776"/>
                <a:gd name="GluePoint4X" fmla="*/ 0 w 640848"/>
                <a:gd name="GluePoint4Y" fmla="*/ 320388 h 640776"/>
                <a:gd name="GluePoint5X" fmla="*/ 320424 w 640848"/>
                <a:gd name="GluePoint5Y" fmla="*/ 640777 h 640776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525" name="Полилиния 14"/>
            <p:cNvSpPr/>
            <p:nvPr/>
          </p:nvSpPr>
          <p:spPr>
            <a:xfrm rot="16200000">
              <a:off x="-1491840" y="6253200"/>
              <a:ext cx="4201200" cy="4680"/>
            </a:xfrm>
            <a:custGeom>
              <a:avLst/>
              <a:gdLst>
                <a:gd name="textAreaLeft" fmla="*/ 0 w 4201200"/>
                <a:gd name="textAreaRight" fmla="*/ 4201560 w 4201200"/>
                <a:gd name="textAreaTop" fmla="*/ 0 h 4680"/>
                <a:gd name="textAreaBottom" fmla="*/ 5040 h 4680"/>
                <a:gd name="GluePoint1X" fmla="*/ 10394564 w 10394564"/>
                <a:gd name="GluePoint1Y" fmla="*/ 0 h 12815"/>
                <a:gd name="GluePoint2X" fmla="*/ 0 w 10394564"/>
                <a:gd name="GluePoint2Y" fmla="*/ 0 h 12815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9960" bIns="-3996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526" name="Полилиния 15"/>
            <p:cNvSpPr/>
            <p:nvPr/>
          </p:nvSpPr>
          <p:spPr>
            <a:xfrm rot="16200000">
              <a:off x="603720" y="4329360"/>
              <a:ext cx="4680" cy="3846960"/>
            </a:xfrm>
            <a:custGeom>
              <a:avLst/>
              <a:gdLst>
                <a:gd name="textAreaLeft" fmla="*/ 0 w 4680"/>
                <a:gd name="textAreaRight" fmla="*/ 5040 w 4680"/>
                <a:gd name="textAreaTop" fmla="*/ 0 h 3846960"/>
                <a:gd name="textAreaBottom" fmla="*/ 3847320 h 3846960"/>
                <a:gd name="GluePoint1X" fmla="*/ 0 w 12816"/>
                <a:gd name="GluePoint1Y" fmla="*/ 0 h 9519594"/>
                <a:gd name="GluePoint2X" fmla="*/ 0 w 12816"/>
                <a:gd name="GluePoint2Y" fmla="*/ 9519595 h 951959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</a:cxnLst>
              <a:rect l="textAreaLeft" t="textAreaTop" r="textAreaRight" b="textAreaBottom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w="25400">
              <a:solidFill>
                <a:srgbClr val="14141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527" name="Полилиния 16"/>
            <p:cNvSpPr/>
            <p:nvPr/>
          </p:nvSpPr>
          <p:spPr>
            <a:xfrm rot="16200000">
              <a:off x="1267200" y="5429520"/>
              <a:ext cx="144720" cy="144720"/>
            </a:xfrm>
            <a:custGeom>
              <a:avLst/>
              <a:gdLst>
                <a:gd name="textAreaLeft" fmla="*/ 0 w 144720"/>
                <a:gd name="textAreaRight" fmla="*/ 145080 w 144720"/>
                <a:gd name="textAreaTop" fmla="*/ 0 h 144720"/>
                <a:gd name="textAreaBottom" fmla="*/ 145080 h 144720"/>
                <a:gd name="GluePoint1X" fmla="*/ 358875 w 358875"/>
                <a:gd name="GluePoint1Y" fmla="*/ 179417 h 358834"/>
                <a:gd name="GluePoint2X" fmla="*/ 179438 w 358875"/>
                <a:gd name="GluePoint2Y" fmla="*/ 358835 h 358834"/>
                <a:gd name="GluePoint3X" fmla="*/ 0 w 358875"/>
                <a:gd name="GluePoint3Y" fmla="*/ 179417 h 358834"/>
                <a:gd name="GluePoint4X" fmla="*/ 179438 w 358875"/>
                <a:gd name="GluePoint4Y" fmla="*/ 0 h 358834"/>
                <a:gd name="GluePoint5X" fmla="*/ 358875 w 358875"/>
                <a:gd name="GluePoint5Y" fmla="*/ 179417 h 35883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>
              <a:solidFill>
                <a:srgbClr val="14141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  <p:sp>
          <p:nvSpPr>
            <p:cNvPr id="1528" name="Полилиния 17"/>
            <p:cNvSpPr/>
            <p:nvPr/>
          </p:nvSpPr>
          <p:spPr>
            <a:xfrm rot="16200000">
              <a:off x="500040" y="7888680"/>
              <a:ext cx="212040" cy="212040"/>
            </a:xfrm>
            <a:custGeom>
              <a:avLst/>
              <a:gdLst>
                <a:gd name="textAreaLeft" fmla="*/ 0 w 212040"/>
                <a:gd name="textAreaRight" fmla="*/ 212400 w 212040"/>
                <a:gd name="textAreaTop" fmla="*/ 0 h 212040"/>
                <a:gd name="textAreaBottom" fmla="*/ 212400 h 212040"/>
                <a:gd name="GluePoint1X" fmla="*/ 166621 w 166620"/>
                <a:gd name="GluePoint1Y" fmla="*/ 83301 h 166601"/>
                <a:gd name="GluePoint2X" fmla="*/ 83310 w 166620"/>
                <a:gd name="GluePoint2Y" fmla="*/ 166602 h 166601"/>
                <a:gd name="GluePoint3X" fmla="*/ 0 w 166620"/>
                <a:gd name="GluePoint3Y" fmla="*/ 83301 h 166601"/>
                <a:gd name="GluePoint4X" fmla="*/ 83310 w 166620"/>
                <a:gd name="GluePoint4Y" fmla="*/ 0 h 166601"/>
                <a:gd name="GluePoint5X" fmla="*/ 166621 w 166620"/>
                <a:gd name="GluePoint5Y" fmla="*/ 83301 h 16660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>
              <a:solidFill>
                <a:srgbClr val="fafa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529" name="PlaceHolder 3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30" name="PlaceHolder 4"/>
          <p:cNvSpPr>
            <a:spLocks noGrp="1"/>
          </p:cNvSpPr>
          <p:nvPr>
            <p:ph type="sldNum" idx="5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E4C78E2-2C56-4F96-92D8-14098C964A0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нкты + фото справа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32" name="PlaceHolder 2"/>
          <p:cNvSpPr>
            <a:spLocks noGrp="1"/>
          </p:cNvSpPr>
          <p:nvPr>
            <p:ph type="body"/>
          </p:nvPr>
        </p:nvSpPr>
        <p:spPr>
          <a:xfrm>
            <a:off x="609480" y="437400"/>
            <a:ext cx="4696560" cy="95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33" name="Shape 22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34" name="Image 2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5" name="Image 2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6" name="PlaceHolder 3"/>
          <p:cNvSpPr>
            <a:spLocks noGrp="1"/>
          </p:cNvSpPr>
          <p:nvPr>
            <p:ph type="body"/>
          </p:nvPr>
        </p:nvSpPr>
        <p:spPr>
          <a:xfrm>
            <a:off x="1495440" y="161316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37" name="PlaceHolder 4"/>
          <p:cNvSpPr>
            <a:spLocks noGrp="1"/>
          </p:cNvSpPr>
          <p:nvPr>
            <p:ph type="body"/>
          </p:nvPr>
        </p:nvSpPr>
        <p:spPr>
          <a:xfrm>
            <a:off x="1495440" y="19180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38" name="PlaceHolder 5"/>
          <p:cNvSpPr>
            <a:spLocks noGrp="1"/>
          </p:cNvSpPr>
          <p:nvPr>
            <p:ph type="body"/>
          </p:nvPr>
        </p:nvSpPr>
        <p:spPr>
          <a:xfrm>
            <a:off x="1495440" y="285372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39" name="PlaceHolder 6"/>
          <p:cNvSpPr>
            <a:spLocks noGrp="1"/>
          </p:cNvSpPr>
          <p:nvPr>
            <p:ph type="body"/>
          </p:nvPr>
        </p:nvSpPr>
        <p:spPr>
          <a:xfrm>
            <a:off x="1495440" y="315828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40" name="PlaceHolder 7"/>
          <p:cNvSpPr>
            <a:spLocks noGrp="1"/>
          </p:cNvSpPr>
          <p:nvPr>
            <p:ph type="body"/>
          </p:nvPr>
        </p:nvSpPr>
        <p:spPr>
          <a:xfrm>
            <a:off x="1495440" y="41194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41" name="PlaceHolder 8"/>
          <p:cNvSpPr>
            <a:spLocks noGrp="1"/>
          </p:cNvSpPr>
          <p:nvPr>
            <p:ph type="body"/>
          </p:nvPr>
        </p:nvSpPr>
        <p:spPr>
          <a:xfrm>
            <a:off x="1495440" y="44244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42" name="PlaceHolder 9"/>
          <p:cNvSpPr>
            <a:spLocks noGrp="1"/>
          </p:cNvSpPr>
          <p:nvPr>
            <p:ph type="body"/>
          </p:nvPr>
        </p:nvSpPr>
        <p:spPr>
          <a:xfrm>
            <a:off x="1495440" y="5365080"/>
            <a:ext cx="469872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43" name="PlaceHolder 10"/>
          <p:cNvSpPr>
            <a:spLocks noGrp="1"/>
          </p:cNvSpPr>
          <p:nvPr>
            <p:ph type="body"/>
          </p:nvPr>
        </p:nvSpPr>
        <p:spPr>
          <a:xfrm>
            <a:off x="1495440" y="5670000"/>
            <a:ext cx="469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лашка + фото + пункты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PlaceHolder 1"/>
          <p:cNvSpPr>
            <a:spLocks noGrp="1"/>
          </p:cNvSpPr>
          <p:nvPr>
            <p:ph type="body"/>
          </p:nvPr>
        </p:nvSpPr>
        <p:spPr>
          <a:xfrm>
            <a:off x="3206880" y="0"/>
            <a:ext cx="350064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45" name="Shape 0"/>
          <p:cNvSpPr/>
          <p:nvPr/>
        </p:nvSpPr>
        <p:spPr>
          <a:xfrm>
            <a:off x="0" y="0"/>
            <a:ext cx="3206520" cy="685764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141414"/>
              </a:solidFill>
              <a:effectLst/>
              <a:uFillTx/>
              <a:latin typeface="Calibri"/>
            </a:endParaRPr>
          </a:p>
        </p:txBody>
      </p:sp>
      <p:pic>
        <p:nvPicPr>
          <p:cNvPr id="1546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7" name="PlaceHolder 2"/>
          <p:cNvSpPr>
            <a:spLocks noGrp="1"/>
          </p:cNvSpPr>
          <p:nvPr>
            <p:ph type="body"/>
          </p:nvPr>
        </p:nvSpPr>
        <p:spPr>
          <a:xfrm>
            <a:off x="7257960" y="807480"/>
            <a:ext cx="4323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48" name="PlaceHolder 3"/>
          <p:cNvSpPr>
            <a:spLocks noGrp="1"/>
          </p:cNvSpPr>
          <p:nvPr>
            <p:ph type="body"/>
          </p:nvPr>
        </p:nvSpPr>
        <p:spPr>
          <a:xfrm>
            <a:off x="7836840" y="250992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49" name="PlaceHolder 4"/>
          <p:cNvSpPr>
            <a:spLocks noGrp="1"/>
          </p:cNvSpPr>
          <p:nvPr>
            <p:ph type="body"/>
          </p:nvPr>
        </p:nvSpPr>
        <p:spPr>
          <a:xfrm>
            <a:off x="7836840" y="340128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50" name="PlaceHolder 5"/>
          <p:cNvSpPr>
            <a:spLocks noGrp="1"/>
          </p:cNvSpPr>
          <p:nvPr>
            <p:ph type="body"/>
          </p:nvPr>
        </p:nvSpPr>
        <p:spPr>
          <a:xfrm>
            <a:off x="7836840" y="429804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51" name="PlaceHolder 6"/>
          <p:cNvSpPr>
            <a:spLocks noGrp="1"/>
          </p:cNvSpPr>
          <p:nvPr>
            <p:ph type="body"/>
          </p:nvPr>
        </p:nvSpPr>
        <p:spPr>
          <a:xfrm>
            <a:off x="7836840" y="5194800"/>
            <a:ext cx="3745080" cy="207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52" name="PlaceHolder 7"/>
          <p:cNvSpPr>
            <a:spLocks noGrp="1"/>
          </p:cNvSpPr>
          <p:nvPr>
            <p:ph type="body"/>
          </p:nvPr>
        </p:nvSpPr>
        <p:spPr>
          <a:xfrm>
            <a:off x="609480" y="28447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53" name="PlaceHolder 8"/>
          <p:cNvSpPr>
            <a:spLocks noGrp="1"/>
          </p:cNvSpPr>
          <p:nvPr>
            <p:ph type="body"/>
          </p:nvPr>
        </p:nvSpPr>
        <p:spPr>
          <a:xfrm>
            <a:off x="609480" y="398160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54" name="PlaceHolder 9"/>
          <p:cNvSpPr>
            <a:spLocks noGrp="1"/>
          </p:cNvSpPr>
          <p:nvPr>
            <p:ph type="body"/>
          </p:nvPr>
        </p:nvSpPr>
        <p:spPr>
          <a:xfrm>
            <a:off x="609480" y="5118120"/>
            <a:ext cx="1642320" cy="360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499"/>
              </a:lnSpc>
              <a:buNone/>
              <a:tabLst>
                <a:tab algn="l" pos="0"/>
              </a:tabLst>
            </a:pPr>
            <a:r>
              <a:rPr b="1" lang="ru-RU" sz="4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ХХ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55" name="PlaceHolder 10"/>
          <p:cNvSpPr>
            <a:spLocks noGrp="1"/>
          </p:cNvSpPr>
          <p:nvPr>
            <p:ph type="body"/>
          </p:nvPr>
        </p:nvSpPr>
        <p:spPr>
          <a:xfrm>
            <a:off x="609480" y="338148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56" name="PlaceHolder 11"/>
          <p:cNvSpPr>
            <a:spLocks noGrp="1"/>
          </p:cNvSpPr>
          <p:nvPr>
            <p:ph type="body"/>
          </p:nvPr>
        </p:nvSpPr>
        <p:spPr>
          <a:xfrm>
            <a:off x="609480" y="451800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57" name="PlaceHolder 12"/>
          <p:cNvSpPr>
            <a:spLocks noGrp="1"/>
          </p:cNvSpPr>
          <p:nvPr>
            <p:ph type="body"/>
          </p:nvPr>
        </p:nvSpPr>
        <p:spPr>
          <a:xfrm>
            <a:off x="609480" y="5654520"/>
            <a:ext cx="2234880" cy="1250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большие цифры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58" name="PlaceHolder 13"/>
          <p:cNvSpPr>
            <a:spLocks noGrp="1"/>
          </p:cNvSpPr>
          <p:nvPr>
            <p:ph type="body"/>
          </p:nvPr>
        </p:nvSpPr>
        <p:spPr>
          <a:xfrm>
            <a:off x="609480" y="1593720"/>
            <a:ext cx="2234880" cy="2749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Подзаголовок </a:t>
            </a:r>
            <a:br>
              <a:rPr sz="2400"/>
            </a:br>
            <a:r>
              <a:rPr b="0" lang="ru-RU" sz="2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59" name="PlaceHolder 14"/>
          <p:cNvSpPr>
            <a:spLocks noGrp="1"/>
          </p:cNvSpPr>
          <p:nvPr>
            <p:ph type="sldNum" idx="53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B852C5E-F4FF-4557-8D83-44DA649DB4EA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итульник с фото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PlaceHolder 1"/>
          <p:cNvSpPr>
            <a:spLocks noGrp="1"/>
          </p:cNvSpPr>
          <p:nvPr>
            <p:ph type="body"/>
          </p:nvPr>
        </p:nvSpPr>
        <p:spPr>
          <a:xfrm>
            <a:off x="6705720" y="609480"/>
            <a:ext cx="4876560" cy="56383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61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562" name="Прямая соединительная линия 2"/>
          <p:cNvCxnSpPr/>
          <p:nvPr/>
        </p:nvCxnSpPr>
        <p:spPr>
          <a:xfrm>
            <a:off x="609480" y="1546920"/>
            <a:ext cx="523944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563" name="Прямая соединительная линия 3"/>
          <p:cNvCxnSpPr/>
          <p:nvPr/>
        </p:nvCxnSpPr>
        <p:spPr>
          <a:xfrm>
            <a:off x="609588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564" name="Прямая соединительная линия 4"/>
          <p:cNvCxnSpPr/>
          <p:nvPr/>
        </p:nvCxnSpPr>
        <p:spPr>
          <a:xfrm>
            <a:off x="609588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sp>
        <p:nvSpPr>
          <p:cNvPr id="1565" name="PlaceHolder 2"/>
          <p:cNvSpPr>
            <a:spLocks noGrp="1"/>
          </p:cNvSpPr>
          <p:nvPr>
            <p:ph type="body"/>
          </p:nvPr>
        </p:nvSpPr>
        <p:spPr>
          <a:xfrm>
            <a:off x="609480" y="-9680760"/>
            <a:ext cx="5238720" cy="1415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презентации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на три строки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66" name="PlaceHolder 3"/>
          <p:cNvSpPr>
            <a:spLocks noGrp="1"/>
          </p:cNvSpPr>
          <p:nvPr>
            <p:ph type="body"/>
          </p:nvPr>
        </p:nvSpPr>
        <p:spPr>
          <a:xfrm>
            <a:off x="609480" y="2242080"/>
            <a:ext cx="5238720" cy="299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ru-RU" sz="21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 презентации</a:t>
            </a:r>
            <a:endParaRPr b="0" lang="ru-RU" sz="2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67" name="PlaceHolder 4"/>
          <p:cNvSpPr>
            <a:spLocks noGrp="1"/>
          </p:cNvSpPr>
          <p:nvPr>
            <p:ph type="body"/>
          </p:nvPr>
        </p:nvSpPr>
        <p:spPr>
          <a:xfrm>
            <a:off x="609480" y="4580280"/>
            <a:ext cx="5238720" cy="171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крывающий_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Прямая соединительная линия 1"/>
          <p:cNvCxnSpPr/>
          <p:nvPr/>
        </p:nvCxnSpPr>
        <p:spPr>
          <a:xfrm>
            <a:off x="606240" y="1546920"/>
            <a:ext cx="4409280" cy="36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21" name="Прямая соединительная линия 2"/>
          <p:cNvCxnSpPr/>
          <p:nvPr/>
        </p:nvCxnSpPr>
        <p:spPr>
          <a:xfrm>
            <a:off x="5304960" y="1873080"/>
            <a:ext cx="360" cy="438264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cxnSp>
        <p:nvCxnSpPr>
          <p:cNvPr id="122" name="Прямая соединительная линия 3"/>
          <p:cNvCxnSpPr/>
          <p:nvPr/>
        </p:nvCxnSpPr>
        <p:spPr>
          <a:xfrm>
            <a:off x="5304960" y="609480"/>
            <a:ext cx="360" cy="660600"/>
          </a:xfrm>
          <a:prstGeom prst="straightConnector1">
            <a:avLst/>
          </a:prstGeom>
          <a:ln w="42672">
            <a:solidFill>
              <a:srgbClr val="e6e6e6"/>
            </a:solidFill>
          </a:ln>
        </p:spPr>
      </p:cxnSp>
      <p:pic>
        <p:nvPicPr>
          <p:cNvPr id="123" name="Image 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09480" y="609480"/>
            <a:ext cx="3479400" cy="61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body"/>
          </p:nvPr>
        </p:nvSpPr>
        <p:spPr>
          <a:xfrm>
            <a:off x="609480" y="-13944600"/>
            <a:ext cx="4408560" cy="1719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743760">
              <a:lnSpc>
                <a:spcPts val="5499"/>
              </a:lnSpc>
              <a:buNone/>
              <a:tabLst>
                <a:tab algn="l" pos="0"/>
              </a:tabLst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6103800"/>
            <a:ext cx="2671560" cy="88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ct val="11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Спикер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917320" y="609480"/>
            <a:ext cx="5659200" cy="565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 + карточки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PlaceHolder 1"/>
          <p:cNvSpPr>
            <a:spLocks noGrp="1"/>
          </p:cNvSpPr>
          <p:nvPr>
            <p:ph type="body"/>
          </p:nvPr>
        </p:nvSpPr>
        <p:spPr>
          <a:xfrm>
            <a:off x="609480" y="60948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69" name="PlaceHolder 2"/>
          <p:cNvSpPr>
            <a:spLocks noGrp="1"/>
          </p:cNvSpPr>
          <p:nvPr>
            <p:ph type="body"/>
          </p:nvPr>
        </p:nvSpPr>
        <p:spPr>
          <a:xfrm>
            <a:off x="4330800" y="3524400"/>
            <a:ext cx="3530160" cy="271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70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1" name="Shape 0"/>
          <p:cNvSpPr/>
          <p:nvPr/>
        </p:nvSpPr>
        <p:spPr>
          <a:xfrm>
            <a:off x="4330800" y="60948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2" name="Shape 4"/>
          <p:cNvSpPr/>
          <p:nvPr/>
        </p:nvSpPr>
        <p:spPr>
          <a:xfrm>
            <a:off x="8051760" y="3524400"/>
            <a:ext cx="3530160" cy="2717280"/>
          </a:xfrm>
          <a:prstGeom prst="rect">
            <a:avLst/>
          </a:prstGeom>
          <a:solidFill>
            <a:srgbClr val="3044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3" name="PlaceHolder 3"/>
          <p:cNvSpPr>
            <a:spLocks noGrp="1"/>
          </p:cNvSpPr>
          <p:nvPr>
            <p:ph type="body"/>
          </p:nvPr>
        </p:nvSpPr>
        <p:spPr>
          <a:xfrm>
            <a:off x="4584600" y="268308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74" name="PlaceHolder 4"/>
          <p:cNvSpPr>
            <a:spLocks noGrp="1"/>
          </p:cNvSpPr>
          <p:nvPr>
            <p:ph type="body"/>
          </p:nvPr>
        </p:nvSpPr>
        <p:spPr>
          <a:xfrm>
            <a:off x="8305920" y="5597640"/>
            <a:ext cx="2912040" cy="2283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3498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 </a:t>
            </a:r>
            <a:endParaRPr b="0" lang="ru-RU" sz="3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75" name="PlaceHolder 5"/>
          <p:cNvSpPr>
            <a:spLocks noGrp="1"/>
          </p:cNvSpPr>
          <p:nvPr>
            <p:ph type="body"/>
          </p:nvPr>
        </p:nvSpPr>
        <p:spPr>
          <a:xfrm>
            <a:off x="5124240" y="86364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76" name="PlaceHolder 6"/>
          <p:cNvSpPr>
            <a:spLocks noGrp="1"/>
          </p:cNvSpPr>
          <p:nvPr>
            <p:ph type="body"/>
          </p:nvPr>
        </p:nvSpPr>
        <p:spPr>
          <a:xfrm>
            <a:off x="8845560" y="3778200"/>
            <a:ext cx="2372400" cy="1049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77" name="PlaceHolder 7"/>
          <p:cNvSpPr>
            <a:spLocks noGrp="1"/>
          </p:cNvSpPr>
          <p:nvPr>
            <p:ph type="sldNum" idx="54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1379181-05DA-4350-A646-C1A39DD59207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 + студент в центре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0"/>
          <p:cNvSpPr/>
          <p:nvPr/>
        </p:nvSpPr>
        <p:spPr>
          <a:xfrm>
            <a:off x="6889680" y="0"/>
            <a:ext cx="5301720" cy="6857640"/>
          </a:xfrm>
          <a:prstGeom prst="rect">
            <a:avLst/>
          </a:prstGeom>
          <a:solidFill>
            <a:srgbClr val="fa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9" name="PlaceHolder 1"/>
          <p:cNvSpPr>
            <a:spLocks noGrp="1"/>
          </p:cNvSpPr>
          <p:nvPr>
            <p:ph type="body"/>
          </p:nvPr>
        </p:nvSpPr>
        <p:spPr>
          <a:xfrm>
            <a:off x="6902280" y="0"/>
            <a:ext cx="5289480" cy="3428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pSp>
        <p:nvGrpSpPr>
          <p:cNvPr id="1580" name="Группа 4"/>
          <p:cNvGrpSpPr/>
          <p:nvPr/>
        </p:nvGrpSpPr>
        <p:grpSpPr>
          <a:xfrm>
            <a:off x="596160" y="615960"/>
            <a:ext cx="2484000" cy="2503800"/>
            <a:chOff x="596160" y="615960"/>
            <a:chExt cx="2484000" cy="2503800"/>
          </a:xfrm>
        </p:grpSpPr>
        <p:pic>
          <p:nvPicPr>
            <p:cNvPr id="1581" name="Image 25" descr=" 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18327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82" name="Image 26" descr=" "/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/>
          </p:blipFill>
          <p:spPr>
            <a:xfrm>
              <a:off x="18327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83" name="Image 27" descr=" 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/>
          </p:blipFill>
          <p:spPr>
            <a:xfrm>
              <a:off x="800640" y="73872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84" name="Image 28" descr=" "/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/>
          </p:blipFill>
          <p:spPr>
            <a:xfrm>
              <a:off x="596160" y="61596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85" name="Image 29" descr=" "/>
            <p:cNvPicPr/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/>
          </p:blipFill>
          <p:spPr>
            <a:xfrm>
              <a:off x="800640" y="1865880"/>
              <a:ext cx="2074680" cy="11311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86" name="Image 30" descr=" "/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/>
          </p:blipFill>
          <p:spPr>
            <a:xfrm>
              <a:off x="596160" y="1865880"/>
              <a:ext cx="1247400" cy="1253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87" name="Image 31" descr=" "/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/>
          </p:blipFill>
          <p:spPr>
            <a:xfrm>
              <a:off x="2331000" y="27100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88" name="Image 32" descr=" "/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/>
          </p:blipFill>
          <p:spPr>
            <a:xfrm>
              <a:off x="1251720" y="93780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589" name="Text 10"/>
          <p:cNvSpPr/>
          <p:nvPr/>
        </p:nvSpPr>
        <p:spPr>
          <a:xfrm>
            <a:off x="1369080" y="1680120"/>
            <a:ext cx="97740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db44e8"/>
                </a:solidFill>
                <a:effectLst/>
                <a:uFillTx/>
                <a:latin typeface="Inter"/>
                <a:ea typeface="Inter"/>
              </a:rPr>
              <a:t>карьера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590" name="Группа 18"/>
          <p:cNvGrpSpPr/>
          <p:nvPr/>
        </p:nvGrpSpPr>
        <p:grpSpPr>
          <a:xfrm>
            <a:off x="591480" y="3701880"/>
            <a:ext cx="2493720" cy="2548080"/>
            <a:chOff x="591480" y="3701880"/>
            <a:chExt cx="2493720" cy="2548080"/>
          </a:xfrm>
        </p:grpSpPr>
        <p:pic>
          <p:nvPicPr>
            <p:cNvPr id="1591" name="Image 12" descr=" "/>
            <p:cNvPicPr/>
            <p:nvPr/>
          </p:nvPicPr>
          <p:blipFill>
            <a:blip r:embed="rId18"/>
            <a:stretch/>
          </p:blipFill>
          <p:spPr>
            <a:xfrm>
              <a:off x="591480" y="3701880"/>
              <a:ext cx="2493720" cy="2548080"/>
            </a:xfrm>
            <a:prstGeom prst="rect">
              <a:avLst/>
            </a:prstGeom>
            <a:noFill/>
            <a:ln w="25400">
              <a:noFill/>
            </a:ln>
          </p:spPr>
        </p:pic>
        <p:pic>
          <p:nvPicPr>
            <p:cNvPr id="1592" name="Image 13" descr=" "/>
            <p:cNvPicPr/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/>
          </p:blipFill>
          <p:spPr>
            <a:xfrm>
              <a:off x="595800" y="49690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93" name="Image 14" descr=" "/>
            <p:cNvPicPr/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/>
          </p:blipFill>
          <p:spPr>
            <a:xfrm>
              <a:off x="595800" y="4342680"/>
              <a:ext cx="2484000" cy="643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94" name="Image 15" descr=" "/>
            <p:cNvPicPr/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/>
          </p:blipFill>
          <p:spPr>
            <a:xfrm>
              <a:off x="595800" y="37119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95" name="Image 16" descr=" "/>
            <p:cNvPicPr/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/>
          </p:blipFill>
          <p:spPr>
            <a:xfrm>
              <a:off x="595800" y="4968360"/>
              <a:ext cx="2484000" cy="12740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96" name="Image 17" descr=" "/>
            <p:cNvPicPr/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/>
          </p:blipFill>
          <p:spPr>
            <a:xfrm>
              <a:off x="1056600" y="375768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97" name="Image 18" descr=" "/>
            <p:cNvPicPr/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/>
          </p:blipFill>
          <p:spPr>
            <a:xfrm>
              <a:off x="1512000" y="431064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98" name="Image 19" descr=" "/>
            <p:cNvPicPr/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/>
          </p:blipFill>
          <p:spPr>
            <a:xfrm>
              <a:off x="2249640" y="554796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99" name="Image 20" descr=" "/>
            <p:cNvPicPr/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/>
          </p:blipFill>
          <p:spPr>
            <a:xfrm>
              <a:off x="1056600" y="6106320"/>
              <a:ext cx="93600" cy="9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600" name="Text 11"/>
          <p:cNvSpPr/>
          <p:nvPr/>
        </p:nvSpPr>
        <p:spPr>
          <a:xfrm>
            <a:off x="1351800" y="478800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009b40"/>
                </a:solidFill>
                <a:effectLst/>
                <a:uFillTx/>
                <a:latin typeface="Inter"/>
                <a:ea typeface="Inter"/>
              </a:rPr>
              <a:t>события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601" name="Группа 29"/>
          <p:cNvGrpSpPr/>
          <p:nvPr/>
        </p:nvGrpSpPr>
        <p:grpSpPr>
          <a:xfrm>
            <a:off x="3731760" y="622440"/>
            <a:ext cx="2506320" cy="2505600"/>
            <a:chOff x="3731760" y="622440"/>
            <a:chExt cx="2506320" cy="2505600"/>
          </a:xfrm>
        </p:grpSpPr>
        <p:pic>
          <p:nvPicPr>
            <p:cNvPr id="1602" name="Image 9" descr=" "/>
            <p:cNvPicPr/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/>
          </p:blipFill>
          <p:spPr>
            <a:xfrm>
              <a:off x="437688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603" name="Image 10" descr=" "/>
            <p:cNvPicPr/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/>
          </p:blipFill>
          <p:spPr>
            <a:xfrm>
              <a:off x="502200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604" name="Image 11" descr=" "/>
            <p:cNvPicPr/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/>
          </p:blipFill>
          <p:spPr>
            <a:xfrm>
              <a:off x="3731760" y="622440"/>
              <a:ext cx="1216080" cy="2505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605" name="Text 12"/>
          <p:cNvSpPr/>
          <p:nvPr/>
        </p:nvSpPr>
        <p:spPr>
          <a:xfrm>
            <a:off x="4439880" y="1687320"/>
            <a:ext cx="111996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ffdd2c"/>
                </a:solidFill>
                <a:effectLst/>
                <a:uFillTx/>
                <a:latin typeface="Inter"/>
                <a:ea typeface="Inter"/>
              </a:rPr>
              <a:t>обучение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6" name="Shape 13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07" name="Image 38" descr=" "/>
          <p:cNvPicPr/>
          <p:nvPr/>
        </p:nvPicPr>
        <p:blipFill>
          <a:blip r:embed="rId41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08" name="Image 39" descr=" "/>
          <p:cNvPicPr/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609" name="Группа 41"/>
          <p:cNvGrpSpPr/>
          <p:nvPr/>
        </p:nvGrpSpPr>
        <p:grpSpPr>
          <a:xfrm>
            <a:off x="613800" y="609840"/>
            <a:ext cx="5637600" cy="5638320"/>
            <a:chOff x="613800" y="609840"/>
            <a:chExt cx="5637600" cy="5638320"/>
          </a:xfrm>
        </p:grpSpPr>
        <p:cxnSp>
          <p:nvCxnSpPr>
            <p:cNvPr id="1610" name="Прямая соединительная линия 42"/>
            <p:cNvCxnSpPr/>
            <p:nvPr/>
          </p:nvCxnSpPr>
          <p:spPr>
            <a:xfrm>
              <a:off x="613800" y="3391920"/>
              <a:ext cx="5637960" cy="36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  <p:cxnSp>
          <p:nvCxnSpPr>
            <p:cNvPr id="1611" name="Прямая соединительная линия 43"/>
            <p:cNvCxnSpPr/>
            <p:nvPr/>
          </p:nvCxnSpPr>
          <p:spPr>
            <a:xfrm>
              <a:off x="3413160" y="609840"/>
              <a:ext cx="360" cy="5638680"/>
            </a:xfrm>
            <a:prstGeom prst="straightConnector1">
              <a:avLst/>
            </a:prstGeom>
            <a:ln w="42672">
              <a:solidFill>
                <a:srgbClr val="fafafa"/>
              </a:solidFill>
            </a:ln>
          </p:spPr>
        </p:cxnSp>
      </p:grpSp>
      <p:sp>
        <p:nvSpPr>
          <p:cNvPr id="1612" name="Text 9"/>
          <p:cNvSpPr/>
          <p:nvPr/>
        </p:nvSpPr>
        <p:spPr>
          <a:xfrm>
            <a:off x="2806560" y="3218040"/>
            <a:ext cx="1252080" cy="43992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ts val="2299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Студент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613" name="Группа 45"/>
          <p:cNvGrpSpPr/>
          <p:nvPr/>
        </p:nvGrpSpPr>
        <p:grpSpPr>
          <a:xfrm>
            <a:off x="3739320" y="3711960"/>
            <a:ext cx="2491200" cy="2529360"/>
            <a:chOff x="3739320" y="3711960"/>
            <a:chExt cx="2491200" cy="2529360"/>
          </a:xfrm>
        </p:grpSpPr>
        <p:sp>
          <p:nvSpPr>
            <p:cNvPr id="1614" name="Полилиния 46"/>
            <p:cNvSpPr/>
            <p:nvPr/>
          </p:nvSpPr>
          <p:spPr>
            <a:xfrm>
              <a:off x="3955680" y="3711960"/>
              <a:ext cx="2062440" cy="2529360"/>
            </a:xfrm>
            <a:custGeom>
              <a:avLst/>
              <a:gdLst>
                <a:gd name="textAreaLeft" fmla="*/ 0 w 2062440"/>
                <a:gd name="textAreaRight" fmla="*/ 2062800 w 2062440"/>
                <a:gd name="textAreaTop" fmla="*/ 0 h 2529360"/>
                <a:gd name="textAreaBottom" fmla="*/ 2529720 h 2529360"/>
                <a:gd name="GluePoint1X" fmla="*/ 548447 w 574197"/>
                <a:gd name="GluePoint1Y" fmla="*/ 651070 h 704172"/>
                <a:gd name="GluePoint2X" fmla="*/ 405772 w 574197"/>
                <a:gd name="GluePoint2Y" fmla="*/ 166229 h 704172"/>
                <a:gd name="GluePoint3X" fmla="*/ 25753 w 574197"/>
                <a:gd name="GluePoint3Y" fmla="*/ 53109 h 704172"/>
                <a:gd name="GluePoint4X" fmla="*/ 168428 w 574197"/>
                <a:gd name="GluePoint4Y" fmla="*/ 537940 h 704172"/>
                <a:gd name="GluePoint5X" fmla="*/ 548447 w 574197"/>
                <a:gd name="GluePoint5Y" fmla="*/ 651070 h 704172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1615" name="Полилиния 47"/>
            <p:cNvSpPr/>
            <p:nvPr/>
          </p:nvSpPr>
          <p:spPr>
            <a:xfrm>
              <a:off x="3748320" y="3734280"/>
              <a:ext cx="2477160" cy="2484720"/>
            </a:xfrm>
            <a:custGeom>
              <a:avLst/>
              <a:gdLst>
                <a:gd name="textAreaLeft" fmla="*/ 0 w 2477160"/>
                <a:gd name="textAreaRight" fmla="*/ 2477520 w 2477160"/>
                <a:gd name="textAreaTop" fmla="*/ 0 h 2484720"/>
                <a:gd name="textAreaBottom" fmla="*/ 2485080 h 2484720"/>
                <a:gd name="GluePoint1X" fmla="*/ 431844 w 689705"/>
                <a:gd name="GluePoint1Y" fmla="*/ 644642 h 691674"/>
                <a:gd name="GluePoint2X" fmla="*/ 678466 w 689705"/>
                <a:gd name="GluePoint2Y" fmla="*/ 171826 h 691674"/>
                <a:gd name="GluePoint3X" fmla="*/ 257861 w 689705"/>
                <a:gd name="GluePoint3Y" fmla="*/ 47032 h 691674"/>
                <a:gd name="GluePoint4X" fmla="*/ 11239 w 689705"/>
                <a:gd name="GluePoint4Y" fmla="*/ 519848 h 691674"/>
                <a:gd name="GluePoint5X" fmla="*/ 431844 w 689705"/>
                <a:gd name="GluePoint5Y" fmla="*/ 644642 h 691674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1616" name="Полилиния 48"/>
            <p:cNvSpPr/>
            <p:nvPr/>
          </p:nvSpPr>
          <p:spPr>
            <a:xfrm>
              <a:off x="3739320" y="552060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60"/>
                <a:gd name="GluePoint1Y" fmla="*/ 22741 h 22741"/>
                <a:gd name="GluePoint2X" fmla="*/ 22860 w 22860"/>
                <a:gd name="GluePoint2Y" fmla="*/ 11371 h 22741"/>
                <a:gd name="GluePoint3X" fmla="*/ 11430 w 22860"/>
                <a:gd name="GluePoint3Y" fmla="*/ 0 h 22741"/>
                <a:gd name="GluePoint4X" fmla="*/ 0 w 22860"/>
                <a:gd name="GluePoint4Y" fmla="*/ 11371 h 22741"/>
                <a:gd name="GluePoint5X" fmla="*/ 11430 w 22860"/>
                <a:gd name="GluePoint5Y" fmla="*/ 22741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  <p:sp>
          <p:nvSpPr>
            <p:cNvPr id="1617" name="Полилиния 49"/>
            <p:cNvSpPr/>
            <p:nvPr/>
          </p:nvSpPr>
          <p:spPr>
            <a:xfrm>
              <a:off x="6148800" y="4314960"/>
              <a:ext cx="81720" cy="81360"/>
            </a:xfrm>
            <a:custGeom>
              <a:avLst/>
              <a:gdLst>
                <a:gd name="textAreaLeft" fmla="*/ 0 w 81720"/>
                <a:gd name="textAreaRight" fmla="*/ 82080 w 81720"/>
                <a:gd name="textAreaTop" fmla="*/ 0 h 81360"/>
                <a:gd name="textAreaBottom" fmla="*/ 81720 h 81360"/>
                <a:gd name="GluePoint1X" fmla="*/ 11430 w 22859"/>
                <a:gd name="GluePoint1Y" fmla="*/ 22742 h 22741"/>
                <a:gd name="GluePoint2X" fmla="*/ 22860 w 22859"/>
                <a:gd name="GluePoint2Y" fmla="*/ 11371 h 22741"/>
                <a:gd name="GluePoint3X" fmla="*/ 11430 w 22859"/>
                <a:gd name="GluePoint3Y" fmla="*/ 0 h 22741"/>
                <a:gd name="GluePoint4X" fmla="*/ 0 w 22859"/>
                <a:gd name="GluePoint4Y" fmla="*/ 11371 h 22741"/>
                <a:gd name="GluePoint5X" fmla="*/ 11430 w 22859"/>
                <a:gd name="GluePoint5Y" fmla="*/ 22742 h 22741"/>
              </a:gdLst>
              <a:ahLst/>
              <a:cxnLst>
                <a:cxn ang="0">
                  <a:pos x="GluePoint1X" y="GluePoint1Y"/>
                </a:cxn>
                <a:cxn ang="0">
                  <a:pos x="GluePoint2X" y="GluePoint2Y"/>
                </a:cxn>
                <a:cxn ang="0">
                  <a:pos x="GluePoint3X" y="GluePoint3Y"/>
                </a:cxn>
                <a:cxn ang="0">
                  <a:pos x="GluePoint4X" y="GluePoint4Y"/>
                </a:cxn>
                <a:cxn ang="0">
                  <a:pos x="GluePoint5X" y="GluePoint5Y"/>
                </a:cxn>
              </a:cxnLst>
              <a:rect l="textAreaLeft" t="textAreaTop" r="textAreaRight" b="textAreaBottom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>
              <a:solidFill>
                <a:srgbClr val="e63f0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 defTabSz="457200">
                <a:lnSpc>
                  <a:spcPct val="100000"/>
                </a:lnSpc>
                <a:tabLst>
                  <a:tab algn="l" pos="0"/>
                </a:tabLst>
              </a:pPr>
              <a:endParaRPr b="0" lang="ru-RU" sz="900" strike="noStrike" u="none">
                <a:solidFill>
                  <a:srgbClr val="141414"/>
                </a:solidFill>
                <a:effectLst/>
                <a:uFillTx/>
                <a:latin typeface="Graphik LCG"/>
              </a:endParaRPr>
            </a:p>
          </p:txBody>
        </p:sp>
      </p:grpSp>
      <p:sp>
        <p:nvSpPr>
          <p:cNvPr id="1618" name="Text 11"/>
          <p:cNvSpPr/>
          <p:nvPr/>
        </p:nvSpPr>
        <p:spPr>
          <a:xfrm>
            <a:off x="4457880" y="4788720"/>
            <a:ext cx="1009440" cy="3758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4000" bIns="90000" anchor="t">
            <a:spAutoFit/>
          </a:bodyPr>
          <a:p>
            <a:pPr algn="ctr" defTabSz="742680">
              <a:lnSpc>
                <a:spcPct val="100000"/>
              </a:lnSpc>
              <a:tabLst>
                <a:tab algn="l" pos="0"/>
              </a:tabLst>
            </a:pPr>
            <a:r>
              <a:rPr b="0" lang="ru-RU" sz="1500" strike="noStrike" u="none">
                <a:solidFill>
                  <a:srgbClr val="e63f07"/>
                </a:solidFill>
                <a:effectLst/>
                <a:uFillTx/>
                <a:latin typeface="Inter"/>
                <a:ea typeface="Inter"/>
              </a:rPr>
              <a:t>город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9" name="PlaceHolder 2"/>
          <p:cNvSpPr>
            <a:spLocks noGrp="1"/>
          </p:cNvSpPr>
          <p:nvPr>
            <p:ph type="body"/>
          </p:nvPr>
        </p:nvSpPr>
        <p:spPr>
          <a:xfrm>
            <a:off x="7397640" y="4629240"/>
            <a:ext cx="3291120" cy="674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299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accen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20" name="PlaceHolder 3"/>
          <p:cNvSpPr>
            <a:spLocks noGrp="1"/>
          </p:cNvSpPr>
          <p:nvPr>
            <p:ph type="body"/>
          </p:nvPr>
        </p:nvSpPr>
        <p:spPr>
          <a:xfrm>
            <a:off x="7397640" y="4978440"/>
            <a:ext cx="41842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500"/>
            </a:b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а затем решите моделировать процесс, чтобы получить конкретный ответ или проверить  чей-то готовый вывод альтернативным путем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21" name="PlaceHolder 4"/>
          <p:cNvSpPr>
            <a:spLocks noGrp="1"/>
          </p:cNvSpPr>
          <p:nvPr>
            <p:ph type="sldNum" idx="55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9A01843-360D-4396-8F8A-6F0613D36BC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ото во весь слайд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23" name="Shape 0"/>
          <p:cNvSpPr/>
          <p:nvPr/>
        </p:nvSpPr>
        <p:spPr>
          <a:xfrm>
            <a:off x="11455200" y="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24" name="Image 1" descr=" "/>
          <p:cNvPicPr/>
          <p:nvPr/>
        </p:nvPicPr>
        <p:blipFill>
          <a:blip r:embed="rId2"/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25" name="Image 2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582280" y="146160"/>
            <a:ext cx="482400" cy="3171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галерея фото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PlaceHolder 1"/>
          <p:cNvSpPr>
            <a:spLocks noGrp="1"/>
          </p:cNvSpPr>
          <p:nvPr>
            <p:ph type="body"/>
          </p:nvPr>
        </p:nvSpPr>
        <p:spPr>
          <a:xfrm>
            <a:off x="433080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27" name="PlaceHolder 2"/>
          <p:cNvSpPr>
            <a:spLocks noGrp="1"/>
          </p:cNvSpPr>
          <p:nvPr>
            <p:ph type="body"/>
          </p:nvPr>
        </p:nvSpPr>
        <p:spPr>
          <a:xfrm>
            <a:off x="8051760" y="60948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28" name="PlaceHolder 3"/>
          <p:cNvSpPr>
            <a:spLocks noGrp="1"/>
          </p:cNvSpPr>
          <p:nvPr>
            <p:ph type="body"/>
          </p:nvPr>
        </p:nvSpPr>
        <p:spPr>
          <a:xfrm>
            <a:off x="9912240" y="352440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29" name="PlaceHolder 4"/>
          <p:cNvSpPr>
            <a:spLocks noGrp="1"/>
          </p:cNvSpPr>
          <p:nvPr>
            <p:ph type="body"/>
          </p:nvPr>
        </p:nvSpPr>
        <p:spPr>
          <a:xfrm>
            <a:off x="4330800" y="3524400"/>
            <a:ext cx="539064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30" name="PlaceHolder 5"/>
          <p:cNvSpPr>
            <a:spLocks noGrp="1"/>
          </p:cNvSpPr>
          <p:nvPr>
            <p:ph type="body"/>
          </p:nvPr>
        </p:nvSpPr>
        <p:spPr>
          <a:xfrm>
            <a:off x="609480" y="3524400"/>
            <a:ext cx="353016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31" name="PlaceHolder 6"/>
          <p:cNvSpPr>
            <a:spLocks noGrp="1"/>
          </p:cNvSpPr>
          <p:nvPr>
            <p:ph type="body"/>
          </p:nvPr>
        </p:nvSpPr>
        <p:spPr>
          <a:xfrm>
            <a:off x="246996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32" name="PlaceHolder 7"/>
          <p:cNvSpPr>
            <a:spLocks noGrp="1"/>
          </p:cNvSpPr>
          <p:nvPr>
            <p:ph type="body"/>
          </p:nvPr>
        </p:nvSpPr>
        <p:spPr>
          <a:xfrm>
            <a:off x="609480" y="609480"/>
            <a:ext cx="1669680" cy="2723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33" name="Shape 0"/>
          <p:cNvSpPr/>
          <p:nvPr/>
        </p:nvSpPr>
        <p:spPr>
          <a:xfrm>
            <a:off x="10845720" y="609480"/>
            <a:ext cx="736200" cy="60912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34" name="Image 7" descr=" "/>
          <p:cNvPicPr/>
          <p:nvPr/>
        </p:nvPicPr>
        <p:blipFill>
          <a:blip r:embed="rId2"/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35" name="Image 8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0972800" y="75564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6" name="PlaceHolder 8"/>
          <p:cNvSpPr>
            <a:spLocks noGrp="1"/>
          </p:cNvSpPr>
          <p:nvPr>
            <p:ph type="sldNum" idx="56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B805748-C224-430D-84F2-DFE1FB165B02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окап ноут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8" name="Shape 0"/>
          <p:cNvSpPr/>
          <p:nvPr/>
        </p:nvSpPr>
        <p:spPr>
          <a:xfrm>
            <a:off x="0" y="0"/>
            <a:ext cx="5301720" cy="6857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9" name="PlaceHolder 1"/>
          <p:cNvSpPr>
            <a:spLocks noGrp="1"/>
          </p:cNvSpPr>
          <p:nvPr>
            <p:ph type="body"/>
          </p:nvPr>
        </p:nvSpPr>
        <p:spPr>
          <a:xfrm>
            <a:off x="609480" y="43740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40" name="PlaceHolder 2"/>
          <p:cNvSpPr>
            <a:spLocks noGrp="1"/>
          </p:cNvSpPr>
          <p:nvPr>
            <p:ph type="body"/>
          </p:nvPr>
        </p:nvSpPr>
        <p:spPr>
          <a:xfrm>
            <a:off x="1396080" y="206964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41" name="PlaceHolder 3"/>
          <p:cNvSpPr>
            <a:spLocks noGrp="1"/>
          </p:cNvSpPr>
          <p:nvPr>
            <p:ph type="body"/>
          </p:nvPr>
        </p:nvSpPr>
        <p:spPr>
          <a:xfrm>
            <a:off x="1396080" y="237456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42" name="PlaceHolder 4"/>
          <p:cNvSpPr>
            <a:spLocks noGrp="1"/>
          </p:cNvSpPr>
          <p:nvPr>
            <p:ph type="body"/>
          </p:nvPr>
        </p:nvSpPr>
        <p:spPr>
          <a:xfrm>
            <a:off x="1396080" y="35848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43" name="PlaceHolder 5"/>
          <p:cNvSpPr>
            <a:spLocks noGrp="1"/>
          </p:cNvSpPr>
          <p:nvPr>
            <p:ph type="body"/>
          </p:nvPr>
        </p:nvSpPr>
        <p:spPr>
          <a:xfrm>
            <a:off x="1396080" y="388944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44" name="PlaceHolder 6"/>
          <p:cNvSpPr>
            <a:spLocks noGrp="1"/>
          </p:cNvSpPr>
          <p:nvPr>
            <p:ph type="body"/>
          </p:nvPr>
        </p:nvSpPr>
        <p:spPr>
          <a:xfrm>
            <a:off x="1396080" y="50997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45" name="PlaceHolder 7"/>
          <p:cNvSpPr>
            <a:spLocks noGrp="1"/>
          </p:cNvSpPr>
          <p:nvPr>
            <p:ph type="body"/>
          </p:nvPr>
        </p:nvSpPr>
        <p:spPr>
          <a:xfrm>
            <a:off x="1396080" y="54043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46" name="PlaceHolder 8"/>
          <p:cNvSpPr>
            <a:spLocks noGrp="1"/>
          </p:cNvSpPr>
          <p:nvPr>
            <p:ph type="sldNum" idx="57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FB3AA0E-86F8-4371-B84E-420FC1C3DE21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647" name="Рисунок 3" descr=""/>
          <p:cNvPicPr/>
          <p:nvPr/>
        </p:nvPicPr>
        <p:blipFill>
          <a:blip r:embed="rId4"/>
          <a:stretch/>
        </p:blipFill>
        <p:spPr>
          <a:xfrm>
            <a:off x="580752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48" name="PlaceHolder 9"/>
          <p:cNvSpPr>
            <a:spLocks noGrp="1"/>
          </p:cNvSpPr>
          <p:nvPr>
            <p:ph type="body"/>
          </p:nvPr>
        </p:nvSpPr>
        <p:spPr>
          <a:xfrm>
            <a:off x="670176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окап ноут_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0" name="PlaceHolder 1"/>
          <p:cNvSpPr>
            <a:spLocks noGrp="1"/>
          </p:cNvSpPr>
          <p:nvPr>
            <p:ph type="sldNum" idx="58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9C01365-E60D-4EC6-A18F-E77C69EE5E66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651" name="Рисунок 4" descr=""/>
          <p:cNvPicPr/>
          <p:nvPr/>
        </p:nvPicPr>
        <p:blipFill>
          <a:blip r:embed="rId4"/>
          <a:stretch/>
        </p:blipFill>
        <p:spPr>
          <a:xfrm>
            <a:off x="1311840" y="602280"/>
            <a:ext cx="9567720" cy="579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2" name="PlaceHolder 2"/>
          <p:cNvSpPr>
            <a:spLocks noGrp="1"/>
          </p:cNvSpPr>
          <p:nvPr>
            <p:ph type="body"/>
          </p:nvPr>
        </p:nvSpPr>
        <p:spPr>
          <a:xfrm>
            <a:off x="2287080" y="795240"/>
            <a:ext cx="7617600" cy="49550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окап ноут_3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4" name="PlaceHolder 1"/>
          <p:cNvSpPr>
            <a:spLocks noGrp="1"/>
          </p:cNvSpPr>
          <p:nvPr>
            <p:ph type="sldNum" idx="59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68C258D-72B9-4726-B816-FA42BB278BA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655" name="Рисунок 3" descr=""/>
          <p:cNvPicPr/>
          <p:nvPr/>
        </p:nvPicPr>
        <p:blipFill>
          <a:blip r:embed="rId4"/>
          <a:stretch/>
        </p:blipFill>
        <p:spPr>
          <a:xfrm>
            <a:off x="3587760" y="1014120"/>
            <a:ext cx="8888400" cy="538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6" name="PlaceHolder 2"/>
          <p:cNvSpPr>
            <a:spLocks noGrp="1"/>
          </p:cNvSpPr>
          <p:nvPr>
            <p:ph type="body"/>
          </p:nvPr>
        </p:nvSpPr>
        <p:spPr>
          <a:xfrm>
            <a:off x="4482000" y="1196280"/>
            <a:ext cx="7099920" cy="466452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57" name="PlaceHolder 3"/>
          <p:cNvSpPr>
            <a:spLocks noGrp="1"/>
          </p:cNvSpPr>
          <p:nvPr>
            <p:ph type="body"/>
          </p:nvPr>
        </p:nvSpPr>
        <p:spPr>
          <a:xfrm>
            <a:off x="609480" y="1035360"/>
            <a:ext cx="3154680" cy="261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58" name="PlaceHolder 4"/>
          <p:cNvSpPr>
            <a:spLocks noGrp="1"/>
          </p:cNvSpPr>
          <p:nvPr>
            <p:ph type="body"/>
          </p:nvPr>
        </p:nvSpPr>
        <p:spPr>
          <a:xfrm>
            <a:off x="643320" y="2385720"/>
            <a:ext cx="3120840" cy="537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</a:t>
            </a:r>
            <a:br>
              <a:rPr sz="1200"/>
            </a:b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окап ноут_4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Image 44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0" name="PlaceHolder 1"/>
          <p:cNvSpPr>
            <a:spLocks noGrp="1"/>
          </p:cNvSpPr>
          <p:nvPr>
            <p:ph type="sldNum" idx="60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9D7090B-4C53-4F7F-B522-A630F4614A6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61" name="Прямоугольник 6"/>
          <p:cNvSpPr/>
          <p:nvPr/>
        </p:nvSpPr>
        <p:spPr>
          <a:xfrm>
            <a:off x="606240" y="602280"/>
            <a:ext cx="7642440" cy="5652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  <a:tabLst>
                <a:tab algn="l" pos="0"/>
              </a:tabLst>
            </a:pPr>
            <a:endParaRPr b="0" lang="ru-RU" sz="900" strike="noStrike" u="none">
              <a:solidFill>
                <a:srgbClr val="fafafa"/>
              </a:solidFill>
              <a:effectLst/>
              <a:uFillTx/>
              <a:latin typeface="Calibri"/>
            </a:endParaRPr>
          </a:p>
        </p:txBody>
      </p:sp>
      <p:pic>
        <p:nvPicPr>
          <p:cNvPr id="1662" name="Рисунок 7" descr=""/>
          <p:cNvPicPr/>
          <p:nvPr/>
        </p:nvPicPr>
        <p:blipFill>
          <a:blip r:embed="rId4"/>
          <a:stretch/>
        </p:blipFill>
        <p:spPr>
          <a:xfrm>
            <a:off x="852480" y="1268640"/>
            <a:ext cx="7129080" cy="4320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3" name="PlaceHolder 2"/>
          <p:cNvSpPr>
            <a:spLocks noGrp="1"/>
          </p:cNvSpPr>
          <p:nvPr>
            <p:ph type="body"/>
          </p:nvPr>
        </p:nvSpPr>
        <p:spPr>
          <a:xfrm>
            <a:off x="1579680" y="1419840"/>
            <a:ext cx="5694840" cy="3731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64" name="PlaceHolder 3"/>
          <p:cNvSpPr>
            <a:spLocks noGrp="1"/>
          </p:cNvSpPr>
          <p:nvPr>
            <p:ph type="body"/>
          </p:nvPr>
        </p:nvSpPr>
        <p:spPr>
          <a:xfrm>
            <a:off x="8609400" y="3832920"/>
            <a:ext cx="2975760" cy="307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Небольшой</a:t>
            </a:r>
            <a:br>
              <a:rPr sz="3750"/>
            </a:b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65" name="PlaceHolder 4"/>
          <p:cNvSpPr>
            <a:spLocks noGrp="1"/>
          </p:cNvSpPr>
          <p:nvPr>
            <p:ph type="body"/>
          </p:nvPr>
        </p:nvSpPr>
        <p:spPr>
          <a:xfrm>
            <a:off x="8643240" y="5183280"/>
            <a:ext cx="2943720" cy="628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или проблему,  а затем решите моделировать процесс, чтобы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br>
              <a:rPr sz="1200"/>
            </a:b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окап телефон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7" name="PlaceHolder 1"/>
          <p:cNvSpPr>
            <a:spLocks noGrp="1"/>
          </p:cNvSpPr>
          <p:nvPr>
            <p:ph type="sldNum" idx="61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2A940D5-430E-4100-9BBD-EA0ADE52D6A0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pic>
        <p:nvPicPr>
          <p:cNvPr id="1668" name="Рисунок 3" descr=""/>
          <p:cNvPicPr/>
          <p:nvPr/>
        </p:nvPicPr>
        <p:blipFill>
          <a:blip r:embed="rId4"/>
          <a:stretch/>
        </p:blipFill>
        <p:spPr>
          <a:xfrm>
            <a:off x="7042320" y="619560"/>
            <a:ext cx="2761200" cy="565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9" name="PlaceHolder 2"/>
          <p:cNvSpPr>
            <a:spLocks noGrp="1"/>
          </p:cNvSpPr>
          <p:nvPr>
            <p:ph type="body"/>
          </p:nvPr>
        </p:nvSpPr>
        <p:spPr>
          <a:xfrm>
            <a:off x="7165080" y="720720"/>
            <a:ext cx="2515320" cy="54576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70" name="PlaceHolder 3"/>
          <p:cNvSpPr>
            <a:spLocks noGrp="1"/>
          </p:cNvSpPr>
          <p:nvPr>
            <p:ph type="body"/>
          </p:nvPr>
        </p:nvSpPr>
        <p:spPr>
          <a:xfrm>
            <a:off x="609480" y="123084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71" name="PlaceHolder 4"/>
          <p:cNvSpPr>
            <a:spLocks noGrp="1"/>
          </p:cNvSpPr>
          <p:nvPr>
            <p:ph type="body"/>
          </p:nvPr>
        </p:nvSpPr>
        <p:spPr>
          <a:xfrm>
            <a:off x="1396080" y="286308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72" name="PlaceHolder 5"/>
          <p:cNvSpPr>
            <a:spLocks noGrp="1"/>
          </p:cNvSpPr>
          <p:nvPr>
            <p:ph type="body"/>
          </p:nvPr>
        </p:nvSpPr>
        <p:spPr>
          <a:xfrm>
            <a:off x="1396080" y="316800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73" name="PlaceHolder 6"/>
          <p:cNvSpPr>
            <a:spLocks noGrp="1"/>
          </p:cNvSpPr>
          <p:nvPr>
            <p:ph type="body"/>
          </p:nvPr>
        </p:nvSpPr>
        <p:spPr>
          <a:xfrm>
            <a:off x="1396080" y="4377960"/>
            <a:ext cx="3622680" cy="294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2001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Подзаголовок</a:t>
            </a:r>
            <a:endParaRPr b="0" lang="ru-RU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74" name="PlaceHolder 7"/>
          <p:cNvSpPr>
            <a:spLocks noGrp="1"/>
          </p:cNvSpPr>
          <p:nvPr>
            <p:ph type="body"/>
          </p:nvPr>
        </p:nvSpPr>
        <p:spPr>
          <a:xfrm>
            <a:off x="1396080" y="468288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sz="1200"/>
            </a:b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мокап телефон_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Image 17" descr=" 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099880" y="43812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6" name="PlaceHolder 1"/>
          <p:cNvSpPr>
            <a:spLocks noGrp="1"/>
          </p:cNvSpPr>
          <p:nvPr>
            <p:ph type="sldNum" idx="62"/>
          </p:nvPr>
        </p:nvSpPr>
        <p:spPr>
          <a:xfrm>
            <a:off x="10863720" y="6324840"/>
            <a:ext cx="72144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67D9367-56C2-40BD-9FD5-4BAD926B6EE4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77" name="PlaceHolder 2"/>
          <p:cNvSpPr>
            <a:spLocks noGrp="1"/>
          </p:cNvSpPr>
          <p:nvPr>
            <p:ph type="body"/>
          </p:nvPr>
        </p:nvSpPr>
        <p:spPr>
          <a:xfrm>
            <a:off x="609480" y="3936960"/>
            <a:ext cx="4332960" cy="1129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3760"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Заголовок</a:t>
            </a:r>
            <a:br>
              <a:rPr sz="3750"/>
            </a:b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две строки</a:t>
            </a:r>
            <a:endParaRPr b="0" lang="ru-RU" sz="37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78" name="PlaceHolder 3"/>
          <p:cNvSpPr>
            <a:spLocks noGrp="1"/>
          </p:cNvSpPr>
          <p:nvPr>
            <p:ph type="body"/>
          </p:nvPr>
        </p:nvSpPr>
        <p:spPr>
          <a:xfrm>
            <a:off x="609480" y="5398920"/>
            <a:ext cx="3622680" cy="226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 defTabSz="742680">
              <a:lnSpc>
                <a:spcPts val="1701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679" name="Рисунок 4" descr=""/>
          <p:cNvPicPr/>
          <p:nvPr/>
        </p:nvPicPr>
        <p:blipFill>
          <a:blip r:embed="rId4"/>
          <a:stretch/>
        </p:blipFill>
        <p:spPr>
          <a:xfrm>
            <a:off x="6437880" y="924840"/>
            <a:ext cx="4057200" cy="831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0" name="PlaceHolder 4"/>
          <p:cNvSpPr>
            <a:spLocks noGrp="1"/>
          </p:cNvSpPr>
          <p:nvPr>
            <p:ph type="body"/>
          </p:nvPr>
        </p:nvSpPr>
        <p:spPr>
          <a:xfrm>
            <a:off x="6621840" y="1092240"/>
            <a:ext cx="3690360" cy="800640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83.xml"/><Relationship Id="rId85" Type="http://schemas.openxmlformats.org/officeDocument/2006/relationships/slideLayout" Target="../slideLayouts/slideLayout84.xml"/><Relationship Id="rId86" Type="http://schemas.openxmlformats.org/officeDocument/2006/relationships/slideLayout" Target="../slideLayouts/slideLayout85.xml"/><Relationship Id="rId87" Type="http://schemas.openxmlformats.org/officeDocument/2006/relationships/slideLayout" Target="../slideLayouts/slideLayout86.xml"/><Relationship Id="rId88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8.xml"/><Relationship Id="rId90" Type="http://schemas.openxmlformats.org/officeDocument/2006/relationships/slideLayout" Target="../slideLayouts/slideLayout89.xml"/><Relationship Id="rId91" Type="http://schemas.openxmlformats.org/officeDocument/2006/relationships/slideLayout" Target="../slideLayouts/slideLayout90.xml"/><Relationship Id="rId92" Type="http://schemas.openxmlformats.org/officeDocument/2006/relationships/slideLayout" Target="../slideLayouts/slideLayout91.xml"/><Relationship Id="rId93" Type="http://schemas.openxmlformats.org/officeDocument/2006/relationships/slideLayout" Target="../slideLayouts/slideLayout92.xml"/><Relationship Id="rId94" Type="http://schemas.openxmlformats.org/officeDocument/2006/relationships/slideLayout" Target="../slideLayouts/slideLayout93.xml"/><Relationship Id="rId95" Type="http://schemas.openxmlformats.org/officeDocument/2006/relationships/slideLayout" Target="../slideLayouts/slideLayout94.xml"/><Relationship Id="rId96" Type="http://schemas.openxmlformats.org/officeDocument/2006/relationships/slideLayout" Target="../slideLayouts/slideLayout95.xml"/><Relationship Id="rId97" Type="http://schemas.openxmlformats.org/officeDocument/2006/relationships/slideLayout" Target="../slideLayouts/slideLayout96.xml"/><Relationship Id="rId98" Type="http://schemas.openxmlformats.org/officeDocument/2006/relationships/slideLayout" Target="../slideLayouts/slideLayout97.xml"/><Relationship Id="rId99" Type="http://schemas.openxmlformats.org/officeDocument/2006/relationships/slideLayout" Target="../slideLayouts/slideLayout98.xml"/><Relationship Id="rId100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101.xml"/><Relationship Id="rId103" Type="http://schemas.openxmlformats.org/officeDocument/2006/relationships/slideLayout" Target="../slideLayouts/slideLayout102.xml"/><Relationship Id="rId104" Type="http://schemas.openxmlformats.org/officeDocument/2006/relationships/slideLayout" Target="../slideLayouts/slideLayout103.xml"/><Relationship Id="rId105" Type="http://schemas.openxmlformats.org/officeDocument/2006/relationships/slideLayout" Target="../slideLayouts/slideLayout104.xml"/><Relationship Id="rId106" Type="http://schemas.openxmlformats.org/officeDocument/2006/relationships/slideLayout" Target="../slideLayouts/slideLayout105.xml"/><Relationship Id="rId107" Type="http://schemas.openxmlformats.org/officeDocument/2006/relationships/slideLayout" Target="../slideLayouts/slideLayout106.xml"/><Relationship Id="rId108" Type="http://schemas.openxmlformats.org/officeDocument/2006/relationships/slideLayout" Target="../slideLayouts/slideLayout107.xml"/><Relationship Id="rId109" Type="http://schemas.openxmlformats.org/officeDocument/2006/relationships/slideLayout" Target="../slideLayouts/slideLayout108.xml"/><Relationship Id="rId110" Type="http://schemas.openxmlformats.org/officeDocument/2006/relationships/slideLayout" Target="../slideLayouts/slideLayout109.xml"/><Relationship Id="rId111" Type="http://schemas.openxmlformats.org/officeDocument/2006/relationships/slideLayout" Target="../slideLayouts/slideLayout110.xml"/><Relationship Id="rId112" Type="http://schemas.openxmlformats.org/officeDocument/2006/relationships/slideLayout" Target="../slideLayouts/slideLayout111.xml"/><Relationship Id="rId113" Type="http://schemas.openxmlformats.org/officeDocument/2006/relationships/slideLayout" Target="../slideLayouts/slideLayout112.xml"/><Relationship Id="rId114" Type="http://schemas.openxmlformats.org/officeDocument/2006/relationships/slideLayout" Target="../slideLayouts/slideLayout113.xml"/><Relationship Id="rId115" Type="http://schemas.openxmlformats.org/officeDocument/2006/relationships/slideLayout" Target="../slideLayouts/slideLayout114.xml"/><Relationship Id="rId116" Type="http://schemas.openxmlformats.org/officeDocument/2006/relationships/slideLayout" Target="../slideLayouts/slideLayout115.xml"/><Relationship Id="rId117" Type="http://schemas.openxmlformats.org/officeDocument/2006/relationships/slideLayout" Target="../slideLayouts/slideLayout116.xml"/><Relationship Id="rId118" Type="http://schemas.openxmlformats.org/officeDocument/2006/relationships/slideLayout" Target="../slideLayouts/slideLayout117.xml"/><Relationship Id="rId119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19.xml"/><Relationship Id="rId121" Type="http://schemas.openxmlformats.org/officeDocument/2006/relationships/slideLayout" Target="../slideLayouts/slideLayout120.xml"/><Relationship Id="rId122" Type="http://schemas.openxmlformats.org/officeDocument/2006/relationships/slideLayout" Target="../slideLayouts/slideLayout121.xml"/>
</Relationships>
</file>

<file path=ppt/slideMasters/_rels/slideMaster12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0.xml"/><Relationship Id="rId31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2.xml"/><Relationship Id="rId33" Type="http://schemas.openxmlformats.org/officeDocument/2006/relationships/slideLayout" Target="../slideLayouts/slideLayout153.xml"/><Relationship Id="rId34" Type="http://schemas.openxmlformats.org/officeDocument/2006/relationships/slideLayout" Target="../slideLayouts/slideLayout154.xml"/><Relationship Id="rId35" Type="http://schemas.openxmlformats.org/officeDocument/2006/relationships/slideLayout" Target="../slideLayouts/slideLayout155.xml"/><Relationship Id="rId36" Type="http://schemas.openxmlformats.org/officeDocument/2006/relationships/slideLayout" Target="../slideLayouts/slideLayout156.xml"/><Relationship Id="rId37" Type="http://schemas.openxmlformats.org/officeDocument/2006/relationships/slideLayout" Target="../slideLayouts/slideLayout157.xml"/><Relationship Id="rId38" Type="http://schemas.openxmlformats.org/officeDocument/2006/relationships/slideLayout" Target="../slideLayouts/slideLayout158.xml"/><Relationship Id="rId39" Type="http://schemas.openxmlformats.org/officeDocument/2006/relationships/slideLayout" Target="../slideLayouts/slideLayout159.xml"/><Relationship Id="rId40" Type="http://schemas.openxmlformats.org/officeDocument/2006/relationships/slideLayout" Target="../slideLayouts/slideLayout160.xml"/><Relationship Id="rId41" Type="http://schemas.openxmlformats.org/officeDocument/2006/relationships/slideLayout" Target="../slideLayouts/slideLayout161.xml"/><Relationship Id="rId42" Type="http://schemas.openxmlformats.org/officeDocument/2006/relationships/slideLayout" Target="../slideLayouts/slideLayout162.xml"/><Relationship Id="rId43" Type="http://schemas.openxmlformats.org/officeDocument/2006/relationships/slideLayout" Target="../slideLayouts/slideLayout163.xml"/><Relationship Id="rId44" Type="http://schemas.openxmlformats.org/officeDocument/2006/relationships/slideLayout" Target="../slideLayouts/slideLayout164.xml"/><Relationship Id="rId45" Type="http://schemas.openxmlformats.org/officeDocument/2006/relationships/slideLayout" Target="../slideLayouts/slideLayout165.xml"/><Relationship Id="rId46" Type="http://schemas.openxmlformats.org/officeDocument/2006/relationships/slideLayout" Target="../slideLayouts/slideLayout166.xml"/><Relationship Id="rId47" Type="http://schemas.openxmlformats.org/officeDocument/2006/relationships/slideLayout" Target="../slideLayouts/slideLayout167.xml"/><Relationship Id="rId48" Type="http://schemas.openxmlformats.org/officeDocument/2006/relationships/slideLayout" Target="../slideLayouts/slideLayout168.xml"/><Relationship Id="rId49" Type="http://schemas.openxmlformats.org/officeDocument/2006/relationships/slideLayout" Target="../slideLayouts/slideLayout169.xml"/><Relationship Id="rId50" Type="http://schemas.openxmlformats.org/officeDocument/2006/relationships/slideLayout" Target="../slideLayouts/slideLayout170.xml"/><Relationship Id="rId51" Type="http://schemas.openxmlformats.org/officeDocument/2006/relationships/slideLayout" Target="../slideLayouts/slideLayout171.xml"/><Relationship Id="rId52" Type="http://schemas.openxmlformats.org/officeDocument/2006/relationships/slideLayout" Target="../slideLayouts/slideLayout172.xml"/><Relationship Id="rId53" Type="http://schemas.openxmlformats.org/officeDocument/2006/relationships/slideLayout" Target="../slideLayouts/slideLayout173.xml"/><Relationship Id="rId54" Type="http://schemas.openxmlformats.org/officeDocument/2006/relationships/slideLayout" Target="../slideLayouts/slideLayout174.xml"/><Relationship Id="rId55" Type="http://schemas.openxmlformats.org/officeDocument/2006/relationships/slideLayout" Target="../slideLayouts/slideLayout175.xml"/><Relationship Id="rId56" Type="http://schemas.openxmlformats.org/officeDocument/2006/relationships/slideLayout" Target="../slideLayouts/slideLayout176.xml"/><Relationship Id="rId57" Type="http://schemas.openxmlformats.org/officeDocument/2006/relationships/slideLayout" Target="../slideLayouts/slideLayout177.xml"/><Relationship Id="rId58" Type="http://schemas.openxmlformats.org/officeDocument/2006/relationships/slideLayout" Target="../slideLayouts/slideLayout178.xml"/><Relationship Id="rId59" Type="http://schemas.openxmlformats.org/officeDocument/2006/relationships/slideLayout" Target="../slideLayouts/slideLayout179.xml"/><Relationship Id="rId60" Type="http://schemas.openxmlformats.org/officeDocument/2006/relationships/slideLayout" Target="../slideLayouts/slideLayout180.xml"/><Relationship Id="rId61" Type="http://schemas.openxmlformats.org/officeDocument/2006/relationships/slideLayout" Target="../slideLayouts/slideLayout181.xml"/><Relationship Id="rId62" Type="http://schemas.openxmlformats.org/officeDocument/2006/relationships/slideLayout" Target="../slideLayouts/slideLayout182.xml"/><Relationship Id="rId63" Type="http://schemas.openxmlformats.org/officeDocument/2006/relationships/slideLayout" Target="../slideLayouts/slideLayout183.xml"/><Relationship Id="rId64" Type="http://schemas.openxmlformats.org/officeDocument/2006/relationships/slideLayout" Target="../slideLayouts/slideLayout184.xml"/><Relationship Id="rId65" Type="http://schemas.openxmlformats.org/officeDocument/2006/relationships/slideLayout" Target="../slideLayouts/slideLayout185.xml"/><Relationship Id="rId66" Type="http://schemas.openxmlformats.org/officeDocument/2006/relationships/slideLayout" Target="../slideLayouts/slideLayout186.xml"/><Relationship Id="rId67" Type="http://schemas.openxmlformats.org/officeDocument/2006/relationships/slideLayout" Target="../slideLayouts/slideLayout187.xml"/><Relationship Id="rId68" Type="http://schemas.openxmlformats.org/officeDocument/2006/relationships/slideLayout" Target="../slideLayouts/slideLayout188.xml"/><Relationship Id="rId69" Type="http://schemas.openxmlformats.org/officeDocument/2006/relationships/slideLayout" Target="../slideLayouts/slideLayout189.xml"/><Relationship Id="rId70" Type="http://schemas.openxmlformats.org/officeDocument/2006/relationships/slideLayout" Target="../slideLayouts/slideLayout190.xml"/><Relationship Id="rId71" Type="http://schemas.openxmlformats.org/officeDocument/2006/relationships/slideLayout" Target="../slideLayouts/slideLayout191.xml"/><Relationship Id="rId72" Type="http://schemas.openxmlformats.org/officeDocument/2006/relationships/slideLayout" Target="../slideLayouts/slideLayout192.xml"/><Relationship Id="rId73" Type="http://schemas.openxmlformats.org/officeDocument/2006/relationships/slideLayout" Target="../slideLayouts/slideLayout193.xml"/><Relationship Id="rId74" Type="http://schemas.openxmlformats.org/officeDocument/2006/relationships/slideLayout" Target="../slideLayouts/slideLayout194.xml"/><Relationship Id="rId75" Type="http://schemas.openxmlformats.org/officeDocument/2006/relationships/slideLayout" Target="../slideLayouts/slideLayout195.xml"/><Relationship Id="rId76" Type="http://schemas.openxmlformats.org/officeDocument/2006/relationships/slideLayout" Target="../slideLayouts/slideLayout196.xml"/><Relationship Id="rId77" Type="http://schemas.openxmlformats.org/officeDocument/2006/relationships/slideLayout" Target="../slideLayouts/slideLayout197.xml"/><Relationship Id="rId78" Type="http://schemas.openxmlformats.org/officeDocument/2006/relationships/slideLayout" Target="../slideLayouts/slideLayout198.xml"/><Relationship Id="rId79" Type="http://schemas.openxmlformats.org/officeDocument/2006/relationships/slideLayout" Target="../slideLayouts/slideLayout199.xml"/><Relationship Id="rId80" Type="http://schemas.openxmlformats.org/officeDocument/2006/relationships/slideLayout" Target="../slideLayouts/slideLayout200.xml"/><Relationship Id="rId81" Type="http://schemas.openxmlformats.org/officeDocument/2006/relationships/slideLayout" Target="../slideLayouts/slideLayout201.xml"/><Relationship Id="rId82" Type="http://schemas.openxmlformats.org/officeDocument/2006/relationships/slideLayout" Target="../slideLayouts/slideLayout202.xml"/><Relationship Id="rId83" Type="http://schemas.openxmlformats.org/officeDocument/2006/relationships/slideLayout" Target="../slideLayouts/slideLayout203.xml"/><Relationship Id="rId84" Type="http://schemas.openxmlformats.org/officeDocument/2006/relationships/slideLayout" Target="../slideLayouts/slideLayout204.xml"/><Relationship Id="rId85" Type="http://schemas.openxmlformats.org/officeDocument/2006/relationships/slideLayout" Target="../slideLayouts/slideLayout205.xml"/><Relationship Id="rId86" Type="http://schemas.openxmlformats.org/officeDocument/2006/relationships/slideLayout" Target="../slideLayouts/slideLayout206.xml"/><Relationship Id="rId87" Type="http://schemas.openxmlformats.org/officeDocument/2006/relationships/slideLayout" Target="../slideLayouts/slideLayout207.xml"/><Relationship Id="rId88" Type="http://schemas.openxmlformats.org/officeDocument/2006/relationships/slideLayout" Target="../slideLayouts/slideLayout208.xml"/><Relationship Id="rId89" Type="http://schemas.openxmlformats.org/officeDocument/2006/relationships/slideLayout" Target="../slideLayouts/slideLayout209.xml"/><Relationship Id="rId90" Type="http://schemas.openxmlformats.org/officeDocument/2006/relationships/slideLayout" Target="../slideLayouts/slideLayout210.xml"/><Relationship Id="rId91" Type="http://schemas.openxmlformats.org/officeDocument/2006/relationships/slideLayout" Target="../slideLayouts/slideLayout211.xml"/><Relationship Id="rId92" Type="http://schemas.openxmlformats.org/officeDocument/2006/relationships/slideLayout" Target="../slideLayouts/slideLayout212.xml"/><Relationship Id="rId93" Type="http://schemas.openxmlformats.org/officeDocument/2006/relationships/slideLayout" Target="../slideLayouts/slideLayout213.xml"/><Relationship Id="rId94" Type="http://schemas.openxmlformats.org/officeDocument/2006/relationships/slideLayout" Target="../slideLayouts/slideLayout214.xml"/><Relationship Id="rId95" Type="http://schemas.openxmlformats.org/officeDocument/2006/relationships/slideLayout" Target="../slideLayouts/slideLayout215.xml"/><Relationship Id="rId96" Type="http://schemas.openxmlformats.org/officeDocument/2006/relationships/slideLayout" Target="../slideLayouts/slideLayout216.xml"/><Relationship Id="rId97" Type="http://schemas.openxmlformats.org/officeDocument/2006/relationships/slideLayout" Target="../slideLayouts/slideLayout217.xml"/><Relationship Id="rId98" Type="http://schemas.openxmlformats.org/officeDocument/2006/relationships/slideLayout" Target="../slideLayouts/slideLayout218.xml"/><Relationship Id="rId99" Type="http://schemas.openxmlformats.org/officeDocument/2006/relationships/slideLayout" Target="../slideLayouts/slideLayout219.xml"/><Relationship Id="rId100" Type="http://schemas.openxmlformats.org/officeDocument/2006/relationships/slideLayout" Target="../slideLayouts/slideLayout220.xml"/><Relationship Id="rId101" Type="http://schemas.openxmlformats.org/officeDocument/2006/relationships/slideLayout" Target="../slideLayouts/slideLayout221.xml"/><Relationship Id="rId102" Type="http://schemas.openxmlformats.org/officeDocument/2006/relationships/slideLayout" Target="../slideLayouts/slideLayout222.xml"/><Relationship Id="rId103" Type="http://schemas.openxmlformats.org/officeDocument/2006/relationships/slideLayout" Target="../slideLayouts/slideLayout223.xml"/><Relationship Id="rId104" Type="http://schemas.openxmlformats.org/officeDocument/2006/relationships/slideLayout" Target="../slideLayouts/slideLayout224.xml"/><Relationship Id="rId105" Type="http://schemas.openxmlformats.org/officeDocument/2006/relationships/slideLayout" Target="../slideLayouts/slideLayout225.xml"/><Relationship Id="rId106" Type="http://schemas.openxmlformats.org/officeDocument/2006/relationships/slideLayout" Target="../slideLayouts/slideLayout226.xml"/><Relationship Id="rId107" Type="http://schemas.openxmlformats.org/officeDocument/2006/relationships/slideLayout" Target="../slideLayouts/slideLayout227.xml"/><Relationship Id="rId108" Type="http://schemas.openxmlformats.org/officeDocument/2006/relationships/slideLayout" Target="../slideLayouts/slideLayout228.xml"/><Relationship Id="rId109" Type="http://schemas.openxmlformats.org/officeDocument/2006/relationships/slideLayout" Target="../slideLayouts/slideLayout229.xml"/><Relationship Id="rId110" Type="http://schemas.openxmlformats.org/officeDocument/2006/relationships/slideLayout" Target="../slideLayouts/slideLayout230.xml"/><Relationship Id="rId111" Type="http://schemas.openxmlformats.org/officeDocument/2006/relationships/slideLayout" Target="../slideLayouts/slideLayout231.xml"/><Relationship Id="rId112" Type="http://schemas.openxmlformats.org/officeDocument/2006/relationships/slideLayout" Target="../slideLayouts/slideLayout232.xml"/><Relationship Id="rId113" Type="http://schemas.openxmlformats.org/officeDocument/2006/relationships/slideLayout" Target="../slideLayouts/slideLayout233.xml"/><Relationship Id="rId114" Type="http://schemas.openxmlformats.org/officeDocument/2006/relationships/slideLayout" Target="../slideLayouts/slideLayout234.xml"/><Relationship Id="rId115" Type="http://schemas.openxmlformats.org/officeDocument/2006/relationships/slideLayout" Target="../slideLayouts/slideLayout235.xml"/><Relationship Id="rId116" Type="http://schemas.openxmlformats.org/officeDocument/2006/relationships/slideLayout" Target="../slideLayouts/slideLayout236.xml"/><Relationship Id="rId117" Type="http://schemas.openxmlformats.org/officeDocument/2006/relationships/slideLayout" Target="../slideLayouts/slideLayout237.xml"/><Relationship Id="rId118" Type="http://schemas.openxmlformats.org/officeDocument/2006/relationships/slideLayout" Target="../slideLayouts/slideLayout238.xml"/><Relationship Id="rId119" Type="http://schemas.openxmlformats.org/officeDocument/2006/relationships/slideLayout" Target="../slideLayouts/slideLayout239.xml"/><Relationship Id="rId120" Type="http://schemas.openxmlformats.org/officeDocument/2006/relationships/slideLayout" Target="../slideLayouts/slideLayout240.xml"/><Relationship Id="rId121" Type="http://schemas.openxmlformats.org/officeDocument/2006/relationships/slideLayout" Target="../slideLayouts/slideLayout241.xml"/><Relationship Id="rId122" Type="http://schemas.openxmlformats.org/officeDocument/2006/relationships/slideLayout" Target="../slideLayouts/slideLayout242.xml"/>
</Relationships>
</file>

<file path=ppt/slideMasters/_rels/slideMaster24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59.xml"/><Relationship Id="rId19" Type="http://schemas.openxmlformats.org/officeDocument/2006/relationships/slideLayout" Target="../slideLayouts/slideLayout260.xml"/><Relationship Id="rId20" Type="http://schemas.openxmlformats.org/officeDocument/2006/relationships/slideLayout" Target="../slideLayouts/slideLayout261.xml"/><Relationship Id="rId21" Type="http://schemas.openxmlformats.org/officeDocument/2006/relationships/slideLayout" Target="../slideLayouts/slideLayout262.xml"/><Relationship Id="rId22" Type="http://schemas.openxmlformats.org/officeDocument/2006/relationships/slideLayout" Target="../slideLayouts/slideLayout263.xml"/><Relationship Id="rId23" Type="http://schemas.openxmlformats.org/officeDocument/2006/relationships/slideLayout" Target="../slideLayouts/slideLayout264.xml"/><Relationship Id="rId24" Type="http://schemas.openxmlformats.org/officeDocument/2006/relationships/slideLayout" Target="../slideLayouts/slideLayout265.xml"/><Relationship Id="rId25" Type="http://schemas.openxmlformats.org/officeDocument/2006/relationships/slideLayout" Target="../slideLayouts/slideLayout266.xml"/><Relationship Id="rId26" Type="http://schemas.openxmlformats.org/officeDocument/2006/relationships/slideLayout" Target="../slideLayouts/slideLayout267.xml"/><Relationship Id="rId27" Type="http://schemas.openxmlformats.org/officeDocument/2006/relationships/slideLayout" Target="../slideLayouts/slideLayout268.xml"/><Relationship Id="rId28" Type="http://schemas.openxmlformats.org/officeDocument/2006/relationships/slideLayout" Target="../slideLayouts/slideLayout269.xml"/><Relationship Id="rId29" Type="http://schemas.openxmlformats.org/officeDocument/2006/relationships/slideLayout" Target="../slideLayouts/slideLayout270.xml"/><Relationship Id="rId30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72.xml"/><Relationship Id="rId32" Type="http://schemas.openxmlformats.org/officeDocument/2006/relationships/slideLayout" Target="../slideLayouts/slideLayout273.xml"/><Relationship Id="rId33" Type="http://schemas.openxmlformats.org/officeDocument/2006/relationships/slideLayout" Target="../slideLayouts/slideLayout274.xml"/><Relationship Id="rId34" Type="http://schemas.openxmlformats.org/officeDocument/2006/relationships/slideLayout" Target="../slideLayouts/slideLayout275.xml"/><Relationship Id="rId35" Type="http://schemas.openxmlformats.org/officeDocument/2006/relationships/slideLayout" Target="../slideLayouts/slideLayout276.xml"/><Relationship Id="rId36" Type="http://schemas.openxmlformats.org/officeDocument/2006/relationships/slideLayout" Target="../slideLayouts/slideLayout277.xml"/><Relationship Id="rId37" Type="http://schemas.openxmlformats.org/officeDocument/2006/relationships/slideLayout" Target="../slideLayouts/slideLayout278.xml"/><Relationship Id="rId38" Type="http://schemas.openxmlformats.org/officeDocument/2006/relationships/slideLayout" Target="../slideLayouts/slideLayout279.xml"/><Relationship Id="rId39" Type="http://schemas.openxmlformats.org/officeDocument/2006/relationships/slideLayout" Target="../slideLayouts/slideLayout280.xml"/><Relationship Id="rId40" Type="http://schemas.openxmlformats.org/officeDocument/2006/relationships/slideLayout" Target="../slideLayouts/slideLayout281.xml"/><Relationship Id="rId41" Type="http://schemas.openxmlformats.org/officeDocument/2006/relationships/slideLayout" Target="../slideLayouts/slideLayout282.xml"/><Relationship Id="rId42" Type="http://schemas.openxmlformats.org/officeDocument/2006/relationships/slideLayout" Target="../slideLayouts/slideLayout283.xml"/><Relationship Id="rId43" Type="http://schemas.openxmlformats.org/officeDocument/2006/relationships/slideLayout" Target="../slideLayouts/slideLayout284.xml"/><Relationship Id="rId44" Type="http://schemas.openxmlformats.org/officeDocument/2006/relationships/slideLayout" Target="../slideLayouts/slideLayout285.xml"/><Relationship Id="rId45" Type="http://schemas.openxmlformats.org/officeDocument/2006/relationships/slideLayout" Target="../slideLayouts/slideLayout286.xml"/><Relationship Id="rId46" Type="http://schemas.openxmlformats.org/officeDocument/2006/relationships/slideLayout" Target="../slideLayouts/slideLayout287.xml"/><Relationship Id="rId47" Type="http://schemas.openxmlformats.org/officeDocument/2006/relationships/slideLayout" Target="../slideLayouts/slideLayout288.xml"/><Relationship Id="rId48" Type="http://schemas.openxmlformats.org/officeDocument/2006/relationships/slideLayout" Target="../slideLayouts/slideLayout289.xml"/><Relationship Id="rId49" Type="http://schemas.openxmlformats.org/officeDocument/2006/relationships/slideLayout" Target="../slideLayouts/slideLayout290.xml"/><Relationship Id="rId50" Type="http://schemas.openxmlformats.org/officeDocument/2006/relationships/slideLayout" Target="../slideLayouts/slideLayout291.xml"/><Relationship Id="rId51" Type="http://schemas.openxmlformats.org/officeDocument/2006/relationships/slideLayout" Target="../slideLayouts/slideLayout292.xml"/><Relationship Id="rId52" Type="http://schemas.openxmlformats.org/officeDocument/2006/relationships/slideLayout" Target="../slideLayouts/slideLayout293.xml"/><Relationship Id="rId53" Type="http://schemas.openxmlformats.org/officeDocument/2006/relationships/slideLayout" Target="../slideLayouts/slideLayout294.xml"/><Relationship Id="rId54" Type="http://schemas.openxmlformats.org/officeDocument/2006/relationships/slideLayout" Target="../slideLayouts/slideLayout295.xml"/><Relationship Id="rId55" Type="http://schemas.openxmlformats.org/officeDocument/2006/relationships/slideLayout" Target="../slideLayouts/slideLayout296.xml"/><Relationship Id="rId56" Type="http://schemas.openxmlformats.org/officeDocument/2006/relationships/slideLayout" Target="../slideLayouts/slideLayout297.xml"/><Relationship Id="rId57" Type="http://schemas.openxmlformats.org/officeDocument/2006/relationships/slideLayout" Target="../slideLayouts/slideLayout298.xml"/><Relationship Id="rId58" Type="http://schemas.openxmlformats.org/officeDocument/2006/relationships/slideLayout" Target="../slideLayouts/slideLayout299.xml"/><Relationship Id="rId59" Type="http://schemas.openxmlformats.org/officeDocument/2006/relationships/slideLayout" Target="../slideLayouts/slideLayout300.xml"/><Relationship Id="rId60" Type="http://schemas.openxmlformats.org/officeDocument/2006/relationships/slideLayout" Target="../slideLayouts/slideLayout301.xml"/><Relationship Id="rId61" Type="http://schemas.openxmlformats.org/officeDocument/2006/relationships/slideLayout" Target="../slideLayouts/slideLayout302.xml"/><Relationship Id="rId62" Type="http://schemas.openxmlformats.org/officeDocument/2006/relationships/slideLayout" Target="../slideLayouts/slideLayout303.xml"/><Relationship Id="rId63" Type="http://schemas.openxmlformats.org/officeDocument/2006/relationships/slideLayout" Target="../slideLayouts/slideLayout304.xml"/><Relationship Id="rId64" Type="http://schemas.openxmlformats.org/officeDocument/2006/relationships/slideLayout" Target="../slideLayouts/slideLayout305.xml"/><Relationship Id="rId65" Type="http://schemas.openxmlformats.org/officeDocument/2006/relationships/slideLayout" Target="../slideLayouts/slideLayout306.xml"/><Relationship Id="rId66" Type="http://schemas.openxmlformats.org/officeDocument/2006/relationships/slideLayout" Target="../slideLayouts/slideLayout307.xml"/><Relationship Id="rId67" Type="http://schemas.openxmlformats.org/officeDocument/2006/relationships/slideLayout" Target="../slideLayouts/slideLayout308.xml"/><Relationship Id="rId68" Type="http://schemas.openxmlformats.org/officeDocument/2006/relationships/slideLayout" Target="../slideLayouts/slideLayout309.xml"/><Relationship Id="rId69" Type="http://schemas.openxmlformats.org/officeDocument/2006/relationships/slideLayout" Target="../slideLayouts/slideLayout310.xml"/><Relationship Id="rId70" Type="http://schemas.openxmlformats.org/officeDocument/2006/relationships/slideLayout" Target="../slideLayouts/slideLayout311.xml"/><Relationship Id="rId71" Type="http://schemas.openxmlformats.org/officeDocument/2006/relationships/slideLayout" Target="../slideLayouts/slideLayout312.xml"/><Relationship Id="rId72" Type="http://schemas.openxmlformats.org/officeDocument/2006/relationships/slideLayout" Target="../slideLayouts/slideLayout313.xml"/><Relationship Id="rId73" Type="http://schemas.openxmlformats.org/officeDocument/2006/relationships/slideLayout" Target="../slideLayouts/slideLayout314.xml"/><Relationship Id="rId74" Type="http://schemas.openxmlformats.org/officeDocument/2006/relationships/slideLayout" Target="../slideLayouts/slideLayout315.xml"/><Relationship Id="rId75" Type="http://schemas.openxmlformats.org/officeDocument/2006/relationships/slideLayout" Target="../slideLayouts/slideLayout316.xml"/><Relationship Id="rId76" Type="http://schemas.openxmlformats.org/officeDocument/2006/relationships/slideLayout" Target="../slideLayouts/slideLayout317.xml"/><Relationship Id="rId77" Type="http://schemas.openxmlformats.org/officeDocument/2006/relationships/slideLayout" Target="../slideLayouts/slideLayout318.xml"/><Relationship Id="rId78" Type="http://schemas.openxmlformats.org/officeDocument/2006/relationships/slideLayout" Target="../slideLayouts/slideLayout319.xml"/><Relationship Id="rId79" Type="http://schemas.openxmlformats.org/officeDocument/2006/relationships/slideLayout" Target="../slideLayouts/slideLayout320.xml"/><Relationship Id="rId80" Type="http://schemas.openxmlformats.org/officeDocument/2006/relationships/slideLayout" Target="../slideLayouts/slideLayout321.xml"/><Relationship Id="rId81" Type="http://schemas.openxmlformats.org/officeDocument/2006/relationships/slideLayout" Target="../slideLayouts/slideLayout322.xml"/><Relationship Id="rId82" Type="http://schemas.openxmlformats.org/officeDocument/2006/relationships/slideLayout" Target="../slideLayouts/slideLayout323.xml"/><Relationship Id="rId83" Type="http://schemas.openxmlformats.org/officeDocument/2006/relationships/slideLayout" Target="../slideLayouts/slideLayout324.xml"/><Relationship Id="rId84" Type="http://schemas.openxmlformats.org/officeDocument/2006/relationships/slideLayout" Target="../slideLayouts/slideLayout325.xml"/><Relationship Id="rId85" Type="http://schemas.openxmlformats.org/officeDocument/2006/relationships/slideLayout" Target="../slideLayouts/slideLayout326.xml"/><Relationship Id="rId86" Type="http://schemas.openxmlformats.org/officeDocument/2006/relationships/slideLayout" Target="../slideLayouts/slideLayout327.xml"/><Relationship Id="rId87" Type="http://schemas.openxmlformats.org/officeDocument/2006/relationships/slideLayout" Target="../slideLayouts/slideLayout328.xml"/><Relationship Id="rId88" Type="http://schemas.openxmlformats.org/officeDocument/2006/relationships/slideLayout" Target="../slideLayouts/slideLayout329.xml"/><Relationship Id="rId89" Type="http://schemas.openxmlformats.org/officeDocument/2006/relationships/slideLayout" Target="../slideLayouts/slideLayout330.xml"/><Relationship Id="rId90" Type="http://schemas.openxmlformats.org/officeDocument/2006/relationships/slideLayout" Target="../slideLayouts/slideLayout331.xml"/><Relationship Id="rId91" Type="http://schemas.openxmlformats.org/officeDocument/2006/relationships/slideLayout" Target="../slideLayouts/slideLayout332.xml"/><Relationship Id="rId92" Type="http://schemas.openxmlformats.org/officeDocument/2006/relationships/slideLayout" Target="../slideLayouts/slideLayout333.xml"/><Relationship Id="rId93" Type="http://schemas.openxmlformats.org/officeDocument/2006/relationships/slideLayout" Target="../slideLayouts/slideLayout334.xml"/><Relationship Id="rId94" Type="http://schemas.openxmlformats.org/officeDocument/2006/relationships/slideLayout" Target="../slideLayouts/slideLayout335.xml"/><Relationship Id="rId95" Type="http://schemas.openxmlformats.org/officeDocument/2006/relationships/slideLayout" Target="../slideLayouts/slideLayout336.xml"/><Relationship Id="rId96" Type="http://schemas.openxmlformats.org/officeDocument/2006/relationships/slideLayout" Target="../slideLayouts/slideLayout337.xml"/><Relationship Id="rId97" Type="http://schemas.openxmlformats.org/officeDocument/2006/relationships/slideLayout" Target="../slideLayouts/slideLayout338.xml"/><Relationship Id="rId98" Type="http://schemas.openxmlformats.org/officeDocument/2006/relationships/slideLayout" Target="../slideLayouts/slideLayout339.xml"/><Relationship Id="rId99" Type="http://schemas.openxmlformats.org/officeDocument/2006/relationships/slideLayout" Target="../slideLayouts/slideLayout340.xml"/><Relationship Id="rId100" Type="http://schemas.openxmlformats.org/officeDocument/2006/relationships/slideLayout" Target="../slideLayouts/slideLayout341.xml"/><Relationship Id="rId101" Type="http://schemas.openxmlformats.org/officeDocument/2006/relationships/slideLayout" Target="../slideLayouts/slideLayout342.xml"/><Relationship Id="rId102" Type="http://schemas.openxmlformats.org/officeDocument/2006/relationships/slideLayout" Target="../slideLayouts/slideLayout343.xml"/><Relationship Id="rId103" Type="http://schemas.openxmlformats.org/officeDocument/2006/relationships/slideLayout" Target="../slideLayouts/slideLayout344.xml"/><Relationship Id="rId104" Type="http://schemas.openxmlformats.org/officeDocument/2006/relationships/slideLayout" Target="../slideLayouts/slideLayout345.xml"/><Relationship Id="rId105" Type="http://schemas.openxmlformats.org/officeDocument/2006/relationships/slideLayout" Target="../slideLayouts/slideLayout346.xml"/><Relationship Id="rId106" Type="http://schemas.openxmlformats.org/officeDocument/2006/relationships/slideLayout" Target="../slideLayouts/slideLayout347.xml"/><Relationship Id="rId107" Type="http://schemas.openxmlformats.org/officeDocument/2006/relationships/slideLayout" Target="../slideLayouts/slideLayout348.xml"/><Relationship Id="rId108" Type="http://schemas.openxmlformats.org/officeDocument/2006/relationships/slideLayout" Target="../slideLayouts/slideLayout349.xml"/><Relationship Id="rId109" Type="http://schemas.openxmlformats.org/officeDocument/2006/relationships/slideLayout" Target="../slideLayouts/slideLayout350.xml"/><Relationship Id="rId110" Type="http://schemas.openxmlformats.org/officeDocument/2006/relationships/slideLayout" Target="../slideLayouts/slideLayout351.xml"/><Relationship Id="rId111" Type="http://schemas.openxmlformats.org/officeDocument/2006/relationships/slideLayout" Target="../slideLayouts/slideLayout352.xml"/><Relationship Id="rId112" Type="http://schemas.openxmlformats.org/officeDocument/2006/relationships/slideLayout" Target="../slideLayouts/slideLayout353.xml"/><Relationship Id="rId113" Type="http://schemas.openxmlformats.org/officeDocument/2006/relationships/slideLayout" Target="../slideLayouts/slideLayout354.xml"/><Relationship Id="rId114" Type="http://schemas.openxmlformats.org/officeDocument/2006/relationships/slideLayout" Target="../slideLayouts/slideLayout355.xml"/><Relationship Id="rId115" Type="http://schemas.openxmlformats.org/officeDocument/2006/relationships/slideLayout" Target="../slideLayouts/slideLayout356.xml"/><Relationship Id="rId116" Type="http://schemas.openxmlformats.org/officeDocument/2006/relationships/slideLayout" Target="../slideLayouts/slideLayout357.xml"/><Relationship Id="rId117" Type="http://schemas.openxmlformats.org/officeDocument/2006/relationships/slideLayout" Target="../slideLayouts/slideLayout358.xml"/><Relationship Id="rId118" Type="http://schemas.openxmlformats.org/officeDocument/2006/relationships/slideLayout" Target="../slideLayouts/slideLayout359.xml"/><Relationship Id="rId119" Type="http://schemas.openxmlformats.org/officeDocument/2006/relationships/slideLayout" Target="../slideLayouts/slideLayout360.xml"/><Relationship Id="rId120" Type="http://schemas.openxmlformats.org/officeDocument/2006/relationships/slideLayout" Target="../slideLayouts/slideLayout361.xml"/><Relationship Id="rId121" Type="http://schemas.openxmlformats.org/officeDocument/2006/relationships/slideLayout" Target="../slideLayouts/slideLayout362.xml"/><Relationship Id="rId122" Type="http://schemas.openxmlformats.org/officeDocument/2006/relationships/slideLayout" Target="../slideLayouts/slideLayout363.xml"/>
</Relationships>
</file>

<file path=ppt/slideMasters/_rels/slideMaster36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64.xml"/><Relationship Id="rId3" Type="http://schemas.openxmlformats.org/officeDocument/2006/relationships/slideLayout" Target="../slideLayouts/slideLayout365.xml"/><Relationship Id="rId4" Type="http://schemas.openxmlformats.org/officeDocument/2006/relationships/slideLayout" Target="../slideLayouts/slideLayout366.xml"/><Relationship Id="rId5" Type="http://schemas.openxmlformats.org/officeDocument/2006/relationships/slideLayout" Target="../slideLayouts/slideLayout367.xml"/><Relationship Id="rId6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69.xml"/><Relationship Id="rId8" Type="http://schemas.openxmlformats.org/officeDocument/2006/relationships/slideLayout" Target="../slideLayouts/slideLayout370.xml"/><Relationship Id="rId9" Type="http://schemas.openxmlformats.org/officeDocument/2006/relationships/slideLayout" Target="../slideLayouts/slideLayout371.xml"/><Relationship Id="rId10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73.xml"/><Relationship Id="rId12" Type="http://schemas.openxmlformats.org/officeDocument/2006/relationships/slideLayout" Target="../slideLayouts/slideLayout374.xml"/><Relationship Id="rId13" Type="http://schemas.openxmlformats.org/officeDocument/2006/relationships/slideLayout" Target="../slideLayouts/slideLayout375.xml"/><Relationship Id="rId14" Type="http://schemas.openxmlformats.org/officeDocument/2006/relationships/slideLayout" Target="../slideLayouts/slideLayout376.xml"/><Relationship Id="rId15" Type="http://schemas.openxmlformats.org/officeDocument/2006/relationships/slideLayout" Target="../slideLayouts/slideLayout377.xml"/><Relationship Id="rId16" Type="http://schemas.openxmlformats.org/officeDocument/2006/relationships/slideLayout" Target="../slideLayouts/slideLayout378.xml"/><Relationship Id="rId17" Type="http://schemas.openxmlformats.org/officeDocument/2006/relationships/slideLayout" Target="../slideLayouts/slideLayout379.xml"/><Relationship Id="rId18" Type="http://schemas.openxmlformats.org/officeDocument/2006/relationships/slideLayout" Target="../slideLayouts/slideLayout380.xml"/><Relationship Id="rId19" Type="http://schemas.openxmlformats.org/officeDocument/2006/relationships/slideLayout" Target="../slideLayouts/slideLayout381.xml"/><Relationship Id="rId20" Type="http://schemas.openxmlformats.org/officeDocument/2006/relationships/slideLayout" Target="../slideLayouts/slideLayout382.xml"/><Relationship Id="rId21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85.xml"/><Relationship Id="rId24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88.xml"/><Relationship Id="rId27" Type="http://schemas.openxmlformats.org/officeDocument/2006/relationships/slideLayout" Target="../slideLayouts/slideLayout389.xml"/><Relationship Id="rId28" Type="http://schemas.openxmlformats.org/officeDocument/2006/relationships/slideLayout" Target="../slideLayouts/slideLayout390.xml"/><Relationship Id="rId29" Type="http://schemas.openxmlformats.org/officeDocument/2006/relationships/slideLayout" Target="../slideLayouts/slideLayout391.xml"/><Relationship Id="rId30" Type="http://schemas.openxmlformats.org/officeDocument/2006/relationships/slideLayout" Target="../slideLayouts/slideLayout392.xml"/><Relationship Id="rId31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395.xml"/><Relationship Id="rId34" Type="http://schemas.openxmlformats.org/officeDocument/2006/relationships/slideLayout" Target="../slideLayouts/slideLayout396.xml"/><Relationship Id="rId35" Type="http://schemas.openxmlformats.org/officeDocument/2006/relationships/slideLayout" Target="../slideLayouts/slideLayout397.xml"/><Relationship Id="rId36" Type="http://schemas.openxmlformats.org/officeDocument/2006/relationships/slideLayout" Target="../slideLayouts/slideLayout398.xml"/><Relationship Id="rId37" Type="http://schemas.openxmlformats.org/officeDocument/2006/relationships/slideLayout" Target="../slideLayouts/slideLayout399.xml"/><Relationship Id="rId38" Type="http://schemas.openxmlformats.org/officeDocument/2006/relationships/slideLayout" Target="../slideLayouts/slideLayout400.xml"/><Relationship Id="rId39" Type="http://schemas.openxmlformats.org/officeDocument/2006/relationships/slideLayout" Target="../slideLayouts/slideLayout401.xml"/><Relationship Id="rId40" Type="http://schemas.openxmlformats.org/officeDocument/2006/relationships/slideLayout" Target="../slideLayouts/slideLayout402.xml"/><Relationship Id="rId41" Type="http://schemas.openxmlformats.org/officeDocument/2006/relationships/slideLayout" Target="../slideLayouts/slideLayout403.xml"/><Relationship Id="rId42" Type="http://schemas.openxmlformats.org/officeDocument/2006/relationships/slideLayout" Target="../slideLayouts/slideLayout404.xml"/><Relationship Id="rId43" Type="http://schemas.openxmlformats.org/officeDocument/2006/relationships/slideLayout" Target="../slideLayouts/slideLayout405.xml"/><Relationship Id="rId44" Type="http://schemas.openxmlformats.org/officeDocument/2006/relationships/slideLayout" Target="../slideLayouts/slideLayout406.xml"/><Relationship Id="rId45" Type="http://schemas.openxmlformats.org/officeDocument/2006/relationships/slideLayout" Target="../slideLayouts/slideLayout407.xml"/><Relationship Id="rId46" Type="http://schemas.openxmlformats.org/officeDocument/2006/relationships/slideLayout" Target="../slideLayouts/slideLayout408.xml"/><Relationship Id="rId47" Type="http://schemas.openxmlformats.org/officeDocument/2006/relationships/slideLayout" Target="../slideLayouts/slideLayout409.xml"/><Relationship Id="rId48" Type="http://schemas.openxmlformats.org/officeDocument/2006/relationships/slideLayout" Target="../slideLayouts/slideLayout410.xml"/><Relationship Id="rId49" Type="http://schemas.openxmlformats.org/officeDocument/2006/relationships/slideLayout" Target="../slideLayouts/slideLayout411.xml"/><Relationship Id="rId50" Type="http://schemas.openxmlformats.org/officeDocument/2006/relationships/slideLayout" Target="../slideLayouts/slideLayout412.xml"/><Relationship Id="rId51" Type="http://schemas.openxmlformats.org/officeDocument/2006/relationships/slideLayout" Target="../slideLayouts/slideLayout413.xml"/><Relationship Id="rId52" Type="http://schemas.openxmlformats.org/officeDocument/2006/relationships/slideLayout" Target="../slideLayouts/slideLayout414.xml"/><Relationship Id="rId53" Type="http://schemas.openxmlformats.org/officeDocument/2006/relationships/slideLayout" Target="../slideLayouts/slideLayout415.xml"/><Relationship Id="rId54" Type="http://schemas.openxmlformats.org/officeDocument/2006/relationships/slideLayout" Target="../slideLayouts/slideLayout416.xml"/><Relationship Id="rId55" Type="http://schemas.openxmlformats.org/officeDocument/2006/relationships/slideLayout" Target="../slideLayouts/slideLayout417.xml"/><Relationship Id="rId56" Type="http://schemas.openxmlformats.org/officeDocument/2006/relationships/slideLayout" Target="../slideLayouts/slideLayout418.xml"/><Relationship Id="rId57" Type="http://schemas.openxmlformats.org/officeDocument/2006/relationships/slideLayout" Target="../slideLayouts/slideLayout419.xml"/><Relationship Id="rId58" Type="http://schemas.openxmlformats.org/officeDocument/2006/relationships/slideLayout" Target="../slideLayouts/slideLayout420.xml"/><Relationship Id="rId59" Type="http://schemas.openxmlformats.org/officeDocument/2006/relationships/slideLayout" Target="../slideLayouts/slideLayout421.xml"/><Relationship Id="rId60" Type="http://schemas.openxmlformats.org/officeDocument/2006/relationships/slideLayout" Target="../slideLayouts/slideLayout422.xml"/><Relationship Id="rId61" Type="http://schemas.openxmlformats.org/officeDocument/2006/relationships/slideLayout" Target="../slideLayouts/slideLayout423.xml"/><Relationship Id="rId62" Type="http://schemas.openxmlformats.org/officeDocument/2006/relationships/slideLayout" Target="../slideLayouts/slideLayout424.xml"/><Relationship Id="rId63" Type="http://schemas.openxmlformats.org/officeDocument/2006/relationships/slideLayout" Target="../slideLayouts/slideLayout425.xml"/><Relationship Id="rId64" Type="http://schemas.openxmlformats.org/officeDocument/2006/relationships/slideLayout" Target="../slideLayouts/slideLayout426.xml"/><Relationship Id="rId65" Type="http://schemas.openxmlformats.org/officeDocument/2006/relationships/slideLayout" Target="../slideLayouts/slideLayout427.xml"/><Relationship Id="rId66" Type="http://schemas.openxmlformats.org/officeDocument/2006/relationships/slideLayout" Target="../slideLayouts/slideLayout428.xml"/><Relationship Id="rId67" Type="http://schemas.openxmlformats.org/officeDocument/2006/relationships/slideLayout" Target="../slideLayouts/slideLayout429.xml"/><Relationship Id="rId68" Type="http://schemas.openxmlformats.org/officeDocument/2006/relationships/slideLayout" Target="../slideLayouts/slideLayout430.xml"/><Relationship Id="rId69" Type="http://schemas.openxmlformats.org/officeDocument/2006/relationships/slideLayout" Target="../slideLayouts/slideLayout431.xml"/><Relationship Id="rId70" Type="http://schemas.openxmlformats.org/officeDocument/2006/relationships/slideLayout" Target="../slideLayouts/slideLayout432.xml"/><Relationship Id="rId71" Type="http://schemas.openxmlformats.org/officeDocument/2006/relationships/slideLayout" Target="../slideLayouts/slideLayout433.xml"/><Relationship Id="rId72" Type="http://schemas.openxmlformats.org/officeDocument/2006/relationships/slideLayout" Target="../slideLayouts/slideLayout434.xml"/><Relationship Id="rId73" Type="http://schemas.openxmlformats.org/officeDocument/2006/relationships/slideLayout" Target="../slideLayouts/slideLayout435.xml"/><Relationship Id="rId74" Type="http://schemas.openxmlformats.org/officeDocument/2006/relationships/slideLayout" Target="../slideLayouts/slideLayout436.xml"/><Relationship Id="rId75" Type="http://schemas.openxmlformats.org/officeDocument/2006/relationships/slideLayout" Target="../slideLayouts/slideLayout437.xml"/><Relationship Id="rId76" Type="http://schemas.openxmlformats.org/officeDocument/2006/relationships/slideLayout" Target="../slideLayouts/slideLayout438.xml"/><Relationship Id="rId77" Type="http://schemas.openxmlformats.org/officeDocument/2006/relationships/slideLayout" Target="../slideLayouts/slideLayout439.xml"/><Relationship Id="rId78" Type="http://schemas.openxmlformats.org/officeDocument/2006/relationships/slideLayout" Target="../slideLayouts/slideLayout440.xml"/><Relationship Id="rId79" Type="http://schemas.openxmlformats.org/officeDocument/2006/relationships/slideLayout" Target="../slideLayouts/slideLayout441.xml"/><Relationship Id="rId80" Type="http://schemas.openxmlformats.org/officeDocument/2006/relationships/slideLayout" Target="../slideLayouts/slideLayout442.xml"/><Relationship Id="rId81" Type="http://schemas.openxmlformats.org/officeDocument/2006/relationships/slideLayout" Target="../slideLayouts/slideLayout443.xml"/><Relationship Id="rId82" Type="http://schemas.openxmlformats.org/officeDocument/2006/relationships/slideLayout" Target="../slideLayouts/slideLayout444.xml"/><Relationship Id="rId83" Type="http://schemas.openxmlformats.org/officeDocument/2006/relationships/slideLayout" Target="../slideLayouts/slideLayout445.xml"/><Relationship Id="rId84" Type="http://schemas.openxmlformats.org/officeDocument/2006/relationships/slideLayout" Target="../slideLayouts/slideLayout446.xml"/><Relationship Id="rId85" Type="http://schemas.openxmlformats.org/officeDocument/2006/relationships/slideLayout" Target="../slideLayouts/slideLayout447.xml"/><Relationship Id="rId86" Type="http://schemas.openxmlformats.org/officeDocument/2006/relationships/slideLayout" Target="../slideLayouts/slideLayout448.xml"/><Relationship Id="rId87" Type="http://schemas.openxmlformats.org/officeDocument/2006/relationships/slideLayout" Target="../slideLayouts/slideLayout449.xml"/><Relationship Id="rId88" Type="http://schemas.openxmlformats.org/officeDocument/2006/relationships/slideLayout" Target="../slideLayouts/slideLayout450.xml"/><Relationship Id="rId89" Type="http://schemas.openxmlformats.org/officeDocument/2006/relationships/slideLayout" Target="../slideLayouts/slideLayout451.xml"/><Relationship Id="rId90" Type="http://schemas.openxmlformats.org/officeDocument/2006/relationships/slideLayout" Target="../slideLayouts/slideLayout452.xml"/><Relationship Id="rId91" Type="http://schemas.openxmlformats.org/officeDocument/2006/relationships/slideLayout" Target="../slideLayouts/slideLayout453.xml"/><Relationship Id="rId92" Type="http://schemas.openxmlformats.org/officeDocument/2006/relationships/slideLayout" Target="../slideLayouts/slideLayout454.xml"/><Relationship Id="rId93" Type="http://schemas.openxmlformats.org/officeDocument/2006/relationships/slideLayout" Target="../slideLayouts/slideLayout455.xml"/><Relationship Id="rId94" Type="http://schemas.openxmlformats.org/officeDocument/2006/relationships/slideLayout" Target="../slideLayouts/slideLayout456.xml"/><Relationship Id="rId95" Type="http://schemas.openxmlformats.org/officeDocument/2006/relationships/slideLayout" Target="../slideLayouts/slideLayout457.xml"/><Relationship Id="rId96" Type="http://schemas.openxmlformats.org/officeDocument/2006/relationships/slideLayout" Target="../slideLayouts/slideLayout458.xml"/><Relationship Id="rId97" Type="http://schemas.openxmlformats.org/officeDocument/2006/relationships/slideLayout" Target="../slideLayouts/slideLayout459.xml"/><Relationship Id="rId98" Type="http://schemas.openxmlformats.org/officeDocument/2006/relationships/slideLayout" Target="../slideLayouts/slideLayout460.xml"/><Relationship Id="rId99" Type="http://schemas.openxmlformats.org/officeDocument/2006/relationships/slideLayout" Target="../slideLayouts/slideLayout461.xml"/><Relationship Id="rId100" Type="http://schemas.openxmlformats.org/officeDocument/2006/relationships/slideLayout" Target="../slideLayouts/slideLayout462.xml"/><Relationship Id="rId101" Type="http://schemas.openxmlformats.org/officeDocument/2006/relationships/slideLayout" Target="../slideLayouts/slideLayout463.xml"/><Relationship Id="rId102" Type="http://schemas.openxmlformats.org/officeDocument/2006/relationships/slideLayout" Target="../slideLayouts/slideLayout464.xml"/><Relationship Id="rId103" Type="http://schemas.openxmlformats.org/officeDocument/2006/relationships/slideLayout" Target="../slideLayouts/slideLayout465.xml"/><Relationship Id="rId104" Type="http://schemas.openxmlformats.org/officeDocument/2006/relationships/slideLayout" Target="../slideLayouts/slideLayout466.xml"/><Relationship Id="rId105" Type="http://schemas.openxmlformats.org/officeDocument/2006/relationships/slideLayout" Target="../slideLayouts/slideLayout467.xml"/><Relationship Id="rId106" Type="http://schemas.openxmlformats.org/officeDocument/2006/relationships/slideLayout" Target="../slideLayouts/slideLayout468.xml"/><Relationship Id="rId107" Type="http://schemas.openxmlformats.org/officeDocument/2006/relationships/slideLayout" Target="../slideLayouts/slideLayout469.xml"/><Relationship Id="rId108" Type="http://schemas.openxmlformats.org/officeDocument/2006/relationships/slideLayout" Target="../slideLayouts/slideLayout470.xml"/><Relationship Id="rId109" Type="http://schemas.openxmlformats.org/officeDocument/2006/relationships/slideLayout" Target="../slideLayouts/slideLayout471.xml"/><Relationship Id="rId110" Type="http://schemas.openxmlformats.org/officeDocument/2006/relationships/slideLayout" Target="../slideLayouts/slideLayout472.xml"/><Relationship Id="rId111" Type="http://schemas.openxmlformats.org/officeDocument/2006/relationships/slideLayout" Target="../slideLayouts/slideLayout473.xml"/><Relationship Id="rId112" Type="http://schemas.openxmlformats.org/officeDocument/2006/relationships/slideLayout" Target="../slideLayouts/slideLayout474.xml"/><Relationship Id="rId113" Type="http://schemas.openxmlformats.org/officeDocument/2006/relationships/slideLayout" Target="../slideLayouts/slideLayout475.xml"/><Relationship Id="rId114" Type="http://schemas.openxmlformats.org/officeDocument/2006/relationships/slideLayout" Target="../slideLayouts/slideLayout476.xml"/><Relationship Id="rId115" Type="http://schemas.openxmlformats.org/officeDocument/2006/relationships/slideLayout" Target="../slideLayouts/slideLayout477.xml"/><Relationship Id="rId116" Type="http://schemas.openxmlformats.org/officeDocument/2006/relationships/slideLayout" Target="../slideLayouts/slideLayout478.xml"/><Relationship Id="rId117" Type="http://schemas.openxmlformats.org/officeDocument/2006/relationships/slideLayout" Target="../slideLayouts/slideLayout479.xml"/><Relationship Id="rId118" Type="http://schemas.openxmlformats.org/officeDocument/2006/relationships/slideLayout" Target="../slideLayouts/slideLayout480.xml"/><Relationship Id="rId119" Type="http://schemas.openxmlformats.org/officeDocument/2006/relationships/slideLayout" Target="../slideLayouts/slideLayout481.xml"/><Relationship Id="rId120" Type="http://schemas.openxmlformats.org/officeDocument/2006/relationships/slideLayout" Target="../slideLayouts/slideLayout482.xml"/><Relationship Id="rId121" Type="http://schemas.openxmlformats.org/officeDocument/2006/relationships/slideLayout" Target="../slideLayouts/slideLayout483.xml"/><Relationship Id="rId122" Type="http://schemas.openxmlformats.org/officeDocument/2006/relationships/slideLayout" Target="../slideLayouts/slideLayout484.xml"/>
</Relationships>
</file>

<file path=ppt/slideMasters/_rels/slideMaster48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85.xml"/><Relationship Id="rId3" Type="http://schemas.openxmlformats.org/officeDocument/2006/relationships/slideLayout" Target="../slideLayouts/slideLayout486.xml"/><Relationship Id="rId4" Type="http://schemas.openxmlformats.org/officeDocument/2006/relationships/slideLayout" Target="../slideLayouts/slideLayout487.xml"/><Relationship Id="rId5" Type="http://schemas.openxmlformats.org/officeDocument/2006/relationships/slideLayout" Target="../slideLayouts/slideLayout488.xml"/><Relationship Id="rId6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90.xml"/><Relationship Id="rId8" Type="http://schemas.openxmlformats.org/officeDocument/2006/relationships/slideLayout" Target="../slideLayouts/slideLayout491.xml"/><Relationship Id="rId9" Type="http://schemas.openxmlformats.org/officeDocument/2006/relationships/slideLayout" Target="../slideLayouts/slideLayout492.xml"/><Relationship Id="rId10" Type="http://schemas.openxmlformats.org/officeDocument/2006/relationships/slideLayout" Target="../slideLayouts/slideLayout493.xml"/><Relationship Id="rId11" Type="http://schemas.openxmlformats.org/officeDocument/2006/relationships/slideLayout" Target="../slideLayouts/slideLayout494.xml"/><Relationship Id="rId12" Type="http://schemas.openxmlformats.org/officeDocument/2006/relationships/slideLayout" Target="../slideLayouts/slideLayout495.xml"/><Relationship Id="rId13" Type="http://schemas.openxmlformats.org/officeDocument/2006/relationships/slideLayout" Target="../slideLayouts/slideLayout496.xml"/><Relationship Id="rId14" Type="http://schemas.openxmlformats.org/officeDocument/2006/relationships/slideLayout" Target="../slideLayouts/slideLayout497.xml"/><Relationship Id="rId15" Type="http://schemas.openxmlformats.org/officeDocument/2006/relationships/slideLayout" Target="../slideLayouts/slideLayout498.xml"/><Relationship Id="rId16" Type="http://schemas.openxmlformats.org/officeDocument/2006/relationships/slideLayout" Target="../slideLayouts/slideLayout499.xml"/><Relationship Id="rId17" Type="http://schemas.openxmlformats.org/officeDocument/2006/relationships/slideLayout" Target="../slideLayouts/slideLayout500.xml"/><Relationship Id="rId18" Type="http://schemas.openxmlformats.org/officeDocument/2006/relationships/slideLayout" Target="../slideLayouts/slideLayout501.xml"/><Relationship Id="rId19" Type="http://schemas.openxmlformats.org/officeDocument/2006/relationships/slideLayout" Target="../slideLayouts/slideLayout502.xml"/><Relationship Id="rId20" Type="http://schemas.openxmlformats.org/officeDocument/2006/relationships/slideLayout" Target="../slideLayouts/slideLayout503.xml"/><Relationship Id="rId21" Type="http://schemas.openxmlformats.org/officeDocument/2006/relationships/slideLayout" Target="../slideLayouts/slideLayout504.xml"/><Relationship Id="rId22" Type="http://schemas.openxmlformats.org/officeDocument/2006/relationships/slideLayout" Target="../slideLayouts/slideLayout505.xml"/><Relationship Id="rId23" Type="http://schemas.openxmlformats.org/officeDocument/2006/relationships/slideLayout" Target="../slideLayouts/slideLayout506.xml"/><Relationship Id="rId24" Type="http://schemas.openxmlformats.org/officeDocument/2006/relationships/slideLayout" Target="../slideLayouts/slideLayout507.xml"/><Relationship Id="rId25" Type="http://schemas.openxmlformats.org/officeDocument/2006/relationships/slideLayout" Target="../slideLayouts/slideLayout508.xml"/><Relationship Id="rId26" Type="http://schemas.openxmlformats.org/officeDocument/2006/relationships/slideLayout" Target="../slideLayouts/slideLayout509.xml"/><Relationship Id="rId27" Type="http://schemas.openxmlformats.org/officeDocument/2006/relationships/slideLayout" Target="../slideLayouts/slideLayout510.xml"/><Relationship Id="rId28" Type="http://schemas.openxmlformats.org/officeDocument/2006/relationships/slideLayout" Target="../slideLayouts/slideLayout511.xml"/><Relationship Id="rId29" Type="http://schemas.openxmlformats.org/officeDocument/2006/relationships/slideLayout" Target="../slideLayouts/slideLayout512.xml"/><Relationship Id="rId30" Type="http://schemas.openxmlformats.org/officeDocument/2006/relationships/slideLayout" Target="../slideLayouts/slideLayout513.xml"/><Relationship Id="rId31" Type="http://schemas.openxmlformats.org/officeDocument/2006/relationships/slideLayout" Target="../slideLayouts/slideLayout514.xml"/><Relationship Id="rId32" Type="http://schemas.openxmlformats.org/officeDocument/2006/relationships/slideLayout" Target="../slideLayouts/slideLayout515.xml"/><Relationship Id="rId33" Type="http://schemas.openxmlformats.org/officeDocument/2006/relationships/slideLayout" Target="../slideLayouts/slideLayout516.xml"/><Relationship Id="rId34" Type="http://schemas.openxmlformats.org/officeDocument/2006/relationships/slideLayout" Target="../slideLayouts/slideLayout517.xml"/><Relationship Id="rId35" Type="http://schemas.openxmlformats.org/officeDocument/2006/relationships/slideLayout" Target="../slideLayouts/slideLayout518.xml"/><Relationship Id="rId36" Type="http://schemas.openxmlformats.org/officeDocument/2006/relationships/slideLayout" Target="../slideLayouts/slideLayout519.xml"/><Relationship Id="rId37" Type="http://schemas.openxmlformats.org/officeDocument/2006/relationships/slideLayout" Target="../slideLayouts/slideLayout520.xml"/><Relationship Id="rId38" Type="http://schemas.openxmlformats.org/officeDocument/2006/relationships/slideLayout" Target="../slideLayouts/slideLayout521.xml"/><Relationship Id="rId39" Type="http://schemas.openxmlformats.org/officeDocument/2006/relationships/slideLayout" Target="../slideLayouts/slideLayout522.xml"/><Relationship Id="rId40" Type="http://schemas.openxmlformats.org/officeDocument/2006/relationships/slideLayout" Target="../slideLayouts/slideLayout523.xml"/><Relationship Id="rId41" Type="http://schemas.openxmlformats.org/officeDocument/2006/relationships/slideLayout" Target="../slideLayouts/slideLayout524.xml"/><Relationship Id="rId42" Type="http://schemas.openxmlformats.org/officeDocument/2006/relationships/slideLayout" Target="../slideLayouts/slideLayout525.xml"/><Relationship Id="rId43" Type="http://schemas.openxmlformats.org/officeDocument/2006/relationships/slideLayout" Target="../slideLayouts/slideLayout526.xml"/><Relationship Id="rId44" Type="http://schemas.openxmlformats.org/officeDocument/2006/relationships/slideLayout" Target="../slideLayouts/slideLayout527.xml"/><Relationship Id="rId45" Type="http://schemas.openxmlformats.org/officeDocument/2006/relationships/slideLayout" Target="../slideLayouts/slideLayout528.xml"/><Relationship Id="rId46" Type="http://schemas.openxmlformats.org/officeDocument/2006/relationships/slideLayout" Target="../slideLayouts/slideLayout529.xml"/><Relationship Id="rId47" Type="http://schemas.openxmlformats.org/officeDocument/2006/relationships/slideLayout" Target="../slideLayouts/slideLayout530.xml"/><Relationship Id="rId48" Type="http://schemas.openxmlformats.org/officeDocument/2006/relationships/slideLayout" Target="../slideLayouts/slideLayout531.xml"/><Relationship Id="rId49" Type="http://schemas.openxmlformats.org/officeDocument/2006/relationships/slideLayout" Target="../slideLayouts/slideLayout532.xml"/><Relationship Id="rId50" Type="http://schemas.openxmlformats.org/officeDocument/2006/relationships/slideLayout" Target="../slideLayouts/slideLayout533.xml"/><Relationship Id="rId51" Type="http://schemas.openxmlformats.org/officeDocument/2006/relationships/slideLayout" Target="../slideLayouts/slideLayout534.xml"/><Relationship Id="rId52" Type="http://schemas.openxmlformats.org/officeDocument/2006/relationships/slideLayout" Target="../slideLayouts/slideLayout535.xml"/><Relationship Id="rId53" Type="http://schemas.openxmlformats.org/officeDocument/2006/relationships/slideLayout" Target="../slideLayouts/slideLayout536.xml"/><Relationship Id="rId54" Type="http://schemas.openxmlformats.org/officeDocument/2006/relationships/slideLayout" Target="../slideLayouts/slideLayout537.xml"/><Relationship Id="rId55" Type="http://schemas.openxmlformats.org/officeDocument/2006/relationships/slideLayout" Target="../slideLayouts/slideLayout538.xml"/><Relationship Id="rId56" Type="http://schemas.openxmlformats.org/officeDocument/2006/relationships/slideLayout" Target="../slideLayouts/slideLayout539.xml"/><Relationship Id="rId57" Type="http://schemas.openxmlformats.org/officeDocument/2006/relationships/slideLayout" Target="../slideLayouts/slideLayout540.xml"/><Relationship Id="rId58" Type="http://schemas.openxmlformats.org/officeDocument/2006/relationships/slideLayout" Target="../slideLayouts/slideLayout541.xml"/><Relationship Id="rId59" Type="http://schemas.openxmlformats.org/officeDocument/2006/relationships/slideLayout" Target="../slideLayouts/slideLayout542.xml"/><Relationship Id="rId60" Type="http://schemas.openxmlformats.org/officeDocument/2006/relationships/slideLayout" Target="../slideLayouts/slideLayout543.xml"/><Relationship Id="rId61" Type="http://schemas.openxmlformats.org/officeDocument/2006/relationships/slideLayout" Target="../slideLayouts/slideLayout544.xml"/><Relationship Id="rId62" Type="http://schemas.openxmlformats.org/officeDocument/2006/relationships/slideLayout" Target="../slideLayouts/slideLayout545.xml"/><Relationship Id="rId63" Type="http://schemas.openxmlformats.org/officeDocument/2006/relationships/slideLayout" Target="../slideLayouts/slideLayout546.xml"/><Relationship Id="rId64" Type="http://schemas.openxmlformats.org/officeDocument/2006/relationships/slideLayout" Target="../slideLayouts/slideLayout547.xml"/><Relationship Id="rId65" Type="http://schemas.openxmlformats.org/officeDocument/2006/relationships/slideLayout" Target="../slideLayouts/slideLayout548.xml"/><Relationship Id="rId66" Type="http://schemas.openxmlformats.org/officeDocument/2006/relationships/slideLayout" Target="../slideLayouts/slideLayout549.xml"/><Relationship Id="rId67" Type="http://schemas.openxmlformats.org/officeDocument/2006/relationships/slideLayout" Target="../slideLayouts/slideLayout550.xml"/><Relationship Id="rId68" Type="http://schemas.openxmlformats.org/officeDocument/2006/relationships/slideLayout" Target="../slideLayouts/slideLayout551.xml"/><Relationship Id="rId69" Type="http://schemas.openxmlformats.org/officeDocument/2006/relationships/slideLayout" Target="../slideLayouts/slideLayout552.xml"/><Relationship Id="rId70" Type="http://schemas.openxmlformats.org/officeDocument/2006/relationships/slideLayout" Target="../slideLayouts/slideLayout553.xml"/><Relationship Id="rId71" Type="http://schemas.openxmlformats.org/officeDocument/2006/relationships/slideLayout" Target="../slideLayouts/slideLayout554.xml"/><Relationship Id="rId72" Type="http://schemas.openxmlformats.org/officeDocument/2006/relationships/slideLayout" Target="../slideLayouts/slideLayout555.xml"/><Relationship Id="rId73" Type="http://schemas.openxmlformats.org/officeDocument/2006/relationships/slideLayout" Target="../slideLayouts/slideLayout556.xml"/><Relationship Id="rId74" Type="http://schemas.openxmlformats.org/officeDocument/2006/relationships/slideLayout" Target="../slideLayouts/slideLayout557.xml"/><Relationship Id="rId75" Type="http://schemas.openxmlformats.org/officeDocument/2006/relationships/slideLayout" Target="../slideLayouts/slideLayout558.xml"/><Relationship Id="rId76" Type="http://schemas.openxmlformats.org/officeDocument/2006/relationships/slideLayout" Target="../slideLayouts/slideLayout559.xml"/><Relationship Id="rId77" Type="http://schemas.openxmlformats.org/officeDocument/2006/relationships/slideLayout" Target="../slideLayouts/slideLayout560.xml"/><Relationship Id="rId78" Type="http://schemas.openxmlformats.org/officeDocument/2006/relationships/slideLayout" Target="../slideLayouts/slideLayout561.xml"/><Relationship Id="rId79" Type="http://schemas.openxmlformats.org/officeDocument/2006/relationships/slideLayout" Target="../slideLayouts/slideLayout562.xml"/><Relationship Id="rId80" Type="http://schemas.openxmlformats.org/officeDocument/2006/relationships/slideLayout" Target="../slideLayouts/slideLayout563.xml"/><Relationship Id="rId81" Type="http://schemas.openxmlformats.org/officeDocument/2006/relationships/slideLayout" Target="../slideLayouts/slideLayout564.xml"/><Relationship Id="rId82" Type="http://schemas.openxmlformats.org/officeDocument/2006/relationships/slideLayout" Target="../slideLayouts/slideLayout565.xml"/><Relationship Id="rId83" Type="http://schemas.openxmlformats.org/officeDocument/2006/relationships/slideLayout" Target="../slideLayouts/slideLayout566.xml"/><Relationship Id="rId84" Type="http://schemas.openxmlformats.org/officeDocument/2006/relationships/slideLayout" Target="../slideLayouts/slideLayout567.xml"/><Relationship Id="rId85" Type="http://schemas.openxmlformats.org/officeDocument/2006/relationships/slideLayout" Target="../slideLayouts/slideLayout568.xml"/><Relationship Id="rId86" Type="http://schemas.openxmlformats.org/officeDocument/2006/relationships/slideLayout" Target="../slideLayouts/slideLayout569.xml"/><Relationship Id="rId87" Type="http://schemas.openxmlformats.org/officeDocument/2006/relationships/slideLayout" Target="../slideLayouts/slideLayout570.xml"/><Relationship Id="rId88" Type="http://schemas.openxmlformats.org/officeDocument/2006/relationships/slideLayout" Target="../slideLayouts/slideLayout571.xml"/><Relationship Id="rId89" Type="http://schemas.openxmlformats.org/officeDocument/2006/relationships/slideLayout" Target="../slideLayouts/slideLayout572.xml"/><Relationship Id="rId90" Type="http://schemas.openxmlformats.org/officeDocument/2006/relationships/slideLayout" Target="../slideLayouts/slideLayout573.xml"/><Relationship Id="rId91" Type="http://schemas.openxmlformats.org/officeDocument/2006/relationships/slideLayout" Target="../slideLayouts/slideLayout574.xml"/><Relationship Id="rId92" Type="http://schemas.openxmlformats.org/officeDocument/2006/relationships/slideLayout" Target="../slideLayouts/slideLayout575.xml"/><Relationship Id="rId93" Type="http://schemas.openxmlformats.org/officeDocument/2006/relationships/slideLayout" Target="../slideLayouts/slideLayout576.xml"/><Relationship Id="rId94" Type="http://schemas.openxmlformats.org/officeDocument/2006/relationships/slideLayout" Target="../slideLayouts/slideLayout577.xml"/><Relationship Id="rId95" Type="http://schemas.openxmlformats.org/officeDocument/2006/relationships/slideLayout" Target="../slideLayouts/slideLayout578.xml"/><Relationship Id="rId96" Type="http://schemas.openxmlformats.org/officeDocument/2006/relationships/slideLayout" Target="../slideLayouts/slideLayout579.xml"/><Relationship Id="rId97" Type="http://schemas.openxmlformats.org/officeDocument/2006/relationships/slideLayout" Target="../slideLayouts/slideLayout580.xml"/><Relationship Id="rId98" Type="http://schemas.openxmlformats.org/officeDocument/2006/relationships/slideLayout" Target="../slideLayouts/slideLayout581.xml"/><Relationship Id="rId99" Type="http://schemas.openxmlformats.org/officeDocument/2006/relationships/slideLayout" Target="../slideLayouts/slideLayout582.xml"/><Relationship Id="rId100" Type="http://schemas.openxmlformats.org/officeDocument/2006/relationships/slideLayout" Target="../slideLayouts/slideLayout583.xml"/><Relationship Id="rId101" Type="http://schemas.openxmlformats.org/officeDocument/2006/relationships/slideLayout" Target="../slideLayouts/slideLayout584.xml"/><Relationship Id="rId102" Type="http://schemas.openxmlformats.org/officeDocument/2006/relationships/slideLayout" Target="../slideLayouts/slideLayout585.xml"/><Relationship Id="rId103" Type="http://schemas.openxmlformats.org/officeDocument/2006/relationships/slideLayout" Target="../slideLayouts/slideLayout586.xml"/><Relationship Id="rId104" Type="http://schemas.openxmlformats.org/officeDocument/2006/relationships/slideLayout" Target="../slideLayouts/slideLayout587.xml"/><Relationship Id="rId105" Type="http://schemas.openxmlformats.org/officeDocument/2006/relationships/slideLayout" Target="../slideLayouts/slideLayout588.xml"/><Relationship Id="rId106" Type="http://schemas.openxmlformats.org/officeDocument/2006/relationships/slideLayout" Target="../slideLayouts/slideLayout589.xml"/><Relationship Id="rId107" Type="http://schemas.openxmlformats.org/officeDocument/2006/relationships/slideLayout" Target="../slideLayouts/slideLayout590.xml"/><Relationship Id="rId108" Type="http://schemas.openxmlformats.org/officeDocument/2006/relationships/slideLayout" Target="../slideLayouts/slideLayout591.xml"/><Relationship Id="rId109" Type="http://schemas.openxmlformats.org/officeDocument/2006/relationships/slideLayout" Target="../slideLayouts/slideLayout592.xml"/><Relationship Id="rId110" Type="http://schemas.openxmlformats.org/officeDocument/2006/relationships/slideLayout" Target="../slideLayouts/slideLayout593.xml"/><Relationship Id="rId111" Type="http://schemas.openxmlformats.org/officeDocument/2006/relationships/slideLayout" Target="../slideLayouts/slideLayout594.xml"/><Relationship Id="rId112" Type="http://schemas.openxmlformats.org/officeDocument/2006/relationships/slideLayout" Target="../slideLayouts/slideLayout595.xml"/><Relationship Id="rId113" Type="http://schemas.openxmlformats.org/officeDocument/2006/relationships/slideLayout" Target="../slideLayouts/slideLayout596.xml"/><Relationship Id="rId114" Type="http://schemas.openxmlformats.org/officeDocument/2006/relationships/slideLayout" Target="../slideLayouts/slideLayout597.xml"/><Relationship Id="rId115" Type="http://schemas.openxmlformats.org/officeDocument/2006/relationships/slideLayout" Target="../slideLayouts/slideLayout598.xml"/><Relationship Id="rId116" Type="http://schemas.openxmlformats.org/officeDocument/2006/relationships/slideLayout" Target="../slideLayouts/slideLayout599.xml"/><Relationship Id="rId117" Type="http://schemas.openxmlformats.org/officeDocument/2006/relationships/slideLayout" Target="../slideLayouts/slideLayout600.xml"/><Relationship Id="rId118" Type="http://schemas.openxmlformats.org/officeDocument/2006/relationships/slideLayout" Target="../slideLayouts/slideLayout601.xml"/><Relationship Id="rId119" Type="http://schemas.openxmlformats.org/officeDocument/2006/relationships/slideLayout" Target="../slideLayouts/slideLayout602.xml"/><Relationship Id="rId120" Type="http://schemas.openxmlformats.org/officeDocument/2006/relationships/slideLayout" Target="../slideLayouts/slideLayout603.xml"/><Relationship Id="rId121" Type="http://schemas.openxmlformats.org/officeDocument/2006/relationships/slideLayout" Target="../slideLayouts/slideLayout604.xml"/><Relationship Id="rId122" Type="http://schemas.openxmlformats.org/officeDocument/2006/relationships/slideLayout" Target="../slideLayouts/slideLayout605.xml"/>
</Relationships>
</file>

<file path=ppt/slideMasters/_rels/slideMaster60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06.xml"/><Relationship Id="rId3" Type="http://schemas.openxmlformats.org/officeDocument/2006/relationships/slideLayout" Target="../slideLayouts/slideLayout607.xml"/><Relationship Id="rId4" Type="http://schemas.openxmlformats.org/officeDocument/2006/relationships/slideLayout" Target="../slideLayouts/slideLayout608.xml"/><Relationship Id="rId5" Type="http://schemas.openxmlformats.org/officeDocument/2006/relationships/slideLayout" Target="../slideLayouts/slideLayout609.xml"/><Relationship Id="rId6" Type="http://schemas.openxmlformats.org/officeDocument/2006/relationships/slideLayout" Target="../slideLayouts/slideLayout610.xml"/><Relationship Id="rId7" Type="http://schemas.openxmlformats.org/officeDocument/2006/relationships/slideLayout" Target="../slideLayouts/slideLayout611.xml"/><Relationship Id="rId8" Type="http://schemas.openxmlformats.org/officeDocument/2006/relationships/slideLayout" Target="../slideLayouts/slideLayout612.xml"/><Relationship Id="rId9" Type="http://schemas.openxmlformats.org/officeDocument/2006/relationships/slideLayout" Target="../slideLayouts/slideLayout613.xml"/><Relationship Id="rId10" Type="http://schemas.openxmlformats.org/officeDocument/2006/relationships/slideLayout" Target="../slideLayouts/slideLayout614.xml"/><Relationship Id="rId11" Type="http://schemas.openxmlformats.org/officeDocument/2006/relationships/slideLayout" Target="../slideLayouts/slideLayout615.xml"/><Relationship Id="rId12" Type="http://schemas.openxmlformats.org/officeDocument/2006/relationships/slideLayout" Target="../slideLayouts/slideLayout616.xml"/><Relationship Id="rId13" Type="http://schemas.openxmlformats.org/officeDocument/2006/relationships/slideLayout" Target="../slideLayouts/slideLayout617.xml"/><Relationship Id="rId14" Type="http://schemas.openxmlformats.org/officeDocument/2006/relationships/slideLayout" Target="../slideLayouts/slideLayout618.xml"/><Relationship Id="rId15" Type="http://schemas.openxmlformats.org/officeDocument/2006/relationships/slideLayout" Target="../slideLayouts/slideLayout619.xml"/><Relationship Id="rId16" Type="http://schemas.openxmlformats.org/officeDocument/2006/relationships/slideLayout" Target="../slideLayouts/slideLayout620.xml"/><Relationship Id="rId17" Type="http://schemas.openxmlformats.org/officeDocument/2006/relationships/slideLayout" Target="../slideLayouts/slideLayout621.xml"/><Relationship Id="rId18" Type="http://schemas.openxmlformats.org/officeDocument/2006/relationships/slideLayout" Target="../slideLayouts/slideLayout622.xml"/><Relationship Id="rId19" Type="http://schemas.openxmlformats.org/officeDocument/2006/relationships/slideLayout" Target="../slideLayouts/slideLayout623.xml"/><Relationship Id="rId20" Type="http://schemas.openxmlformats.org/officeDocument/2006/relationships/slideLayout" Target="../slideLayouts/slideLayout624.xml"/><Relationship Id="rId21" Type="http://schemas.openxmlformats.org/officeDocument/2006/relationships/slideLayout" Target="../slideLayouts/slideLayout625.xml"/><Relationship Id="rId22" Type="http://schemas.openxmlformats.org/officeDocument/2006/relationships/slideLayout" Target="../slideLayouts/slideLayout626.xml"/><Relationship Id="rId23" Type="http://schemas.openxmlformats.org/officeDocument/2006/relationships/slideLayout" Target="../slideLayouts/slideLayout627.xml"/><Relationship Id="rId24" Type="http://schemas.openxmlformats.org/officeDocument/2006/relationships/slideLayout" Target="../slideLayouts/slideLayout628.xml"/><Relationship Id="rId25" Type="http://schemas.openxmlformats.org/officeDocument/2006/relationships/slideLayout" Target="../slideLayouts/slideLayout629.xml"/><Relationship Id="rId26" Type="http://schemas.openxmlformats.org/officeDocument/2006/relationships/slideLayout" Target="../slideLayouts/slideLayout630.xml"/><Relationship Id="rId27" Type="http://schemas.openxmlformats.org/officeDocument/2006/relationships/slideLayout" Target="../slideLayouts/slideLayout631.xml"/><Relationship Id="rId28" Type="http://schemas.openxmlformats.org/officeDocument/2006/relationships/slideLayout" Target="../slideLayouts/slideLayout632.xml"/><Relationship Id="rId29" Type="http://schemas.openxmlformats.org/officeDocument/2006/relationships/slideLayout" Target="../slideLayouts/slideLayout633.xml"/><Relationship Id="rId30" Type="http://schemas.openxmlformats.org/officeDocument/2006/relationships/slideLayout" Target="../slideLayouts/slideLayout634.xml"/><Relationship Id="rId31" Type="http://schemas.openxmlformats.org/officeDocument/2006/relationships/slideLayout" Target="../slideLayouts/slideLayout635.xml"/><Relationship Id="rId32" Type="http://schemas.openxmlformats.org/officeDocument/2006/relationships/slideLayout" Target="../slideLayouts/slideLayout636.xml"/><Relationship Id="rId33" Type="http://schemas.openxmlformats.org/officeDocument/2006/relationships/slideLayout" Target="../slideLayouts/slideLayout637.xml"/><Relationship Id="rId34" Type="http://schemas.openxmlformats.org/officeDocument/2006/relationships/slideLayout" Target="../slideLayouts/slideLayout638.xml"/><Relationship Id="rId35" Type="http://schemas.openxmlformats.org/officeDocument/2006/relationships/slideLayout" Target="../slideLayouts/slideLayout639.xml"/><Relationship Id="rId36" Type="http://schemas.openxmlformats.org/officeDocument/2006/relationships/slideLayout" Target="../slideLayouts/slideLayout640.xml"/><Relationship Id="rId37" Type="http://schemas.openxmlformats.org/officeDocument/2006/relationships/slideLayout" Target="../slideLayouts/slideLayout641.xml"/><Relationship Id="rId38" Type="http://schemas.openxmlformats.org/officeDocument/2006/relationships/slideLayout" Target="../slideLayouts/slideLayout642.xml"/><Relationship Id="rId39" Type="http://schemas.openxmlformats.org/officeDocument/2006/relationships/slideLayout" Target="../slideLayouts/slideLayout643.xml"/><Relationship Id="rId40" Type="http://schemas.openxmlformats.org/officeDocument/2006/relationships/slideLayout" Target="../slideLayouts/slideLayout644.xml"/><Relationship Id="rId41" Type="http://schemas.openxmlformats.org/officeDocument/2006/relationships/slideLayout" Target="../slideLayouts/slideLayout645.xml"/><Relationship Id="rId42" Type="http://schemas.openxmlformats.org/officeDocument/2006/relationships/slideLayout" Target="../slideLayouts/slideLayout646.xml"/><Relationship Id="rId43" Type="http://schemas.openxmlformats.org/officeDocument/2006/relationships/slideLayout" Target="../slideLayouts/slideLayout647.xml"/><Relationship Id="rId44" Type="http://schemas.openxmlformats.org/officeDocument/2006/relationships/slideLayout" Target="../slideLayouts/slideLayout648.xml"/><Relationship Id="rId45" Type="http://schemas.openxmlformats.org/officeDocument/2006/relationships/slideLayout" Target="../slideLayouts/slideLayout649.xml"/><Relationship Id="rId46" Type="http://schemas.openxmlformats.org/officeDocument/2006/relationships/slideLayout" Target="../slideLayouts/slideLayout650.xml"/><Relationship Id="rId47" Type="http://schemas.openxmlformats.org/officeDocument/2006/relationships/slideLayout" Target="../slideLayouts/slideLayout651.xml"/><Relationship Id="rId48" Type="http://schemas.openxmlformats.org/officeDocument/2006/relationships/slideLayout" Target="../slideLayouts/slideLayout652.xml"/><Relationship Id="rId49" Type="http://schemas.openxmlformats.org/officeDocument/2006/relationships/slideLayout" Target="../slideLayouts/slideLayout653.xml"/><Relationship Id="rId50" Type="http://schemas.openxmlformats.org/officeDocument/2006/relationships/slideLayout" Target="../slideLayouts/slideLayout654.xml"/><Relationship Id="rId51" Type="http://schemas.openxmlformats.org/officeDocument/2006/relationships/slideLayout" Target="../slideLayouts/slideLayout655.xml"/><Relationship Id="rId52" Type="http://schemas.openxmlformats.org/officeDocument/2006/relationships/slideLayout" Target="../slideLayouts/slideLayout656.xml"/><Relationship Id="rId53" Type="http://schemas.openxmlformats.org/officeDocument/2006/relationships/slideLayout" Target="../slideLayouts/slideLayout657.xml"/><Relationship Id="rId54" Type="http://schemas.openxmlformats.org/officeDocument/2006/relationships/slideLayout" Target="../slideLayouts/slideLayout658.xml"/><Relationship Id="rId55" Type="http://schemas.openxmlformats.org/officeDocument/2006/relationships/slideLayout" Target="../slideLayouts/slideLayout659.xml"/><Relationship Id="rId56" Type="http://schemas.openxmlformats.org/officeDocument/2006/relationships/slideLayout" Target="../slideLayouts/slideLayout660.xml"/><Relationship Id="rId57" Type="http://schemas.openxmlformats.org/officeDocument/2006/relationships/slideLayout" Target="../slideLayouts/slideLayout661.xml"/><Relationship Id="rId58" Type="http://schemas.openxmlformats.org/officeDocument/2006/relationships/slideLayout" Target="../slideLayouts/slideLayout662.xml"/><Relationship Id="rId59" Type="http://schemas.openxmlformats.org/officeDocument/2006/relationships/slideLayout" Target="../slideLayouts/slideLayout663.xml"/><Relationship Id="rId60" Type="http://schemas.openxmlformats.org/officeDocument/2006/relationships/slideLayout" Target="../slideLayouts/slideLayout664.xml"/><Relationship Id="rId61" Type="http://schemas.openxmlformats.org/officeDocument/2006/relationships/slideLayout" Target="../slideLayouts/slideLayout665.xml"/><Relationship Id="rId62" Type="http://schemas.openxmlformats.org/officeDocument/2006/relationships/slideLayout" Target="../slideLayouts/slideLayout666.xml"/><Relationship Id="rId63" Type="http://schemas.openxmlformats.org/officeDocument/2006/relationships/slideLayout" Target="../slideLayouts/slideLayout667.xml"/><Relationship Id="rId64" Type="http://schemas.openxmlformats.org/officeDocument/2006/relationships/slideLayout" Target="../slideLayouts/slideLayout668.xml"/><Relationship Id="rId65" Type="http://schemas.openxmlformats.org/officeDocument/2006/relationships/slideLayout" Target="../slideLayouts/slideLayout669.xml"/><Relationship Id="rId66" Type="http://schemas.openxmlformats.org/officeDocument/2006/relationships/slideLayout" Target="../slideLayouts/slideLayout670.xml"/><Relationship Id="rId67" Type="http://schemas.openxmlformats.org/officeDocument/2006/relationships/slideLayout" Target="../slideLayouts/slideLayout671.xml"/><Relationship Id="rId68" Type="http://schemas.openxmlformats.org/officeDocument/2006/relationships/slideLayout" Target="../slideLayouts/slideLayout672.xml"/><Relationship Id="rId69" Type="http://schemas.openxmlformats.org/officeDocument/2006/relationships/slideLayout" Target="../slideLayouts/slideLayout673.xml"/><Relationship Id="rId70" Type="http://schemas.openxmlformats.org/officeDocument/2006/relationships/slideLayout" Target="../slideLayouts/slideLayout674.xml"/><Relationship Id="rId71" Type="http://schemas.openxmlformats.org/officeDocument/2006/relationships/slideLayout" Target="../slideLayouts/slideLayout675.xml"/><Relationship Id="rId72" Type="http://schemas.openxmlformats.org/officeDocument/2006/relationships/slideLayout" Target="../slideLayouts/slideLayout676.xml"/><Relationship Id="rId73" Type="http://schemas.openxmlformats.org/officeDocument/2006/relationships/slideLayout" Target="../slideLayouts/slideLayout677.xml"/><Relationship Id="rId74" Type="http://schemas.openxmlformats.org/officeDocument/2006/relationships/slideLayout" Target="../slideLayouts/slideLayout678.xml"/><Relationship Id="rId75" Type="http://schemas.openxmlformats.org/officeDocument/2006/relationships/slideLayout" Target="../slideLayouts/slideLayout679.xml"/><Relationship Id="rId76" Type="http://schemas.openxmlformats.org/officeDocument/2006/relationships/slideLayout" Target="../slideLayouts/slideLayout680.xml"/><Relationship Id="rId77" Type="http://schemas.openxmlformats.org/officeDocument/2006/relationships/slideLayout" Target="../slideLayouts/slideLayout681.xml"/><Relationship Id="rId78" Type="http://schemas.openxmlformats.org/officeDocument/2006/relationships/slideLayout" Target="../slideLayouts/slideLayout682.xml"/><Relationship Id="rId79" Type="http://schemas.openxmlformats.org/officeDocument/2006/relationships/slideLayout" Target="../slideLayouts/slideLayout683.xml"/><Relationship Id="rId80" Type="http://schemas.openxmlformats.org/officeDocument/2006/relationships/slideLayout" Target="../slideLayouts/slideLayout684.xml"/><Relationship Id="rId81" Type="http://schemas.openxmlformats.org/officeDocument/2006/relationships/slideLayout" Target="../slideLayouts/slideLayout685.xml"/><Relationship Id="rId82" Type="http://schemas.openxmlformats.org/officeDocument/2006/relationships/slideLayout" Target="../slideLayouts/slideLayout686.xml"/><Relationship Id="rId83" Type="http://schemas.openxmlformats.org/officeDocument/2006/relationships/slideLayout" Target="../slideLayouts/slideLayout687.xml"/><Relationship Id="rId84" Type="http://schemas.openxmlformats.org/officeDocument/2006/relationships/slideLayout" Target="../slideLayouts/slideLayout688.xml"/><Relationship Id="rId85" Type="http://schemas.openxmlformats.org/officeDocument/2006/relationships/slideLayout" Target="../slideLayouts/slideLayout689.xml"/><Relationship Id="rId86" Type="http://schemas.openxmlformats.org/officeDocument/2006/relationships/slideLayout" Target="../slideLayouts/slideLayout690.xml"/><Relationship Id="rId87" Type="http://schemas.openxmlformats.org/officeDocument/2006/relationships/slideLayout" Target="../slideLayouts/slideLayout691.xml"/><Relationship Id="rId88" Type="http://schemas.openxmlformats.org/officeDocument/2006/relationships/slideLayout" Target="../slideLayouts/slideLayout692.xml"/><Relationship Id="rId89" Type="http://schemas.openxmlformats.org/officeDocument/2006/relationships/slideLayout" Target="../slideLayouts/slideLayout693.xml"/><Relationship Id="rId90" Type="http://schemas.openxmlformats.org/officeDocument/2006/relationships/slideLayout" Target="../slideLayouts/slideLayout694.xml"/><Relationship Id="rId91" Type="http://schemas.openxmlformats.org/officeDocument/2006/relationships/slideLayout" Target="../slideLayouts/slideLayout695.xml"/><Relationship Id="rId92" Type="http://schemas.openxmlformats.org/officeDocument/2006/relationships/slideLayout" Target="../slideLayouts/slideLayout696.xml"/><Relationship Id="rId93" Type="http://schemas.openxmlformats.org/officeDocument/2006/relationships/slideLayout" Target="../slideLayouts/slideLayout697.xml"/><Relationship Id="rId94" Type="http://schemas.openxmlformats.org/officeDocument/2006/relationships/slideLayout" Target="../slideLayouts/slideLayout698.xml"/><Relationship Id="rId95" Type="http://schemas.openxmlformats.org/officeDocument/2006/relationships/slideLayout" Target="../slideLayouts/slideLayout699.xml"/><Relationship Id="rId96" Type="http://schemas.openxmlformats.org/officeDocument/2006/relationships/slideLayout" Target="../slideLayouts/slideLayout700.xml"/><Relationship Id="rId97" Type="http://schemas.openxmlformats.org/officeDocument/2006/relationships/slideLayout" Target="../slideLayouts/slideLayout701.xml"/><Relationship Id="rId98" Type="http://schemas.openxmlformats.org/officeDocument/2006/relationships/slideLayout" Target="../slideLayouts/slideLayout702.xml"/><Relationship Id="rId99" Type="http://schemas.openxmlformats.org/officeDocument/2006/relationships/slideLayout" Target="../slideLayouts/slideLayout703.xml"/><Relationship Id="rId100" Type="http://schemas.openxmlformats.org/officeDocument/2006/relationships/slideLayout" Target="../slideLayouts/slideLayout704.xml"/><Relationship Id="rId101" Type="http://schemas.openxmlformats.org/officeDocument/2006/relationships/slideLayout" Target="../slideLayouts/slideLayout705.xml"/><Relationship Id="rId102" Type="http://schemas.openxmlformats.org/officeDocument/2006/relationships/slideLayout" Target="../slideLayouts/slideLayout706.xml"/><Relationship Id="rId103" Type="http://schemas.openxmlformats.org/officeDocument/2006/relationships/slideLayout" Target="../slideLayouts/slideLayout707.xml"/><Relationship Id="rId104" Type="http://schemas.openxmlformats.org/officeDocument/2006/relationships/slideLayout" Target="../slideLayouts/slideLayout708.xml"/><Relationship Id="rId105" Type="http://schemas.openxmlformats.org/officeDocument/2006/relationships/slideLayout" Target="../slideLayouts/slideLayout709.xml"/><Relationship Id="rId106" Type="http://schemas.openxmlformats.org/officeDocument/2006/relationships/slideLayout" Target="../slideLayouts/slideLayout710.xml"/><Relationship Id="rId107" Type="http://schemas.openxmlformats.org/officeDocument/2006/relationships/slideLayout" Target="../slideLayouts/slideLayout711.xml"/><Relationship Id="rId108" Type="http://schemas.openxmlformats.org/officeDocument/2006/relationships/slideLayout" Target="../slideLayouts/slideLayout712.xml"/><Relationship Id="rId109" Type="http://schemas.openxmlformats.org/officeDocument/2006/relationships/slideLayout" Target="../slideLayouts/slideLayout713.xml"/><Relationship Id="rId110" Type="http://schemas.openxmlformats.org/officeDocument/2006/relationships/slideLayout" Target="../slideLayouts/slideLayout714.xml"/><Relationship Id="rId111" Type="http://schemas.openxmlformats.org/officeDocument/2006/relationships/slideLayout" Target="../slideLayouts/slideLayout715.xml"/><Relationship Id="rId112" Type="http://schemas.openxmlformats.org/officeDocument/2006/relationships/slideLayout" Target="../slideLayouts/slideLayout716.xml"/><Relationship Id="rId113" Type="http://schemas.openxmlformats.org/officeDocument/2006/relationships/slideLayout" Target="../slideLayouts/slideLayout717.xml"/><Relationship Id="rId114" Type="http://schemas.openxmlformats.org/officeDocument/2006/relationships/slideLayout" Target="../slideLayouts/slideLayout718.xml"/><Relationship Id="rId115" Type="http://schemas.openxmlformats.org/officeDocument/2006/relationships/slideLayout" Target="../slideLayouts/slideLayout719.xml"/><Relationship Id="rId116" Type="http://schemas.openxmlformats.org/officeDocument/2006/relationships/slideLayout" Target="../slideLayouts/slideLayout720.xml"/><Relationship Id="rId117" Type="http://schemas.openxmlformats.org/officeDocument/2006/relationships/slideLayout" Target="../slideLayouts/slideLayout721.xml"/><Relationship Id="rId118" Type="http://schemas.openxmlformats.org/officeDocument/2006/relationships/slideLayout" Target="../slideLayouts/slideLayout722.xml"/><Relationship Id="rId119" Type="http://schemas.openxmlformats.org/officeDocument/2006/relationships/slideLayout" Target="../slideLayouts/slideLayout723.xml"/><Relationship Id="rId120" Type="http://schemas.openxmlformats.org/officeDocument/2006/relationships/slideLayout" Target="../slideLayouts/slideLayout724.xml"/><Relationship Id="rId121" Type="http://schemas.openxmlformats.org/officeDocument/2006/relationships/slideLayout" Target="../slideLayouts/slideLayout725.xml"/><Relationship Id="rId122" Type="http://schemas.openxmlformats.org/officeDocument/2006/relationships/slideLayout" Target="../slideLayouts/slideLayout72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</p:sldLayoutIdLst>
</p:sldMaster>
</file>

<file path=ppt/slideMasters/slideMaster1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809" r:id="rId40"/>
    <p:sldLayoutId id="2147483810" r:id="rId41"/>
    <p:sldLayoutId id="2147483811" r:id="rId42"/>
    <p:sldLayoutId id="2147483812" r:id="rId43"/>
    <p:sldLayoutId id="2147483813" r:id="rId44"/>
    <p:sldLayoutId id="2147483814" r:id="rId45"/>
    <p:sldLayoutId id="2147483815" r:id="rId46"/>
    <p:sldLayoutId id="2147483816" r:id="rId47"/>
    <p:sldLayoutId id="2147483817" r:id="rId48"/>
    <p:sldLayoutId id="2147483818" r:id="rId49"/>
    <p:sldLayoutId id="2147483819" r:id="rId50"/>
    <p:sldLayoutId id="2147483820" r:id="rId51"/>
    <p:sldLayoutId id="2147483821" r:id="rId52"/>
    <p:sldLayoutId id="2147483822" r:id="rId53"/>
    <p:sldLayoutId id="2147483823" r:id="rId54"/>
    <p:sldLayoutId id="2147483824" r:id="rId55"/>
    <p:sldLayoutId id="2147483825" r:id="rId56"/>
    <p:sldLayoutId id="2147483826" r:id="rId57"/>
    <p:sldLayoutId id="2147483827" r:id="rId58"/>
    <p:sldLayoutId id="2147483828" r:id="rId59"/>
    <p:sldLayoutId id="2147483829" r:id="rId60"/>
    <p:sldLayoutId id="2147483830" r:id="rId61"/>
    <p:sldLayoutId id="2147483831" r:id="rId62"/>
    <p:sldLayoutId id="2147483832" r:id="rId63"/>
    <p:sldLayoutId id="2147483833" r:id="rId64"/>
    <p:sldLayoutId id="2147483834" r:id="rId65"/>
    <p:sldLayoutId id="2147483835" r:id="rId66"/>
    <p:sldLayoutId id="2147483836" r:id="rId67"/>
    <p:sldLayoutId id="2147483837" r:id="rId68"/>
    <p:sldLayoutId id="2147483838" r:id="rId69"/>
    <p:sldLayoutId id="2147483839" r:id="rId70"/>
    <p:sldLayoutId id="2147483840" r:id="rId71"/>
    <p:sldLayoutId id="2147483841" r:id="rId72"/>
    <p:sldLayoutId id="2147483842" r:id="rId73"/>
    <p:sldLayoutId id="2147483843" r:id="rId74"/>
    <p:sldLayoutId id="2147483844" r:id="rId75"/>
    <p:sldLayoutId id="2147483845" r:id="rId76"/>
    <p:sldLayoutId id="2147483846" r:id="rId77"/>
    <p:sldLayoutId id="2147483847" r:id="rId78"/>
    <p:sldLayoutId id="2147483848" r:id="rId79"/>
    <p:sldLayoutId id="2147483849" r:id="rId80"/>
    <p:sldLayoutId id="2147483850" r:id="rId81"/>
    <p:sldLayoutId id="2147483851" r:id="rId82"/>
    <p:sldLayoutId id="2147483852" r:id="rId83"/>
    <p:sldLayoutId id="2147483853" r:id="rId84"/>
    <p:sldLayoutId id="2147483854" r:id="rId85"/>
    <p:sldLayoutId id="2147483855" r:id="rId86"/>
    <p:sldLayoutId id="2147483856" r:id="rId87"/>
    <p:sldLayoutId id="2147483857" r:id="rId88"/>
    <p:sldLayoutId id="2147483858" r:id="rId89"/>
    <p:sldLayoutId id="2147483859" r:id="rId90"/>
    <p:sldLayoutId id="2147483860" r:id="rId91"/>
    <p:sldLayoutId id="2147483861" r:id="rId92"/>
    <p:sldLayoutId id="2147483862" r:id="rId93"/>
    <p:sldLayoutId id="2147483863" r:id="rId94"/>
    <p:sldLayoutId id="2147483864" r:id="rId95"/>
    <p:sldLayoutId id="2147483865" r:id="rId96"/>
    <p:sldLayoutId id="2147483866" r:id="rId97"/>
    <p:sldLayoutId id="2147483867" r:id="rId98"/>
    <p:sldLayoutId id="2147483868" r:id="rId99"/>
    <p:sldLayoutId id="2147483869" r:id="rId100"/>
    <p:sldLayoutId id="2147483870" r:id="rId101"/>
    <p:sldLayoutId id="2147483871" r:id="rId102"/>
    <p:sldLayoutId id="2147483872" r:id="rId103"/>
    <p:sldLayoutId id="2147483873" r:id="rId104"/>
    <p:sldLayoutId id="2147483874" r:id="rId105"/>
    <p:sldLayoutId id="2147483875" r:id="rId106"/>
    <p:sldLayoutId id="2147483876" r:id="rId107"/>
    <p:sldLayoutId id="2147483877" r:id="rId108"/>
    <p:sldLayoutId id="2147483878" r:id="rId109"/>
    <p:sldLayoutId id="2147483879" r:id="rId110"/>
    <p:sldLayoutId id="2147483880" r:id="rId111"/>
    <p:sldLayoutId id="2147483881" r:id="rId112"/>
    <p:sldLayoutId id="2147483882" r:id="rId113"/>
    <p:sldLayoutId id="2147483883" r:id="rId114"/>
    <p:sldLayoutId id="2147483884" r:id="rId115"/>
    <p:sldLayoutId id="2147483885" r:id="rId116"/>
    <p:sldLayoutId id="2147483886" r:id="rId117"/>
    <p:sldLayoutId id="2147483887" r:id="rId118"/>
    <p:sldLayoutId id="2147483888" r:id="rId119"/>
    <p:sldLayoutId id="2147483889" r:id="rId120"/>
    <p:sldLayoutId id="2147483890" r:id="rId121"/>
    <p:sldLayoutId id="2147483891" r:id="rId122"/>
  </p:sldLayoutIdLst>
</p:sldMaster>
</file>

<file path=ppt/slideMasters/slideMaster2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27" r:id="rId36"/>
    <p:sldLayoutId id="2147483928" r:id="rId37"/>
    <p:sldLayoutId id="2147483929" r:id="rId38"/>
    <p:sldLayoutId id="2147483930" r:id="rId39"/>
    <p:sldLayoutId id="2147483931" r:id="rId40"/>
    <p:sldLayoutId id="2147483932" r:id="rId41"/>
    <p:sldLayoutId id="2147483933" r:id="rId42"/>
    <p:sldLayoutId id="2147483934" r:id="rId43"/>
    <p:sldLayoutId id="2147483935" r:id="rId44"/>
    <p:sldLayoutId id="2147483936" r:id="rId45"/>
    <p:sldLayoutId id="2147483937" r:id="rId46"/>
    <p:sldLayoutId id="2147483938" r:id="rId47"/>
    <p:sldLayoutId id="2147483939" r:id="rId48"/>
    <p:sldLayoutId id="2147483940" r:id="rId49"/>
    <p:sldLayoutId id="2147483941" r:id="rId50"/>
    <p:sldLayoutId id="2147483942" r:id="rId51"/>
    <p:sldLayoutId id="2147483943" r:id="rId52"/>
    <p:sldLayoutId id="2147483944" r:id="rId53"/>
    <p:sldLayoutId id="2147483945" r:id="rId54"/>
    <p:sldLayoutId id="2147483946" r:id="rId55"/>
    <p:sldLayoutId id="2147483947" r:id="rId56"/>
    <p:sldLayoutId id="2147483948" r:id="rId57"/>
    <p:sldLayoutId id="2147483949" r:id="rId58"/>
    <p:sldLayoutId id="2147483950" r:id="rId59"/>
    <p:sldLayoutId id="2147483951" r:id="rId60"/>
    <p:sldLayoutId id="2147483952" r:id="rId61"/>
    <p:sldLayoutId id="2147483953" r:id="rId62"/>
    <p:sldLayoutId id="2147483954" r:id="rId63"/>
    <p:sldLayoutId id="2147483955" r:id="rId64"/>
    <p:sldLayoutId id="2147483956" r:id="rId65"/>
    <p:sldLayoutId id="2147483957" r:id="rId66"/>
    <p:sldLayoutId id="2147483958" r:id="rId67"/>
    <p:sldLayoutId id="2147483959" r:id="rId68"/>
    <p:sldLayoutId id="2147483960" r:id="rId69"/>
    <p:sldLayoutId id="2147483961" r:id="rId70"/>
    <p:sldLayoutId id="2147483962" r:id="rId71"/>
    <p:sldLayoutId id="2147483963" r:id="rId72"/>
    <p:sldLayoutId id="2147483964" r:id="rId73"/>
    <p:sldLayoutId id="2147483965" r:id="rId74"/>
    <p:sldLayoutId id="2147483966" r:id="rId75"/>
    <p:sldLayoutId id="2147483967" r:id="rId76"/>
    <p:sldLayoutId id="2147483968" r:id="rId77"/>
    <p:sldLayoutId id="2147483969" r:id="rId78"/>
    <p:sldLayoutId id="2147483970" r:id="rId79"/>
    <p:sldLayoutId id="2147483971" r:id="rId80"/>
    <p:sldLayoutId id="2147483972" r:id="rId81"/>
    <p:sldLayoutId id="2147483973" r:id="rId82"/>
    <p:sldLayoutId id="2147483974" r:id="rId83"/>
    <p:sldLayoutId id="2147483975" r:id="rId84"/>
    <p:sldLayoutId id="2147483976" r:id="rId85"/>
    <p:sldLayoutId id="2147483977" r:id="rId86"/>
    <p:sldLayoutId id="2147483978" r:id="rId87"/>
    <p:sldLayoutId id="2147483979" r:id="rId88"/>
    <p:sldLayoutId id="2147483980" r:id="rId89"/>
    <p:sldLayoutId id="2147483981" r:id="rId90"/>
    <p:sldLayoutId id="2147483982" r:id="rId91"/>
    <p:sldLayoutId id="2147483983" r:id="rId92"/>
    <p:sldLayoutId id="2147483984" r:id="rId93"/>
    <p:sldLayoutId id="2147483985" r:id="rId94"/>
    <p:sldLayoutId id="2147483986" r:id="rId95"/>
    <p:sldLayoutId id="2147483987" r:id="rId96"/>
    <p:sldLayoutId id="2147483988" r:id="rId97"/>
    <p:sldLayoutId id="2147483989" r:id="rId98"/>
    <p:sldLayoutId id="2147483990" r:id="rId99"/>
    <p:sldLayoutId id="2147483991" r:id="rId100"/>
    <p:sldLayoutId id="2147483992" r:id="rId101"/>
    <p:sldLayoutId id="2147483993" r:id="rId102"/>
    <p:sldLayoutId id="2147483994" r:id="rId103"/>
    <p:sldLayoutId id="2147483995" r:id="rId104"/>
    <p:sldLayoutId id="2147483996" r:id="rId105"/>
    <p:sldLayoutId id="2147483997" r:id="rId106"/>
    <p:sldLayoutId id="2147483998" r:id="rId107"/>
    <p:sldLayoutId id="2147483999" r:id="rId108"/>
    <p:sldLayoutId id="2147484000" r:id="rId109"/>
    <p:sldLayoutId id="2147484001" r:id="rId110"/>
    <p:sldLayoutId id="2147484002" r:id="rId111"/>
    <p:sldLayoutId id="2147484003" r:id="rId112"/>
    <p:sldLayoutId id="2147484004" r:id="rId113"/>
    <p:sldLayoutId id="2147484005" r:id="rId114"/>
    <p:sldLayoutId id="2147484006" r:id="rId115"/>
    <p:sldLayoutId id="2147484007" r:id="rId116"/>
    <p:sldLayoutId id="2147484008" r:id="rId117"/>
    <p:sldLayoutId id="2147484009" r:id="rId118"/>
    <p:sldLayoutId id="2147484010" r:id="rId119"/>
    <p:sldLayoutId id="2147484011" r:id="rId120"/>
    <p:sldLayoutId id="2147484012" r:id="rId121"/>
    <p:sldLayoutId id="2147484013" r:id="rId122"/>
  </p:sldLayoutIdLst>
</p:sldMaster>
</file>

<file path=ppt/slideMasters/slideMaster3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  <p:sldLayoutId id="2147484061" r:id="rId48"/>
    <p:sldLayoutId id="2147484062" r:id="rId49"/>
    <p:sldLayoutId id="2147484063" r:id="rId50"/>
    <p:sldLayoutId id="2147484064" r:id="rId51"/>
    <p:sldLayoutId id="2147484065" r:id="rId52"/>
    <p:sldLayoutId id="2147484066" r:id="rId53"/>
    <p:sldLayoutId id="2147484067" r:id="rId54"/>
    <p:sldLayoutId id="2147484068" r:id="rId55"/>
    <p:sldLayoutId id="2147484069" r:id="rId56"/>
    <p:sldLayoutId id="2147484070" r:id="rId57"/>
    <p:sldLayoutId id="2147484071" r:id="rId58"/>
    <p:sldLayoutId id="2147484072" r:id="rId59"/>
    <p:sldLayoutId id="2147484073" r:id="rId60"/>
    <p:sldLayoutId id="2147484074" r:id="rId61"/>
    <p:sldLayoutId id="2147484075" r:id="rId62"/>
    <p:sldLayoutId id="2147484076" r:id="rId63"/>
    <p:sldLayoutId id="2147484077" r:id="rId64"/>
    <p:sldLayoutId id="2147484078" r:id="rId65"/>
    <p:sldLayoutId id="2147484079" r:id="rId66"/>
    <p:sldLayoutId id="2147484080" r:id="rId67"/>
    <p:sldLayoutId id="2147484081" r:id="rId68"/>
    <p:sldLayoutId id="2147484082" r:id="rId69"/>
    <p:sldLayoutId id="2147484083" r:id="rId70"/>
    <p:sldLayoutId id="2147484084" r:id="rId71"/>
    <p:sldLayoutId id="2147484085" r:id="rId72"/>
    <p:sldLayoutId id="2147484086" r:id="rId73"/>
    <p:sldLayoutId id="2147484087" r:id="rId74"/>
    <p:sldLayoutId id="2147484088" r:id="rId75"/>
    <p:sldLayoutId id="2147484089" r:id="rId76"/>
    <p:sldLayoutId id="2147484090" r:id="rId77"/>
    <p:sldLayoutId id="2147484091" r:id="rId78"/>
    <p:sldLayoutId id="2147484092" r:id="rId79"/>
    <p:sldLayoutId id="2147484093" r:id="rId80"/>
    <p:sldLayoutId id="2147484094" r:id="rId81"/>
    <p:sldLayoutId id="2147484095" r:id="rId82"/>
    <p:sldLayoutId id="2147484096" r:id="rId83"/>
    <p:sldLayoutId id="2147484097" r:id="rId84"/>
    <p:sldLayoutId id="2147484098" r:id="rId85"/>
    <p:sldLayoutId id="2147484099" r:id="rId86"/>
    <p:sldLayoutId id="2147484100" r:id="rId87"/>
    <p:sldLayoutId id="2147484101" r:id="rId88"/>
    <p:sldLayoutId id="2147484102" r:id="rId89"/>
    <p:sldLayoutId id="2147484103" r:id="rId90"/>
    <p:sldLayoutId id="2147484104" r:id="rId91"/>
    <p:sldLayoutId id="2147484105" r:id="rId92"/>
    <p:sldLayoutId id="2147484106" r:id="rId93"/>
    <p:sldLayoutId id="2147484107" r:id="rId94"/>
    <p:sldLayoutId id="2147484108" r:id="rId95"/>
    <p:sldLayoutId id="2147484109" r:id="rId96"/>
    <p:sldLayoutId id="2147484110" r:id="rId97"/>
    <p:sldLayoutId id="2147484111" r:id="rId98"/>
    <p:sldLayoutId id="2147484112" r:id="rId99"/>
    <p:sldLayoutId id="2147484113" r:id="rId100"/>
    <p:sldLayoutId id="2147484114" r:id="rId101"/>
    <p:sldLayoutId id="2147484115" r:id="rId102"/>
    <p:sldLayoutId id="2147484116" r:id="rId103"/>
    <p:sldLayoutId id="2147484117" r:id="rId104"/>
    <p:sldLayoutId id="2147484118" r:id="rId105"/>
    <p:sldLayoutId id="2147484119" r:id="rId106"/>
    <p:sldLayoutId id="2147484120" r:id="rId107"/>
    <p:sldLayoutId id="2147484121" r:id="rId108"/>
    <p:sldLayoutId id="2147484122" r:id="rId109"/>
    <p:sldLayoutId id="2147484123" r:id="rId110"/>
    <p:sldLayoutId id="2147484124" r:id="rId111"/>
    <p:sldLayoutId id="2147484125" r:id="rId112"/>
    <p:sldLayoutId id="2147484126" r:id="rId113"/>
    <p:sldLayoutId id="2147484127" r:id="rId114"/>
    <p:sldLayoutId id="2147484128" r:id="rId115"/>
    <p:sldLayoutId id="2147484129" r:id="rId116"/>
    <p:sldLayoutId id="2147484130" r:id="rId117"/>
    <p:sldLayoutId id="2147484131" r:id="rId118"/>
    <p:sldLayoutId id="2147484132" r:id="rId119"/>
    <p:sldLayoutId id="2147484133" r:id="rId120"/>
    <p:sldLayoutId id="2147484134" r:id="rId121"/>
    <p:sldLayoutId id="2147484135" r:id="rId122"/>
  </p:sldLayoutIdLst>
</p:sldMaster>
</file>

<file path=ppt/slideMasters/slideMaster4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  <p:sldLayoutId id="2147484154" r:id="rId19"/>
    <p:sldLayoutId id="2147484155" r:id="rId20"/>
    <p:sldLayoutId id="2147484156" r:id="rId21"/>
    <p:sldLayoutId id="2147484157" r:id="rId22"/>
    <p:sldLayoutId id="2147484158" r:id="rId23"/>
    <p:sldLayoutId id="2147484159" r:id="rId24"/>
    <p:sldLayoutId id="2147484160" r:id="rId25"/>
    <p:sldLayoutId id="2147484161" r:id="rId26"/>
    <p:sldLayoutId id="2147484162" r:id="rId27"/>
    <p:sldLayoutId id="2147484163" r:id="rId28"/>
    <p:sldLayoutId id="2147484164" r:id="rId29"/>
    <p:sldLayoutId id="2147484165" r:id="rId30"/>
    <p:sldLayoutId id="2147484166" r:id="rId31"/>
    <p:sldLayoutId id="2147484167" r:id="rId32"/>
    <p:sldLayoutId id="2147484168" r:id="rId33"/>
    <p:sldLayoutId id="2147484169" r:id="rId34"/>
    <p:sldLayoutId id="2147484170" r:id="rId35"/>
    <p:sldLayoutId id="2147484171" r:id="rId36"/>
    <p:sldLayoutId id="2147484172" r:id="rId37"/>
    <p:sldLayoutId id="2147484173" r:id="rId38"/>
    <p:sldLayoutId id="2147484174" r:id="rId39"/>
    <p:sldLayoutId id="2147484175" r:id="rId40"/>
    <p:sldLayoutId id="2147484176" r:id="rId41"/>
    <p:sldLayoutId id="2147484177" r:id="rId42"/>
    <p:sldLayoutId id="2147484178" r:id="rId43"/>
    <p:sldLayoutId id="2147484179" r:id="rId44"/>
    <p:sldLayoutId id="2147484180" r:id="rId45"/>
    <p:sldLayoutId id="2147484181" r:id="rId46"/>
    <p:sldLayoutId id="2147484182" r:id="rId47"/>
    <p:sldLayoutId id="2147484183" r:id="rId48"/>
    <p:sldLayoutId id="2147484184" r:id="rId49"/>
    <p:sldLayoutId id="2147484185" r:id="rId50"/>
    <p:sldLayoutId id="2147484186" r:id="rId51"/>
    <p:sldLayoutId id="2147484187" r:id="rId52"/>
    <p:sldLayoutId id="2147484188" r:id="rId53"/>
    <p:sldLayoutId id="2147484189" r:id="rId54"/>
    <p:sldLayoutId id="2147484190" r:id="rId55"/>
    <p:sldLayoutId id="2147484191" r:id="rId56"/>
    <p:sldLayoutId id="2147484192" r:id="rId57"/>
    <p:sldLayoutId id="2147484193" r:id="rId58"/>
    <p:sldLayoutId id="2147484194" r:id="rId59"/>
    <p:sldLayoutId id="2147484195" r:id="rId60"/>
    <p:sldLayoutId id="2147484196" r:id="rId61"/>
    <p:sldLayoutId id="2147484197" r:id="rId62"/>
    <p:sldLayoutId id="2147484198" r:id="rId63"/>
    <p:sldLayoutId id="2147484199" r:id="rId64"/>
    <p:sldLayoutId id="2147484200" r:id="rId65"/>
    <p:sldLayoutId id="2147484201" r:id="rId66"/>
    <p:sldLayoutId id="2147484202" r:id="rId67"/>
    <p:sldLayoutId id="2147484203" r:id="rId68"/>
    <p:sldLayoutId id="2147484204" r:id="rId69"/>
    <p:sldLayoutId id="2147484205" r:id="rId70"/>
    <p:sldLayoutId id="2147484206" r:id="rId71"/>
    <p:sldLayoutId id="2147484207" r:id="rId72"/>
    <p:sldLayoutId id="2147484208" r:id="rId73"/>
    <p:sldLayoutId id="2147484209" r:id="rId74"/>
    <p:sldLayoutId id="2147484210" r:id="rId75"/>
    <p:sldLayoutId id="2147484211" r:id="rId76"/>
    <p:sldLayoutId id="2147484212" r:id="rId77"/>
    <p:sldLayoutId id="2147484213" r:id="rId78"/>
    <p:sldLayoutId id="2147484214" r:id="rId79"/>
    <p:sldLayoutId id="2147484215" r:id="rId80"/>
    <p:sldLayoutId id="2147484216" r:id="rId81"/>
    <p:sldLayoutId id="2147484217" r:id="rId82"/>
    <p:sldLayoutId id="2147484218" r:id="rId83"/>
    <p:sldLayoutId id="2147484219" r:id="rId84"/>
    <p:sldLayoutId id="2147484220" r:id="rId85"/>
    <p:sldLayoutId id="2147484221" r:id="rId86"/>
    <p:sldLayoutId id="2147484222" r:id="rId87"/>
    <p:sldLayoutId id="2147484223" r:id="rId88"/>
    <p:sldLayoutId id="2147484224" r:id="rId89"/>
    <p:sldLayoutId id="2147484225" r:id="rId90"/>
    <p:sldLayoutId id="2147484226" r:id="rId91"/>
    <p:sldLayoutId id="2147484227" r:id="rId92"/>
    <p:sldLayoutId id="2147484228" r:id="rId93"/>
    <p:sldLayoutId id="2147484229" r:id="rId94"/>
    <p:sldLayoutId id="2147484230" r:id="rId95"/>
    <p:sldLayoutId id="2147484231" r:id="rId96"/>
    <p:sldLayoutId id="2147484232" r:id="rId97"/>
    <p:sldLayoutId id="2147484233" r:id="rId98"/>
    <p:sldLayoutId id="2147484234" r:id="rId99"/>
    <p:sldLayoutId id="2147484235" r:id="rId100"/>
    <p:sldLayoutId id="2147484236" r:id="rId101"/>
    <p:sldLayoutId id="2147484237" r:id="rId102"/>
    <p:sldLayoutId id="2147484238" r:id="rId103"/>
    <p:sldLayoutId id="2147484239" r:id="rId104"/>
    <p:sldLayoutId id="2147484240" r:id="rId105"/>
    <p:sldLayoutId id="2147484241" r:id="rId106"/>
    <p:sldLayoutId id="2147484242" r:id="rId107"/>
    <p:sldLayoutId id="2147484243" r:id="rId108"/>
    <p:sldLayoutId id="2147484244" r:id="rId109"/>
    <p:sldLayoutId id="2147484245" r:id="rId110"/>
    <p:sldLayoutId id="2147484246" r:id="rId111"/>
    <p:sldLayoutId id="2147484247" r:id="rId112"/>
    <p:sldLayoutId id="2147484248" r:id="rId113"/>
    <p:sldLayoutId id="2147484249" r:id="rId114"/>
    <p:sldLayoutId id="2147484250" r:id="rId115"/>
    <p:sldLayoutId id="2147484251" r:id="rId116"/>
    <p:sldLayoutId id="2147484252" r:id="rId117"/>
    <p:sldLayoutId id="2147484253" r:id="rId118"/>
    <p:sldLayoutId id="2147484254" r:id="rId119"/>
    <p:sldLayoutId id="2147484255" r:id="rId120"/>
    <p:sldLayoutId id="2147484256" r:id="rId121"/>
    <p:sldLayoutId id="2147484257" r:id="rId122"/>
  </p:sldLayoutIdLst>
</p:sldMaster>
</file>

<file path=ppt/slideMasters/slideMaster60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  <p:sldLayoutId id="2147484269" r:id="rId12"/>
    <p:sldLayoutId id="2147484270" r:id="rId13"/>
    <p:sldLayoutId id="2147484271" r:id="rId14"/>
    <p:sldLayoutId id="2147484272" r:id="rId15"/>
    <p:sldLayoutId id="2147484273" r:id="rId16"/>
    <p:sldLayoutId id="2147484274" r:id="rId17"/>
    <p:sldLayoutId id="2147484275" r:id="rId18"/>
    <p:sldLayoutId id="2147484276" r:id="rId19"/>
    <p:sldLayoutId id="2147484277" r:id="rId20"/>
    <p:sldLayoutId id="2147484278" r:id="rId21"/>
    <p:sldLayoutId id="2147484279" r:id="rId22"/>
    <p:sldLayoutId id="2147484280" r:id="rId23"/>
    <p:sldLayoutId id="2147484281" r:id="rId24"/>
    <p:sldLayoutId id="2147484282" r:id="rId25"/>
    <p:sldLayoutId id="2147484283" r:id="rId26"/>
    <p:sldLayoutId id="2147484284" r:id="rId27"/>
    <p:sldLayoutId id="2147484285" r:id="rId28"/>
    <p:sldLayoutId id="2147484286" r:id="rId29"/>
    <p:sldLayoutId id="2147484287" r:id="rId30"/>
    <p:sldLayoutId id="2147484288" r:id="rId31"/>
    <p:sldLayoutId id="2147484289" r:id="rId32"/>
    <p:sldLayoutId id="2147484290" r:id="rId33"/>
    <p:sldLayoutId id="2147484291" r:id="rId34"/>
    <p:sldLayoutId id="2147484292" r:id="rId35"/>
    <p:sldLayoutId id="2147484293" r:id="rId36"/>
    <p:sldLayoutId id="2147484294" r:id="rId37"/>
    <p:sldLayoutId id="2147484295" r:id="rId38"/>
    <p:sldLayoutId id="2147484296" r:id="rId39"/>
    <p:sldLayoutId id="2147484297" r:id="rId40"/>
    <p:sldLayoutId id="2147484298" r:id="rId41"/>
    <p:sldLayoutId id="2147484299" r:id="rId42"/>
    <p:sldLayoutId id="2147484300" r:id="rId43"/>
    <p:sldLayoutId id="2147484301" r:id="rId44"/>
    <p:sldLayoutId id="2147484302" r:id="rId45"/>
    <p:sldLayoutId id="2147484303" r:id="rId46"/>
    <p:sldLayoutId id="2147484304" r:id="rId47"/>
    <p:sldLayoutId id="2147484305" r:id="rId48"/>
    <p:sldLayoutId id="2147484306" r:id="rId49"/>
    <p:sldLayoutId id="2147484307" r:id="rId50"/>
    <p:sldLayoutId id="2147484308" r:id="rId51"/>
    <p:sldLayoutId id="2147484309" r:id="rId52"/>
    <p:sldLayoutId id="2147484310" r:id="rId53"/>
    <p:sldLayoutId id="2147484311" r:id="rId54"/>
    <p:sldLayoutId id="2147484312" r:id="rId55"/>
    <p:sldLayoutId id="2147484313" r:id="rId56"/>
    <p:sldLayoutId id="2147484314" r:id="rId57"/>
    <p:sldLayoutId id="2147484315" r:id="rId58"/>
    <p:sldLayoutId id="2147484316" r:id="rId59"/>
    <p:sldLayoutId id="2147484317" r:id="rId60"/>
    <p:sldLayoutId id="2147484318" r:id="rId61"/>
    <p:sldLayoutId id="2147484319" r:id="rId62"/>
    <p:sldLayoutId id="2147484320" r:id="rId63"/>
    <p:sldLayoutId id="2147484321" r:id="rId64"/>
    <p:sldLayoutId id="2147484322" r:id="rId65"/>
    <p:sldLayoutId id="2147484323" r:id="rId66"/>
    <p:sldLayoutId id="2147484324" r:id="rId67"/>
    <p:sldLayoutId id="2147484325" r:id="rId68"/>
    <p:sldLayoutId id="2147484326" r:id="rId69"/>
    <p:sldLayoutId id="2147484327" r:id="rId70"/>
    <p:sldLayoutId id="2147484328" r:id="rId71"/>
    <p:sldLayoutId id="2147484329" r:id="rId72"/>
    <p:sldLayoutId id="2147484330" r:id="rId73"/>
    <p:sldLayoutId id="2147484331" r:id="rId74"/>
    <p:sldLayoutId id="2147484332" r:id="rId75"/>
    <p:sldLayoutId id="2147484333" r:id="rId76"/>
    <p:sldLayoutId id="2147484334" r:id="rId77"/>
    <p:sldLayoutId id="2147484335" r:id="rId78"/>
    <p:sldLayoutId id="2147484336" r:id="rId79"/>
    <p:sldLayoutId id="2147484337" r:id="rId80"/>
    <p:sldLayoutId id="2147484338" r:id="rId81"/>
    <p:sldLayoutId id="2147484339" r:id="rId82"/>
    <p:sldLayoutId id="2147484340" r:id="rId83"/>
    <p:sldLayoutId id="2147484341" r:id="rId84"/>
    <p:sldLayoutId id="2147484342" r:id="rId85"/>
    <p:sldLayoutId id="2147484343" r:id="rId86"/>
    <p:sldLayoutId id="2147484344" r:id="rId87"/>
    <p:sldLayoutId id="2147484345" r:id="rId88"/>
    <p:sldLayoutId id="2147484346" r:id="rId89"/>
    <p:sldLayoutId id="2147484347" r:id="rId90"/>
    <p:sldLayoutId id="2147484348" r:id="rId91"/>
    <p:sldLayoutId id="2147484349" r:id="rId92"/>
    <p:sldLayoutId id="2147484350" r:id="rId93"/>
    <p:sldLayoutId id="2147484351" r:id="rId94"/>
    <p:sldLayoutId id="2147484352" r:id="rId95"/>
    <p:sldLayoutId id="2147484353" r:id="rId96"/>
    <p:sldLayoutId id="2147484354" r:id="rId97"/>
    <p:sldLayoutId id="2147484355" r:id="rId98"/>
    <p:sldLayoutId id="2147484356" r:id="rId99"/>
    <p:sldLayoutId id="2147484357" r:id="rId100"/>
    <p:sldLayoutId id="2147484358" r:id="rId101"/>
    <p:sldLayoutId id="2147484359" r:id="rId102"/>
    <p:sldLayoutId id="2147484360" r:id="rId103"/>
    <p:sldLayoutId id="2147484361" r:id="rId104"/>
    <p:sldLayoutId id="2147484362" r:id="rId105"/>
    <p:sldLayoutId id="2147484363" r:id="rId106"/>
    <p:sldLayoutId id="2147484364" r:id="rId107"/>
    <p:sldLayoutId id="2147484365" r:id="rId108"/>
    <p:sldLayoutId id="2147484366" r:id="rId109"/>
    <p:sldLayoutId id="2147484367" r:id="rId110"/>
    <p:sldLayoutId id="2147484368" r:id="rId111"/>
    <p:sldLayoutId id="2147484369" r:id="rId112"/>
    <p:sldLayoutId id="2147484370" r:id="rId113"/>
    <p:sldLayoutId id="2147484371" r:id="rId114"/>
    <p:sldLayoutId id="2147484372" r:id="rId115"/>
    <p:sldLayoutId id="2147484373" r:id="rId116"/>
    <p:sldLayoutId id="2147484374" r:id="rId117"/>
    <p:sldLayoutId id="2147484375" r:id="rId118"/>
    <p:sldLayoutId id="2147484376" r:id="rId119"/>
    <p:sldLayoutId id="2147484377" r:id="rId120"/>
    <p:sldLayoutId id="2147484378" r:id="rId121"/>
    <p:sldLayoutId id="2147484379" r:id="rId12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40.png"/><Relationship Id="rId2" Type="http://schemas.openxmlformats.org/officeDocument/2006/relationships/image" Target="../media/image341.png"/><Relationship Id="rId3" Type="http://schemas.microsoft.com/office/2007/relationships/hdphoto" Target="../media/hdphoto1.wdp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microsoft.com/office/2007/relationships/hdphoto" Target="../media/hdphoto2.wdp"/><Relationship Id="rId7" Type="http://schemas.openxmlformats.org/officeDocument/2006/relationships/slideLayout" Target="../slideLayouts/slideLayout100.xml"/><Relationship Id="rId8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svg"/><Relationship Id="rId3" Type="http://schemas.openxmlformats.org/officeDocument/2006/relationships/image" Target="../media/image83.png"/><Relationship Id="rId4" Type="http://schemas.openxmlformats.org/officeDocument/2006/relationships/image" Target="../media/image84.svg"/><Relationship Id="rId5" Type="http://schemas.openxmlformats.org/officeDocument/2006/relationships/image" Target="../media/image83.png"/><Relationship Id="rId6" Type="http://schemas.openxmlformats.org/officeDocument/2006/relationships/image" Target="../media/image84.svg"/><Relationship Id="rId7" Type="http://schemas.openxmlformats.org/officeDocument/2006/relationships/image" Target="../media/image83.png"/><Relationship Id="rId8" Type="http://schemas.openxmlformats.org/officeDocument/2006/relationships/image" Target="../media/image84.svg"/><Relationship Id="rId9" Type="http://schemas.openxmlformats.org/officeDocument/2006/relationships/image" Target="../media/image344.png"/><Relationship Id="rId10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35.png"/><Relationship Id="rId4" Type="http://schemas.openxmlformats.org/officeDocument/2006/relationships/image" Target="../media/image136.svg"/><Relationship Id="rId5" Type="http://schemas.openxmlformats.org/officeDocument/2006/relationships/image" Target="../media/image137.png"/><Relationship Id="rId6" Type="http://schemas.openxmlformats.org/officeDocument/2006/relationships/image" Target="../media/image138.svg"/><Relationship Id="rId7" Type="http://schemas.openxmlformats.org/officeDocument/2006/relationships/image" Target="../media/image345.png"/><Relationship Id="rId8" Type="http://schemas.openxmlformats.org/officeDocument/2006/relationships/slideLayout" Target="../slideLayouts/slideLayout152.xml"/><Relationship Id="rId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46.png"/><Relationship Id="rId2" Type="http://schemas.openxmlformats.org/officeDocument/2006/relationships/image" Target="../media/image347.sv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slideLayout" Target="../slideLayouts/slideLayout2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3.png"/><Relationship Id="rId2" Type="http://schemas.openxmlformats.org/officeDocument/2006/relationships/image" Target="../media/image274.svg"/><Relationship Id="rId3" Type="http://schemas.openxmlformats.org/officeDocument/2006/relationships/image" Target="../media/image273.png"/><Relationship Id="rId4" Type="http://schemas.openxmlformats.org/officeDocument/2006/relationships/image" Target="../media/image274.svg"/><Relationship Id="rId5" Type="http://schemas.openxmlformats.org/officeDocument/2006/relationships/image" Target="../media/image273.png"/><Relationship Id="rId6" Type="http://schemas.openxmlformats.org/officeDocument/2006/relationships/image" Target="../media/image274.svg"/><Relationship Id="rId7" Type="http://schemas.openxmlformats.org/officeDocument/2006/relationships/image" Target="../media/image350.jpeg"/><Relationship Id="rId8" Type="http://schemas.openxmlformats.org/officeDocument/2006/relationships/image" Target="../media/image351.png"/><Relationship Id="rId9" Type="http://schemas.openxmlformats.org/officeDocument/2006/relationships/slideLayout" Target="../slideLayouts/slideLayout2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2.png"/><Relationship Id="rId2" Type="http://schemas.microsoft.com/office/2007/relationships/hdphoto" Target="../media/hdphoto3.wdp"/><Relationship Id="rId3" Type="http://schemas.openxmlformats.org/officeDocument/2006/relationships/image" Target="../media/image353.png"/><Relationship Id="rId4" Type="http://schemas.openxmlformats.org/officeDocument/2006/relationships/slideLayout" Target="../slideLayouts/slideLayout35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3.png"/><Relationship Id="rId2" Type="http://schemas.openxmlformats.org/officeDocument/2006/relationships/image" Target="../media/image274.svg"/><Relationship Id="rId3" Type="http://schemas.openxmlformats.org/officeDocument/2006/relationships/image" Target="../media/image273.png"/><Relationship Id="rId4" Type="http://schemas.openxmlformats.org/officeDocument/2006/relationships/image" Target="../media/image274.svg"/><Relationship Id="rId5" Type="http://schemas.openxmlformats.org/officeDocument/2006/relationships/image" Target="../media/image273.png"/><Relationship Id="rId6" Type="http://schemas.openxmlformats.org/officeDocument/2006/relationships/image" Target="../media/image274.svg"/><Relationship Id="rId7" Type="http://schemas.openxmlformats.org/officeDocument/2006/relationships/image" Target="../media/image273.png"/><Relationship Id="rId8" Type="http://schemas.openxmlformats.org/officeDocument/2006/relationships/image" Target="../media/image274.svg"/><Relationship Id="rId9" Type="http://schemas.openxmlformats.org/officeDocument/2006/relationships/image" Target="../media/image354.png"/><Relationship Id="rId10" Type="http://schemas.openxmlformats.org/officeDocument/2006/relationships/slideLayout" Target="../slideLayouts/slideLayout423.xml"/><Relationship Id="rId11" Type="http://schemas.openxmlformats.org/officeDocument/2006/relationships/comments" Target="../comments/commen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55.jpeg"/><Relationship Id="rId4" Type="http://schemas.openxmlformats.org/officeDocument/2006/relationships/image" Target="../media/image356.png"/><Relationship Id="rId5" Type="http://schemas.openxmlformats.org/officeDocument/2006/relationships/image" Target="../media/image356.png"/><Relationship Id="rId6" Type="http://schemas.openxmlformats.org/officeDocument/2006/relationships/slideLayout" Target="../slideLayouts/slideLayout516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7.jpeg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image" Target="../media/image343.png"/><Relationship Id="rId5" Type="http://schemas.openxmlformats.org/officeDocument/2006/relationships/slideLayout" Target="../slideLayouts/slideLayout6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6" name="Text 2"/>
          <p:cNvSpPr/>
          <p:nvPr/>
        </p:nvSpPr>
        <p:spPr>
          <a:xfrm>
            <a:off x="609480" y="2708280"/>
            <a:ext cx="4946400" cy="14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5499"/>
              </a:lnSpc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Пирамидка</a:t>
            </a:r>
            <a:endParaRPr b="0" lang="ru-RU" sz="5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743760">
              <a:lnSpc>
                <a:spcPts val="5499"/>
              </a:lnSpc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из хаоса</a:t>
            </a:r>
            <a:endParaRPr b="0" lang="ru-RU" sz="5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07" name="Text 3"/>
          <p:cNvSpPr/>
          <p:nvPr/>
        </p:nvSpPr>
        <p:spPr>
          <a:xfrm>
            <a:off x="609480" y="4183200"/>
            <a:ext cx="4819320" cy="58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ct val="110000"/>
              </a:lnSpc>
            </a:pPr>
            <a:r>
              <a:rPr b="0" lang="ru-RU" sz="18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Латыпов Максим, Зарипова Эльвина, Лукин Ярослав, Цветков Евгений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08" name="Text 1"/>
          <p:cNvSpPr/>
          <p:nvPr/>
        </p:nvSpPr>
        <p:spPr>
          <a:xfrm>
            <a:off x="10553760" y="6086520"/>
            <a:ext cx="1028160" cy="2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algn="r" defTabSz="743760">
              <a:lnSpc>
                <a:spcPct val="110000"/>
              </a:lnSpc>
            </a:pPr>
            <a:r>
              <a:rPr b="0" lang="ru-RU" sz="12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19.07.2025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909" name="Рисунок 21" descr=""/>
          <p:cNvPicPr/>
          <p:nvPr/>
        </p:nvPicPr>
        <p:blipFill>
          <a:blip r:embed="rId1"/>
          <a:stretch/>
        </p:blipFill>
        <p:spPr>
          <a:xfrm>
            <a:off x="549360" y="493920"/>
            <a:ext cx="3625920" cy="76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10" name="Рисунок 2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amount="50000" bright="-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84280" y="624240"/>
            <a:ext cx="5349240" cy="1396440"/>
          </a:xfrm>
          <a:prstGeom prst="rect">
            <a:avLst/>
          </a:prstGeom>
          <a:solidFill>
            <a:srgbClr val="141414"/>
          </a:solidFill>
          <a:ln w="0">
            <a:solidFill>
              <a:srgbClr val="141414"/>
            </a:solidFill>
          </a:ln>
        </p:spPr>
      </p:pic>
      <p:pic>
        <p:nvPicPr>
          <p:cNvPr id="11911" name="Рисунок 24" descr=""/>
          <p:cNvPicPr/>
          <p:nvPr/>
        </p:nvPicPr>
        <p:blipFill>
          <a:blip r:embed="rId4"/>
          <a:stretch/>
        </p:blipFill>
        <p:spPr>
          <a:xfrm>
            <a:off x="549360" y="5662440"/>
            <a:ext cx="2076480" cy="84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12" name="Рисунок 18" descr="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rot="4890600">
            <a:off x="4278600" y="832680"/>
            <a:ext cx="9176400" cy="5161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19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1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1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119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3" name="Группа 49"/>
          <p:cNvGrpSpPr/>
          <p:nvPr/>
        </p:nvGrpSpPr>
        <p:grpSpPr>
          <a:xfrm>
            <a:off x="6004440" y="944640"/>
            <a:ext cx="449640" cy="449640"/>
            <a:chOff x="6004440" y="944640"/>
            <a:chExt cx="449640" cy="449640"/>
          </a:xfrm>
        </p:grpSpPr>
        <p:sp>
          <p:nvSpPr>
            <p:cNvPr id="11914" name="Овал 60"/>
            <p:cNvSpPr/>
            <p:nvPr/>
          </p:nvSpPr>
          <p:spPr>
            <a:xfrm>
              <a:off x="6004440" y="94464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ru-RU" sz="2380" strike="noStrike" u="none">
                <a:solidFill>
                  <a:schemeClr val="lt1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1915" name="Рисунок 61" descr=""/>
            <p:cNvPicPr/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/>
          </p:blipFill>
          <p:spPr>
            <a:xfrm>
              <a:off x="6108480" y="107748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916" name="Text 6"/>
          <p:cNvSpPr/>
          <p:nvPr/>
        </p:nvSpPr>
        <p:spPr>
          <a:xfrm>
            <a:off x="6883200" y="941040"/>
            <a:ext cx="47019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001"/>
              </a:lnSpc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Робот-манипулятор с вакуумным хватом (присоской)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917" name="Группа 40"/>
          <p:cNvGrpSpPr/>
          <p:nvPr/>
        </p:nvGrpSpPr>
        <p:grpSpPr>
          <a:xfrm>
            <a:off x="6004440" y="2290680"/>
            <a:ext cx="449640" cy="449640"/>
            <a:chOff x="6004440" y="2290680"/>
            <a:chExt cx="449640" cy="449640"/>
          </a:xfrm>
        </p:grpSpPr>
        <p:sp>
          <p:nvSpPr>
            <p:cNvPr id="11918" name="Овал 41"/>
            <p:cNvSpPr/>
            <p:nvPr/>
          </p:nvSpPr>
          <p:spPr>
            <a:xfrm>
              <a:off x="6004440" y="229068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ru-RU" sz="2380" strike="noStrike" u="none">
                <a:solidFill>
                  <a:schemeClr val="lt1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1919" name="Рисунок 48" descr="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6108480" y="242352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920" name="Text 11"/>
          <p:cNvSpPr/>
          <p:nvPr/>
        </p:nvSpPr>
        <p:spPr>
          <a:xfrm>
            <a:off x="6883200" y="2287080"/>
            <a:ext cx="452088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001"/>
              </a:lnSpc>
            </a:pP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Подключаемая </a:t>
            </a:r>
            <a:r>
              <a:rPr b="0" lang="en-US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USB-</a:t>
            </a: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камера (веб-камера)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742680">
              <a:lnSpc>
                <a:spcPts val="2001"/>
              </a:lnSpc>
            </a:pP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21" name="Text 12"/>
          <p:cNvSpPr/>
          <p:nvPr/>
        </p:nvSpPr>
        <p:spPr>
          <a:xfrm>
            <a:off x="6883200" y="2592000"/>
            <a:ext cx="4845960" cy="8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1701"/>
              </a:lnSpc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Камера устанавливаются таким образом, чтобы она могла обозревать рабочее поле перед манипулятором. Она подключается непосредственно к ноутбуку для обработки изображения в реальном времени.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922" name="Группа 34"/>
          <p:cNvGrpSpPr/>
          <p:nvPr/>
        </p:nvGrpSpPr>
        <p:grpSpPr>
          <a:xfrm>
            <a:off x="6004440" y="3636720"/>
            <a:ext cx="449640" cy="449640"/>
            <a:chOff x="6004440" y="3636720"/>
            <a:chExt cx="449640" cy="449640"/>
          </a:xfrm>
        </p:grpSpPr>
        <p:sp>
          <p:nvSpPr>
            <p:cNvPr id="11923" name="Овал 35"/>
            <p:cNvSpPr/>
            <p:nvPr/>
          </p:nvSpPr>
          <p:spPr>
            <a:xfrm>
              <a:off x="6004440" y="363672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ru-RU" sz="2380" strike="noStrike" u="none">
                <a:solidFill>
                  <a:schemeClr val="lt1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1924" name="Рисунок 39" descr="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6108480" y="376956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925" name="Text 16"/>
          <p:cNvSpPr/>
          <p:nvPr/>
        </p:nvSpPr>
        <p:spPr>
          <a:xfrm>
            <a:off x="6883200" y="3633120"/>
            <a:ext cx="4520880" cy="2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001"/>
              </a:lnSpc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Рабочее поле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26" name="Text 17"/>
          <p:cNvSpPr/>
          <p:nvPr/>
        </p:nvSpPr>
        <p:spPr>
          <a:xfrm>
            <a:off x="6883200" y="3938040"/>
            <a:ext cx="45082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1701"/>
              </a:lnSpc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Деревянный стол на котором в случайных позициях размещены семь квадратных пластин (имеют толщину ~4 мм, лежат на поверхности поля, с маркерами ArUco)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742680">
              <a:lnSpc>
                <a:spcPts val="1701"/>
              </a:lnSpc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927" name="Группа 30"/>
          <p:cNvGrpSpPr/>
          <p:nvPr/>
        </p:nvGrpSpPr>
        <p:grpSpPr>
          <a:xfrm>
            <a:off x="6004440" y="4982760"/>
            <a:ext cx="449640" cy="449640"/>
            <a:chOff x="6004440" y="4982760"/>
            <a:chExt cx="449640" cy="449640"/>
          </a:xfrm>
        </p:grpSpPr>
        <p:sp>
          <p:nvSpPr>
            <p:cNvPr id="11928" name="Овал 32"/>
            <p:cNvSpPr/>
            <p:nvPr/>
          </p:nvSpPr>
          <p:spPr>
            <a:xfrm>
              <a:off x="6004440" y="4982760"/>
              <a:ext cx="449640" cy="449640"/>
            </a:xfrm>
            <a:prstGeom prst="ellipse">
              <a:avLst/>
            </a:prstGeom>
            <a:noFill/>
            <a:ln w="25400">
              <a:solidFill>
                <a:srgbClr val="14141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ru-RU" sz="2380" strike="noStrike" u="none">
                <a:solidFill>
                  <a:schemeClr val="lt1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1929" name="Рисунок 33" descr="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6108480" y="511560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930" name="Text 21"/>
          <p:cNvSpPr/>
          <p:nvPr/>
        </p:nvSpPr>
        <p:spPr>
          <a:xfrm>
            <a:off x="6883200" y="4979160"/>
            <a:ext cx="452088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001"/>
              </a:lnSpc>
            </a:pPr>
            <a:r>
              <a:rPr b="0" lang="en-US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П</a:t>
            </a:r>
            <a:r>
              <a:rPr b="0" lang="ru-RU" sz="15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ример кода управления роботом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31" name="Text 22"/>
          <p:cNvSpPr/>
          <p:nvPr/>
        </p:nvSpPr>
        <p:spPr>
          <a:xfrm>
            <a:off x="6883200" y="5283720"/>
            <a:ext cx="4701960" cy="43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1701"/>
              </a:lnSpc>
            </a:pP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В техническом задании находится образец Python-скрипта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,</a:t>
            </a:r>
            <a:r>
              <a:rPr b="0" lang="ru-RU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 демонстрирующий управление манипулятором.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32" name="Text 0"/>
          <p:cNvSpPr/>
          <p:nvPr/>
        </p:nvSpPr>
        <p:spPr>
          <a:xfrm>
            <a:off x="609480" y="2883960"/>
            <a:ext cx="453996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Используемое оборудование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33" name="Номер слайда 2"/>
          <p:cNvSpPr/>
          <p:nvPr/>
        </p:nvSpPr>
        <p:spPr>
          <a:xfrm>
            <a:off x="10863720" y="6324480"/>
            <a:ext cx="721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</a:pPr>
            <a:fld id="{4CBCE634-BC77-4CF7-9349-D15466646FED}" type="slidenum">
              <a:rPr b="0" lang="ru-RU" sz="900" strike="noStrike" u="none">
                <a:solidFill>
                  <a:schemeClr val="accent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34" name="Рисунок 2" descr=""/>
          <p:cNvPicPr/>
          <p:nvPr/>
        </p:nvPicPr>
        <p:blipFill>
          <a:blip r:embed="rId9"/>
          <a:stretch/>
        </p:blipFill>
        <p:spPr>
          <a:xfrm>
            <a:off x="10719720" y="290880"/>
            <a:ext cx="1009440" cy="55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5" name="Image 17" descr=" 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1099880" y="4384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36" name="Image 0" descr=" 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950240" y="2724120"/>
            <a:ext cx="4241520" cy="4132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37" name="Image 1" descr=" 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9613800" y="3695760"/>
            <a:ext cx="1625400" cy="2552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38" name="Text 1"/>
          <p:cNvSpPr/>
          <p:nvPr/>
        </p:nvSpPr>
        <p:spPr>
          <a:xfrm>
            <a:off x="609480" y="1240200"/>
            <a:ext cx="743868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</a:pPr>
            <a:r>
              <a:rPr b="1" lang="ru-RU" sz="5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Задание</a:t>
            </a:r>
            <a:r>
              <a:rPr b="1" lang="en-US" sz="54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:</a:t>
            </a:r>
            <a:endParaRPr b="0" lang="ru-RU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39" name="Прямоугольник 2"/>
          <p:cNvSpPr/>
          <p:nvPr/>
        </p:nvSpPr>
        <p:spPr>
          <a:xfrm>
            <a:off x="609480" y="2485080"/>
            <a:ext cx="6095520" cy="17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Необходимо с использованием камеры и алгоритмов компьютерного зрения обнаружить все ArUco-маркеры на рабочем поле, идентифицировать их ID и координаты, а затем с помощью манипулятора переместить определенные пластины с маркерами и выстроить из них башню заданной конфигурации.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940" name="Рисунок 3" descr=""/>
          <p:cNvPicPr/>
          <p:nvPr/>
        </p:nvPicPr>
        <p:blipFill>
          <a:blip r:embed="rId7"/>
          <a:stretch/>
        </p:blipFill>
        <p:spPr>
          <a:xfrm>
            <a:off x="10931400" y="398880"/>
            <a:ext cx="819000" cy="714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41" name="Номер слайда 2"/>
          <p:cNvSpPr/>
          <p:nvPr/>
        </p:nvSpPr>
        <p:spPr>
          <a:xfrm>
            <a:off x="11028600" y="6370200"/>
            <a:ext cx="721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</a:pPr>
            <a:r>
              <a:rPr b="0" lang="ru-RU" sz="900" strike="noStrike" u="none">
                <a:solidFill>
                  <a:schemeClr val="accent6"/>
                </a:solidFill>
                <a:effectLst/>
                <a:uFillTx/>
                <a:latin typeface="Graphik LC Regular"/>
              </a:rPr>
              <a:t>3</a:t>
            </a:r>
            <a:endParaRPr b="0" lang="ru-RU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2" name="Группа 26"/>
          <p:cNvGrpSpPr/>
          <p:nvPr/>
        </p:nvGrpSpPr>
        <p:grpSpPr>
          <a:xfrm>
            <a:off x="1063440" y="1571040"/>
            <a:ext cx="2062800" cy="762120"/>
            <a:chOff x="1063440" y="1571040"/>
            <a:chExt cx="2062800" cy="762120"/>
          </a:xfrm>
        </p:grpSpPr>
        <p:sp>
          <p:nvSpPr>
            <p:cNvPr id="11943" name="Text 6"/>
            <p:cNvSpPr/>
            <p:nvPr/>
          </p:nvSpPr>
          <p:spPr>
            <a:xfrm>
              <a:off x="1063440" y="1571040"/>
              <a:ext cx="2062800" cy="762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2001"/>
                </a:lnSpc>
              </a:pPr>
              <a:r>
                <a:rPr b="0" lang="ru-RU" sz="1500" strike="noStrike" u="none">
                  <a:solidFill>
                    <a:schemeClr val="dk1"/>
                  </a:solidFill>
                  <a:effectLst/>
                  <a:uFillTx/>
                  <a:latin typeface="Inter"/>
                  <a:ea typeface="Inter"/>
                </a:rPr>
                <a:t>Калибровка и конфигурирование программы и камеры</a:t>
              </a:r>
              <a:endPara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44" name="Text 7"/>
            <p:cNvSpPr/>
            <p:nvPr/>
          </p:nvSpPr>
          <p:spPr>
            <a:xfrm>
              <a:off x="1063440" y="1837800"/>
              <a:ext cx="1297800" cy="19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1701"/>
                </a:lnSpc>
              </a:pPr>
              <a:endPara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endParaRPr>
            </a:p>
          </p:txBody>
        </p:sp>
      </p:grpSp>
      <p:grpSp>
        <p:nvGrpSpPr>
          <p:cNvPr id="11945" name="Группа 32"/>
          <p:cNvGrpSpPr/>
          <p:nvPr/>
        </p:nvGrpSpPr>
        <p:grpSpPr>
          <a:xfrm>
            <a:off x="4712040" y="1571040"/>
            <a:ext cx="1227960" cy="762120"/>
            <a:chOff x="4712040" y="1571040"/>
            <a:chExt cx="1227960" cy="762120"/>
          </a:xfrm>
        </p:grpSpPr>
        <p:sp>
          <p:nvSpPr>
            <p:cNvPr id="11946" name="Text 6"/>
            <p:cNvSpPr/>
            <p:nvPr/>
          </p:nvSpPr>
          <p:spPr>
            <a:xfrm>
              <a:off x="4712040" y="1571040"/>
              <a:ext cx="1227960" cy="762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2001"/>
                </a:lnSpc>
              </a:pPr>
              <a:r>
                <a:rPr b="0" lang="ru-RU" sz="1800" strike="noStrike" u="none">
                  <a:solidFill>
                    <a:schemeClr val="dk1"/>
                  </a:solidFill>
                  <a:effectLst/>
                  <a:uFillTx/>
                  <a:latin typeface="Arial"/>
                </a:rPr>
                <a:t>Очистка центра для посторойки</a:t>
              </a: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47" name="Text 7"/>
            <p:cNvSpPr/>
            <p:nvPr/>
          </p:nvSpPr>
          <p:spPr>
            <a:xfrm>
              <a:off x="4712040" y="1837800"/>
              <a:ext cx="1224360" cy="19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1701"/>
                </a:lnSpc>
              </a:pPr>
              <a:endPara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endParaRPr>
            </a:p>
          </p:txBody>
        </p:sp>
      </p:grpSp>
      <p:grpSp>
        <p:nvGrpSpPr>
          <p:cNvPr id="11948" name="Группа 35"/>
          <p:cNvGrpSpPr/>
          <p:nvPr/>
        </p:nvGrpSpPr>
        <p:grpSpPr>
          <a:xfrm>
            <a:off x="8361000" y="1571040"/>
            <a:ext cx="1618560" cy="507960"/>
            <a:chOff x="8361000" y="1571040"/>
            <a:chExt cx="1618560" cy="507960"/>
          </a:xfrm>
        </p:grpSpPr>
        <p:sp>
          <p:nvSpPr>
            <p:cNvPr id="11949" name="Text 6"/>
            <p:cNvSpPr/>
            <p:nvPr/>
          </p:nvSpPr>
          <p:spPr>
            <a:xfrm>
              <a:off x="8361000" y="1571040"/>
              <a:ext cx="1618560" cy="507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2001"/>
                </a:lnSpc>
              </a:pPr>
              <a:r>
                <a:rPr b="0" lang="ru-RU" sz="1400" strike="noStrike" u="none">
                  <a:solidFill>
                    <a:schemeClr val="dk1"/>
                  </a:solidFill>
                  <a:effectLst/>
                  <a:uFillTx/>
                  <a:latin typeface="Calibri"/>
                  <a:ea typeface="Inter"/>
                </a:rPr>
                <a:t>Постройка пирамидки</a:t>
              </a:r>
              <a:endPara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50" name="Text 7"/>
            <p:cNvSpPr/>
            <p:nvPr/>
          </p:nvSpPr>
          <p:spPr>
            <a:xfrm>
              <a:off x="8361000" y="1837800"/>
              <a:ext cx="1297800" cy="19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1701"/>
                </a:lnSpc>
              </a:pPr>
              <a:endPara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endParaRPr>
            </a:p>
          </p:txBody>
        </p:sp>
      </p:grpSp>
      <p:grpSp>
        <p:nvGrpSpPr>
          <p:cNvPr id="11951" name="Группа 38"/>
          <p:cNvGrpSpPr/>
          <p:nvPr/>
        </p:nvGrpSpPr>
        <p:grpSpPr>
          <a:xfrm>
            <a:off x="10185480" y="5034960"/>
            <a:ext cx="1806120" cy="512640"/>
            <a:chOff x="10185480" y="5034960"/>
            <a:chExt cx="1806120" cy="512640"/>
          </a:xfrm>
        </p:grpSpPr>
        <p:sp>
          <p:nvSpPr>
            <p:cNvPr id="11952" name="Text 6"/>
            <p:cNvSpPr/>
            <p:nvPr/>
          </p:nvSpPr>
          <p:spPr>
            <a:xfrm>
              <a:off x="10185480" y="5034960"/>
              <a:ext cx="1806120" cy="512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2001"/>
                </a:lnSpc>
              </a:pPr>
              <a:r>
                <a:rPr b="0" lang="ru-RU" sz="1500" strike="noStrike" u="none">
                  <a:solidFill>
                    <a:schemeClr val="dk1"/>
                  </a:solidFill>
                  <a:effectLst/>
                  <a:uFillTx/>
                  <a:latin typeface="Inter"/>
                  <a:ea typeface="Inter"/>
                </a:rPr>
                <a:t> Победа!</a:t>
              </a:r>
              <a:endPara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742680">
                <a:lnSpc>
                  <a:spcPts val="2001"/>
                </a:lnSpc>
              </a:pPr>
              <a:r>
                <a:rPr b="0" lang="ru-RU" sz="1500" strike="noStrike" u="none">
                  <a:solidFill>
                    <a:schemeClr val="dk1"/>
                  </a:solidFill>
                  <a:effectLst/>
                  <a:uFillTx/>
                  <a:latin typeface="Inter"/>
                  <a:ea typeface="Inter"/>
                </a:rPr>
                <a:t>(готовая пирамида)</a:t>
              </a:r>
              <a:endPara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53" name="Text 7"/>
            <p:cNvSpPr/>
            <p:nvPr/>
          </p:nvSpPr>
          <p:spPr>
            <a:xfrm>
              <a:off x="10185480" y="5302080"/>
              <a:ext cx="1297800" cy="19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1701"/>
                </a:lnSpc>
              </a:pPr>
              <a:endPara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endParaRPr>
            </a:p>
          </p:txBody>
        </p:sp>
      </p:grpSp>
      <p:grpSp>
        <p:nvGrpSpPr>
          <p:cNvPr id="11954" name="Группа 41"/>
          <p:cNvGrpSpPr/>
          <p:nvPr/>
        </p:nvGrpSpPr>
        <p:grpSpPr>
          <a:xfrm>
            <a:off x="6536520" y="5034960"/>
            <a:ext cx="1301760" cy="768960"/>
            <a:chOff x="6536520" y="5034960"/>
            <a:chExt cx="1301760" cy="768960"/>
          </a:xfrm>
        </p:grpSpPr>
        <p:sp>
          <p:nvSpPr>
            <p:cNvPr id="11955" name="Text 6"/>
            <p:cNvSpPr/>
            <p:nvPr/>
          </p:nvSpPr>
          <p:spPr>
            <a:xfrm>
              <a:off x="6536520" y="5034960"/>
              <a:ext cx="1301760" cy="76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2001"/>
                </a:lnSpc>
              </a:pPr>
              <a:r>
                <a:rPr b="0" lang="ru-RU" sz="1400" strike="noStrike" u="none">
                  <a:solidFill>
                    <a:schemeClr val="dk1"/>
                  </a:solidFill>
                  <a:effectLst/>
                  <a:uFillTx/>
                  <a:latin typeface="Calibri"/>
                </a:rPr>
                <a:t>Управление манипулятором</a:t>
              </a:r>
              <a:endPara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742680">
                <a:lnSpc>
                  <a:spcPts val="2001"/>
                </a:lnSpc>
              </a:pPr>
              <a:r>
                <a:rPr b="0" lang="ru-RU" sz="1500" strike="noStrike" u="none">
                  <a:solidFill>
                    <a:schemeClr val="dk1"/>
                  </a:solidFill>
                  <a:effectLst/>
                  <a:uFillTx/>
                  <a:latin typeface="Inter"/>
                  <a:ea typeface="Inter"/>
                </a:rPr>
                <a:t> </a:t>
              </a:r>
              <a:endPara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56" name="Text 7"/>
            <p:cNvSpPr/>
            <p:nvPr/>
          </p:nvSpPr>
          <p:spPr>
            <a:xfrm>
              <a:off x="6536520" y="5302080"/>
              <a:ext cx="1297800" cy="19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1701"/>
                </a:lnSpc>
              </a:pPr>
              <a:endPara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endParaRPr>
            </a:p>
          </p:txBody>
        </p:sp>
      </p:grpSp>
      <p:grpSp>
        <p:nvGrpSpPr>
          <p:cNvPr id="11957" name="Группа 44"/>
          <p:cNvGrpSpPr/>
          <p:nvPr/>
        </p:nvGrpSpPr>
        <p:grpSpPr>
          <a:xfrm>
            <a:off x="2887920" y="5034960"/>
            <a:ext cx="1539000" cy="508680"/>
            <a:chOff x="2887920" y="5034960"/>
            <a:chExt cx="1539000" cy="508680"/>
          </a:xfrm>
        </p:grpSpPr>
        <p:sp>
          <p:nvSpPr>
            <p:cNvPr id="11958" name="Text 6"/>
            <p:cNvSpPr/>
            <p:nvPr/>
          </p:nvSpPr>
          <p:spPr>
            <a:xfrm>
              <a:off x="2887920" y="5034960"/>
              <a:ext cx="1539000" cy="50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2001"/>
                </a:lnSpc>
              </a:pPr>
              <a:r>
                <a:rPr b="0" lang="ru-RU" sz="1500" strike="noStrike" u="none">
                  <a:solidFill>
                    <a:schemeClr val="dk1"/>
                  </a:solidFill>
                  <a:effectLst/>
                  <a:uFillTx/>
                  <a:latin typeface="Inter"/>
                  <a:ea typeface="Inter"/>
                </a:rPr>
                <a:t>Идентификация маркеров</a:t>
              </a:r>
              <a:endPara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59" name="Text 7"/>
            <p:cNvSpPr/>
            <p:nvPr/>
          </p:nvSpPr>
          <p:spPr>
            <a:xfrm>
              <a:off x="2887920" y="5302080"/>
              <a:ext cx="1297800" cy="198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742680">
                <a:lnSpc>
                  <a:spcPts val="1701"/>
                </a:lnSpc>
              </a:pPr>
              <a:endParaRPr b="0" lang="en-US" sz="120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endParaRPr>
            </a:p>
          </p:txBody>
        </p:sp>
      </p:grpSp>
      <p:sp>
        <p:nvSpPr>
          <p:cNvPr id="11960" name="Text 0"/>
          <p:cNvSpPr/>
          <p:nvPr/>
        </p:nvSpPr>
        <p:spPr>
          <a:xfrm>
            <a:off x="609480" y="437760"/>
            <a:ext cx="540036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</a:pPr>
            <a:r>
              <a:rPr b="1" lang="ru-RU" sz="3750" strike="noStrike" u="none">
                <a:solidFill>
                  <a:schemeClr val="dk1"/>
                </a:solidFill>
                <a:effectLst/>
                <a:uFillTx/>
                <a:latin typeface="Inter"/>
                <a:ea typeface="Inter"/>
              </a:rPr>
              <a:t>Алгоритм выполнения</a:t>
            </a:r>
            <a:endParaRPr b="0" lang="ru-RU" sz="3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61" name="Номер слайда 2"/>
          <p:cNvSpPr/>
          <p:nvPr/>
        </p:nvSpPr>
        <p:spPr>
          <a:xfrm>
            <a:off x="10863720" y="6324480"/>
            <a:ext cx="721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</a:pPr>
            <a:fld id="{3A17DEA8-4AE5-465F-87F2-DEBCE098A7DD}" type="slidenum">
              <a:rPr b="0" lang="ru-RU" sz="900" strike="noStrike" u="none">
                <a:solidFill>
                  <a:schemeClr val="accent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62" name="Рисунок 3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79120" y="3266640"/>
            <a:ext cx="10782000" cy="97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63" name="Овал 4"/>
          <p:cNvSpPr/>
          <p:nvPr/>
        </p:nvSpPr>
        <p:spPr>
          <a:xfrm>
            <a:off x="514440" y="2972160"/>
            <a:ext cx="503640" cy="503640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01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64" name="Овал 5"/>
          <p:cNvSpPr/>
          <p:nvPr/>
        </p:nvSpPr>
        <p:spPr>
          <a:xfrm>
            <a:off x="2437920" y="3942720"/>
            <a:ext cx="503640" cy="503640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02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65" name="Овал 6"/>
          <p:cNvSpPr/>
          <p:nvPr/>
        </p:nvSpPr>
        <p:spPr>
          <a:xfrm>
            <a:off x="6086520" y="3942720"/>
            <a:ext cx="503640" cy="503640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04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66" name="Овал 7"/>
          <p:cNvSpPr/>
          <p:nvPr/>
        </p:nvSpPr>
        <p:spPr>
          <a:xfrm>
            <a:off x="9735480" y="3942720"/>
            <a:ext cx="503640" cy="503640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06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67" name="Овал 8"/>
          <p:cNvSpPr/>
          <p:nvPr/>
        </p:nvSpPr>
        <p:spPr>
          <a:xfrm>
            <a:off x="4262400" y="3066120"/>
            <a:ext cx="503640" cy="503640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03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68" name="Овал 9"/>
          <p:cNvSpPr/>
          <p:nvPr/>
        </p:nvSpPr>
        <p:spPr>
          <a:xfrm>
            <a:off x="7911000" y="3066120"/>
            <a:ext cx="503640" cy="503640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05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69" name="Shape 7"/>
          <p:cNvSpPr/>
          <p:nvPr/>
        </p:nvSpPr>
        <p:spPr>
          <a:xfrm>
            <a:off x="4426920" y="1625040"/>
            <a:ext cx="360" cy="151920"/>
          </a:xfrm>
          <a:prstGeom prst="ellipse">
            <a:avLst/>
          </a:prstGeom>
          <a:solidFill>
            <a:srgbClr val="3044ff"/>
          </a:solidFill>
          <a:ln w="127000">
            <a:solidFill>
              <a:srgbClr val="fafaf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1970" name="Прямая соединительная линия 47"/>
          <p:cNvCxnSpPr/>
          <p:nvPr/>
        </p:nvCxnSpPr>
        <p:spPr>
          <a:xfrm>
            <a:off x="779400" y="1705680"/>
            <a:ext cx="360" cy="12441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11971" name="Прямая соединительная линия 48"/>
          <p:cNvCxnSpPr/>
          <p:nvPr/>
        </p:nvCxnSpPr>
        <p:spPr>
          <a:xfrm>
            <a:off x="4522680" y="1728360"/>
            <a:ext cx="360" cy="12441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11972" name="Прямая соединительная линия 49"/>
          <p:cNvCxnSpPr/>
          <p:nvPr/>
        </p:nvCxnSpPr>
        <p:spPr>
          <a:xfrm>
            <a:off x="8161560" y="1705680"/>
            <a:ext cx="360" cy="12441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11973" name="Прямая соединительная линия 50"/>
          <p:cNvCxnSpPr/>
          <p:nvPr/>
        </p:nvCxnSpPr>
        <p:spPr>
          <a:xfrm flipV="1">
            <a:off x="2683440" y="4446360"/>
            <a:ext cx="360" cy="10803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11974" name="Прямая соединительная линия 51"/>
          <p:cNvCxnSpPr/>
          <p:nvPr/>
        </p:nvCxnSpPr>
        <p:spPr>
          <a:xfrm flipV="1">
            <a:off x="6331320" y="4455720"/>
            <a:ext cx="360" cy="10803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cxnSp>
        <p:nvCxnSpPr>
          <p:cNvPr id="11975" name="Прямая соединительная линия 52"/>
          <p:cNvCxnSpPr/>
          <p:nvPr/>
        </p:nvCxnSpPr>
        <p:spPr>
          <a:xfrm flipV="1">
            <a:off x="9979560" y="4446360"/>
            <a:ext cx="360" cy="1080360"/>
          </a:xfrm>
          <a:prstGeom prst="straightConnector1">
            <a:avLst/>
          </a:prstGeom>
          <a:ln w="25400">
            <a:solidFill>
              <a:srgbClr val="3044ff"/>
            </a:solidFill>
            <a:headEnd len="lg" type="oval" w="lg"/>
          </a:ln>
        </p:spPr>
      </p:cxnSp>
      <p:pic>
        <p:nvPicPr>
          <p:cNvPr id="11976" name="Рисунок 53" descr=""/>
          <p:cNvPicPr/>
          <p:nvPr/>
        </p:nvPicPr>
        <p:blipFill>
          <a:blip r:embed="rId3"/>
          <a:stretch/>
        </p:blipFill>
        <p:spPr>
          <a:xfrm>
            <a:off x="11090520" y="233280"/>
            <a:ext cx="523440" cy="74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77" name="Рисунок 54" descr=""/>
          <p:cNvPicPr/>
          <p:nvPr/>
        </p:nvPicPr>
        <p:blipFill>
          <a:blip r:embed="rId4"/>
          <a:stretch/>
        </p:blipFill>
        <p:spPr>
          <a:xfrm>
            <a:off x="10247400" y="2682000"/>
            <a:ext cx="1542600" cy="1792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8" name="Группа 6"/>
          <p:cNvGrpSpPr/>
          <p:nvPr/>
        </p:nvGrpSpPr>
        <p:grpSpPr>
          <a:xfrm>
            <a:off x="609480" y="2070000"/>
            <a:ext cx="449640" cy="449640"/>
            <a:chOff x="609480" y="2070000"/>
            <a:chExt cx="449640" cy="449640"/>
          </a:xfrm>
        </p:grpSpPr>
        <p:sp>
          <p:nvSpPr>
            <p:cNvPr id="11979" name="Овал 9"/>
            <p:cNvSpPr/>
            <p:nvPr/>
          </p:nvSpPr>
          <p:spPr>
            <a:xfrm>
              <a:off x="609480" y="2070000"/>
              <a:ext cx="449640" cy="44964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ru-RU" sz="2380" strike="noStrike" u="none">
                <a:solidFill>
                  <a:schemeClr val="lt1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1980" name="Рисунок 11" descr=""/>
            <p:cNvPicPr/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/>
          </p:blipFill>
          <p:spPr>
            <a:xfrm>
              <a:off x="713880" y="220284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981" name="Text 6"/>
          <p:cNvSpPr/>
          <p:nvPr/>
        </p:nvSpPr>
        <p:spPr>
          <a:xfrm>
            <a:off x="1488600" y="2066400"/>
            <a:ext cx="367128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001"/>
              </a:lnSpc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Добавление библиотек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82" name="Text 7"/>
          <p:cNvSpPr/>
          <p:nvPr/>
        </p:nvSpPr>
        <p:spPr>
          <a:xfrm>
            <a:off x="1499040" y="2395440"/>
            <a:ext cx="366084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1701"/>
              </a:lnSpc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Сначала определимся с инструментами. Будем использовать следующие библиотеки для языка </a:t>
            </a:r>
            <a:r>
              <a:rPr b="0" lang="en-US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Python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983" name="Группа 15"/>
          <p:cNvGrpSpPr/>
          <p:nvPr/>
        </p:nvGrpSpPr>
        <p:grpSpPr>
          <a:xfrm>
            <a:off x="609480" y="3594240"/>
            <a:ext cx="449640" cy="449640"/>
            <a:chOff x="609480" y="3594240"/>
            <a:chExt cx="449640" cy="449640"/>
          </a:xfrm>
        </p:grpSpPr>
        <p:sp>
          <p:nvSpPr>
            <p:cNvPr id="11984" name="Овал 16"/>
            <p:cNvSpPr/>
            <p:nvPr/>
          </p:nvSpPr>
          <p:spPr>
            <a:xfrm>
              <a:off x="609480" y="3594240"/>
              <a:ext cx="449640" cy="44964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ru-RU" sz="2380" strike="noStrike" u="none">
                <a:solidFill>
                  <a:schemeClr val="lt1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1985" name="Рисунок 17" descr="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713880" y="372708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986" name="Text 11"/>
          <p:cNvSpPr/>
          <p:nvPr/>
        </p:nvSpPr>
        <p:spPr>
          <a:xfrm>
            <a:off x="1488600" y="3590640"/>
            <a:ext cx="367128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001"/>
              </a:lnSpc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Получение изображения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87" name="Text 12"/>
          <p:cNvSpPr/>
          <p:nvPr/>
        </p:nvSpPr>
        <p:spPr>
          <a:xfrm>
            <a:off x="1488600" y="3895200"/>
            <a:ext cx="3660840" cy="6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1701"/>
              </a:lnSpc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Второй шаг – это получение изображения с камеры. Камера захватывает кадр площадки с квадратными элементами и ArUco-маркерами.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988" name="Группа 20"/>
          <p:cNvGrpSpPr/>
          <p:nvPr/>
        </p:nvGrpSpPr>
        <p:grpSpPr>
          <a:xfrm>
            <a:off x="609480" y="5118480"/>
            <a:ext cx="449640" cy="449640"/>
            <a:chOff x="609480" y="5118480"/>
            <a:chExt cx="449640" cy="449640"/>
          </a:xfrm>
        </p:grpSpPr>
        <p:sp>
          <p:nvSpPr>
            <p:cNvPr id="11989" name="Овал 22"/>
            <p:cNvSpPr/>
            <p:nvPr/>
          </p:nvSpPr>
          <p:spPr>
            <a:xfrm>
              <a:off x="609480" y="5118480"/>
              <a:ext cx="449640" cy="44964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ru-RU" sz="2380" strike="noStrike" u="none">
                <a:solidFill>
                  <a:schemeClr val="lt1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1990" name="Рисунок 23" descr="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713880" y="525132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991" name="Text 16"/>
          <p:cNvSpPr/>
          <p:nvPr/>
        </p:nvSpPr>
        <p:spPr>
          <a:xfrm>
            <a:off x="1488600" y="5114880"/>
            <a:ext cx="3671280" cy="23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001"/>
              </a:lnSpc>
            </a:pPr>
            <a:r>
              <a:rPr b="0" lang="ru-RU" sz="15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Обработка и идентификация целей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92" name="Text 17"/>
          <p:cNvSpPr/>
          <p:nvPr/>
        </p:nvSpPr>
        <p:spPr>
          <a:xfrm>
            <a:off x="1488600" y="5419440"/>
            <a:ext cx="36608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1701"/>
              </a:lnSpc>
            </a:pPr>
            <a:r>
              <a:rPr b="0" lang="ru-RU" sz="1200" strike="noStrike" u="none">
                <a:solidFill>
                  <a:schemeClr val="accent6"/>
                </a:solidFill>
                <a:effectLst/>
                <a:uFillTx/>
                <a:latin typeface="Inter"/>
                <a:ea typeface="Inter"/>
              </a:rPr>
              <a:t>Опираясь на изображения мы можем определить номер пластины, ее координаты и ориентацию. 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93" name="Text 24"/>
          <p:cNvSpPr/>
          <p:nvPr/>
        </p:nvSpPr>
        <p:spPr>
          <a:xfrm>
            <a:off x="6184800" y="1578600"/>
            <a:ext cx="5077440" cy="100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import cv2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import cv2.aruco as aruco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import numpy as np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94" name="Text 0"/>
          <p:cNvSpPr/>
          <p:nvPr/>
        </p:nvSpPr>
        <p:spPr>
          <a:xfrm>
            <a:off x="609480" y="437760"/>
            <a:ext cx="453996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</a:pPr>
            <a:r>
              <a:rPr b="1" lang="ru-RU" sz="3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Работа с камерой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95" name="Номер слайда 2"/>
          <p:cNvSpPr/>
          <p:nvPr/>
        </p:nvSpPr>
        <p:spPr>
          <a:xfrm>
            <a:off x="10863720" y="6324480"/>
            <a:ext cx="721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</a:pPr>
            <a:fld id="{5EFDA0B8-8746-46C7-B3AD-1CEC24A07B5F}" type="slidenum">
              <a:rPr b="0" lang="ru-RU" sz="900" strike="noStrike" u="none">
                <a:solidFill>
                  <a:schemeClr val="accent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96" name="Рисунок 21" descr=""/>
          <p:cNvPicPr/>
          <p:nvPr/>
        </p:nvPicPr>
        <p:blipFill>
          <a:blip r:embed="rId7"/>
          <a:srcRect l="0" t="8888" r="0" b="8888"/>
          <a:stretch/>
        </p:blipFill>
        <p:spPr>
          <a:xfrm>
            <a:off x="6018840" y="3243240"/>
            <a:ext cx="5747400" cy="301212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</p:pic>
      <p:cxnSp>
        <p:nvCxnSpPr>
          <p:cNvPr id="11997" name="Прямая со стрелкой 4"/>
          <p:cNvCxnSpPr/>
          <p:nvPr/>
        </p:nvCxnSpPr>
        <p:spPr>
          <a:xfrm>
            <a:off x="1559160" y="3292560"/>
            <a:ext cx="2683800" cy="10440"/>
          </a:xfrm>
          <a:prstGeom prst="straightConnector1">
            <a:avLst/>
          </a:prstGeom>
          <a:ln w="53975">
            <a:solidFill>
              <a:srgbClr val="d8d8d8"/>
            </a:solidFill>
            <a:tailEnd len="med" type="triangle" w="med"/>
          </a:ln>
        </p:spPr>
      </p:cxnSp>
      <p:pic>
        <p:nvPicPr>
          <p:cNvPr id="11998" name="Рисунок 7" descr=""/>
          <p:cNvPicPr/>
          <p:nvPr/>
        </p:nvPicPr>
        <p:blipFill>
          <a:blip r:embed="rId8"/>
          <a:stretch/>
        </p:blipFill>
        <p:spPr>
          <a:xfrm>
            <a:off x="10725120" y="397440"/>
            <a:ext cx="1276200" cy="52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517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9" name="Text 6"/>
          <p:cNvSpPr/>
          <p:nvPr/>
        </p:nvSpPr>
        <p:spPr>
          <a:xfrm>
            <a:off x="787320" y="2397600"/>
            <a:ext cx="8087400" cy="360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spcAft>
                <a:spcPts val="300"/>
              </a:spcAft>
            </a:pPr>
            <a:endParaRPr b="0" lang="en-US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000" name="Text 3"/>
          <p:cNvSpPr/>
          <p:nvPr/>
        </p:nvSpPr>
        <p:spPr>
          <a:xfrm>
            <a:off x="5037120" y="360000"/>
            <a:ext cx="6122880" cy="116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299"/>
              </a:lnSpc>
            </a:pPr>
            <a:r>
              <a:rPr b="0" lang="ru-RU" sz="120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На этом этапе мы передаем команды роботу-манипулятору. Мы используем рассчитанные углы поворота, чтобы спланировать траекторию движения роборуки. Важно учитывать ограничения робота по скорости и ускорению, чтобы избежать столкновений и обеспечить плавное движение</a:t>
            </a:r>
            <a:endParaRPr b="0" lang="ru-RU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01" name="Text 0"/>
          <p:cNvSpPr/>
          <p:nvPr/>
        </p:nvSpPr>
        <p:spPr>
          <a:xfrm>
            <a:off x="609480" y="437760"/>
            <a:ext cx="621000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</a:pPr>
            <a:r>
              <a:rPr b="1" lang="ru-RU" sz="37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Управление манипулятором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02" name="Номер слайда 2"/>
          <p:cNvSpPr/>
          <p:nvPr/>
        </p:nvSpPr>
        <p:spPr>
          <a:xfrm>
            <a:off x="10863720" y="6324480"/>
            <a:ext cx="721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00000"/>
              </a:lnSpc>
            </a:pPr>
            <a:fld id="{9BAA0A5E-8B19-4069-A7DB-AC1C5D66D859}" type="slidenum">
              <a:rPr b="0" lang="ru-RU" sz="900" strike="noStrike" u="none">
                <a:solidFill>
                  <a:schemeClr val="accent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003" name="Рисунок 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8934" t="10477" r="6467" b="23540"/>
          <a:stretch/>
        </p:blipFill>
        <p:spPr>
          <a:xfrm>
            <a:off x="787320" y="2397600"/>
            <a:ext cx="4899960" cy="3603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04" name="Рисунок 11" descr=""/>
          <p:cNvPicPr/>
          <p:nvPr/>
        </p:nvPicPr>
        <p:blipFill>
          <a:blip r:embed="rId3"/>
          <a:stretch/>
        </p:blipFill>
        <p:spPr>
          <a:xfrm>
            <a:off x="10972440" y="0"/>
            <a:ext cx="1447560" cy="780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5" name="Text 0"/>
          <p:cNvSpPr/>
          <p:nvPr/>
        </p:nvSpPr>
        <p:spPr>
          <a:xfrm>
            <a:off x="368280" y="2344680"/>
            <a:ext cx="4445640" cy="21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3760">
              <a:lnSpc>
                <a:spcPts val="4249"/>
              </a:lnSpc>
            </a:pPr>
            <a:r>
              <a:rPr b="1" lang="ru-RU" sz="3750" strike="noStrike" u="none">
                <a:solidFill>
                  <a:srgbClr val="141414"/>
                </a:solidFill>
                <a:effectLst/>
                <a:uFillTx/>
                <a:latin typeface="Inter"/>
                <a:ea typeface="Inter"/>
              </a:rPr>
              <a:t>Планирование раскладки и контроль ориентации</a:t>
            </a:r>
            <a:endParaRPr b="0" lang="ru-RU" sz="3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06" name="Text 4"/>
          <p:cNvSpPr/>
          <p:nvPr/>
        </p:nvSpPr>
        <p:spPr>
          <a:xfrm>
            <a:off x="5308560" y="1012680"/>
            <a:ext cx="452088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001"/>
              </a:lnSpc>
            </a:pPr>
            <a:r>
              <a:rPr b="0" lang="ru-RU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Очистка территории(очищается квадрат со стороной 200мм в центре</a:t>
            </a:r>
            <a:r>
              <a:rPr b="0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,</a:t>
            </a:r>
            <a:r>
              <a:rPr b="0" lang="ru-RU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 так называемая зона постройки пирамиды)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07" name="Text 8"/>
          <p:cNvSpPr/>
          <p:nvPr/>
        </p:nvSpPr>
        <p:spPr>
          <a:xfrm>
            <a:off x="5731920" y="2015640"/>
            <a:ext cx="452088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001"/>
              </a:lnSpc>
            </a:pPr>
            <a:r>
              <a:rPr b="0" lang="ru-RU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Поиск детали с наибольшим неиспользованным </a:t>
            </a:r>
            <a:r>
              <a:rPr b="0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Id</a:t>
            </a:r>
            <a:r>
              <a:rPr b="0" lang="ru-RU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08" name="Text 12"/>
          <p:cNvSpPr/>
          <p:nvPr/>
        </p:nvSpPr>
        <p:spPr>
          <a:xfrm>
            <a:off x="6071400" y="3037320"/>
            <a:ext cx="4520880" cy="7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001"/>
              </a:lnSpc>
            </a:pPr>
            <a:r>
              <a:rPr b="0" lang="ru-RU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Рука берет деталь</a:t>
            </a:r>
            <a:r>
              <a:rPr b="0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,</a:t>
            </a:r>
            <a:r>
              <a:rPr b="0" lang="ru-RU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 поднимает ее на безопасную высоту</a:t>
            </a:r>
            <a:r>
              <a:rPr b="0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, </a:t>
            </a:r>
            <a:r>
              <a:rPr b="0" lang="ru-RU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ориентирует ее по угловым меткам и переносит ее в зону постройки пирамиды.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09" name="Text 16"/>
          <p:cNvSpPr/>
          <p:nvPr/>
        </p:nvSpPr>
        <p:spPr>
          <a:xfrm>
            <a:off x="5731920" y="4251960"/>
            <a:ext cx="4520880" cy="5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742680">
              <a:lnSpc>
                <a:spcPts val="2001"/>
              </a:lnSpc>
            </a:pPr>
            <a:r>
              <a:rPr b="0" lang="ru-RU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АККУРАТНО опускает деталь на стол(для </a:t>
            </a:r>
            <a:r>
              <a:rPr b="0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Id=80)</a:t>
            </a:r>
            <a:r>
              <a:rPr b="0" lang="ru-RU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 или на другие детали.</a:t>
            </a:r>
            <a:r>
              <a:rPr b="0" lang="en-US" sz="15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*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2010" name="Группа 12"/>
          <p:cNvGrpSpPr/>
          <p:nvPr/>
        </p:nvGrpSpPr>
        <p:grpSpPr>
          <a:xfrm>
            <a:off x="5060880" y="3201120"/>
            <a:ext cx="449640" cy="449640"/>
            <a:chOff x="5060880" y="3201120"/>
            <a:chExt cx="449640" cy="449640"/>
          </a:xfrm>
        </p:grpSpPr>
        <p:sp>
          <p:nvSpPr>
            <p:cNvPr id="12011" name="Овал 13"/>
            <p:cNvSpPr/>
            <p:nvPr/>
          </p:nvSpPr>
          <p:spPr>
            <a:xfrm>
              <a:off x="5060880" y="3201120"/>
              <a:ext cx="449640" cy="44964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2012" name="Рисунок 14" descr=""/>
            <p:cNvPicPr/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/>
          </p:blipFill>
          <p:spPr>
            <a:xfrm>
              <a:off x="5165280" y="333396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2013" name="Группа 16"/>
          <p:cNvGrpSpPr/>
          <p:nvPr/>
        </p:nvGrpSpPr>
        <p:grpSpPr>
          <a:xfrm>
            <a:off x="4918320" y="2128320"/>
            <a:ext cx="449640" cy="449640"/>
            <a:chOff x="4918320" y="2128320"/>
            <a:chExt cx="449640" cy="449640"/>
          </a:xfrm>
        </p:grpSpPr>
        <p:sp>
          <p:nvSpPr>
            <p:cNvPr id="12014" name="Овал 17"/>
            <p:cNvSpPr/>
            <p:nvPr/>
          </p:nvSpPr>
          <p:spPr>
            <a:xfrm>
              <a:off x="4918320" y="2128320"/>
              <a:ext cx="449640" cy="44964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2015" name="Рисунок 22" descr=""/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5022720" y="226116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2016" name="Группа 24"/>
          <p:cNvGrpSpPr/>
          <p:nvPr/>
        </p:nvGrpSpPr>
        <p:grpSpPr>
          <a:xfrm>
            <a:off x="4471920" y="1055160"/>
            <a:ext cx="449640" cy="449640"/>
            <a:chOff x="4471920" y="1055160"/>
            <a:chExt cx="449640" cy="449640"/>
          </a:xfrm>
        </p:grpSpPr>
        <p:sp>
          <p:nvSpPr>
            <p:cNvPr id="12017" name="Овал 34"/>
            <p:cNvSpPr/>
            <p:nvPr/>
          </p:nvSpPr>
          <p:spPr>
            <a:xfrm>
              <a:off x="4471920" y="1055160"/>
              <a:ext cx="449640" cy="44964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2018" name="Рисунок 35" descr=""/>
            <p:cNvPicPr/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>
            <a:xfrm>
              <a:off x="4575960" y="118836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2019" name="Группа 44"/>
          <p:cNvGrpSpPr/>
          <p:nvPr/>
        </p:nvGrpSpPr>
        <p:grpSpPr>
          <a:xfrm>
            <a:off x="4918320" y="4274280"/>
            <a:ext cx="449640" cy="449640"/>
            <a:chOff x="4918320" y="4274280"/>
            <a:chExt cx="449640" cy="449640"/>
          </a:xfrm>
        </p:grpSpPr>
        <p:sp>
          <p:nvSpPr>
            <p:cNvPr id="12020" name="Овал 45"/>
            <p:cNvSpPr/>
            <p:nvPr/>
          </p:nvSpPr>
          <p:spPr>
            <a:xfrm>
              <a:off x="4918320" y="4274280"/>
              <a:ext cx="449640" cy="44964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ru-RU" sz="2380" strike="noStrike" u="none">
                <a:solidFill>
                  <a:srgbClr val="fafafa"/>
                </a:solidFill>
                <a:effectLst/>
                <a:uFillTx/>
                <a:latin typeface="Graphik LCG"/>
              </a:endParaRPr>
            </a:p>
          </p:txBody>
        </p:sp>
        <p:pic>
          <p:nvPicPr>
            <p:cNvPr id="12021" name="Рисунок 46" descr=""/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/>
          </p:blipFill>
          <p:spPr>
            <a:xfrm>
              <a:off x="5022720" y="4407120"/>
              <a:ext cx="240840" cy="1836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2022" name="Номер слайда 2"/>
          <p:cNvSpPr/>
          <p:nvPr/>
        </p:nvSpPr>
        <p:spPr>
          <a:xfrm>
            <a:off x="10863720" y="6324480"/>
            <a:ext cx="721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457200">
              <a:lnSpc>
                <a:spcPct val="100000"/>
              </a:lnSpc>
            </a:pPr>
            <a:fld id="{BED14506-B504-4EED-AEB6-BF67CE36C63F}" type="slidenum"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&lt;number&gt;</a:t>
            </a:fld>
            <a:endParaRPr b="0" lang="ru-RU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23" name="TextBox 4"/>
          <p:cNvSpPr/>
          <p:nvPr/>
        </p:nvSpPr>
        <p:spPr>
          <a:xfrm>
            <a:off x="6572160" y="5896080"/>
            <a:ext cx="28173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*Главное слово- аккуратно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024" name="Рисунок 7" descr=""/>
          <p:cNvPicPr/>
          <p:nvPr/>
        </p:nvPicPr>
        <p:blipFill>
          <a:blip r:embed="rId9"/>
          <a:stretch/>
        </p:blipFill>
        <p:spPr>
          <a:xfrm>
            <a:off x="10863720" y="137160"/>
            <a:ext cx="1161720" cy="1142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5" name="Image 17" descr=" 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1099880" y="438480"/>
            <a:ext cx="482400" cy="317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2026" name="Прямая соединительная линия 7"/>
          <p:cNvCxnSpPr/>
          <p:nvPr/>
        </p:nvCxnSpPr>
        <p:spPr>
          <a:xfrm>
            <a:off x="609480" y="5473080"/>
            <a:ext cx="10973160" cy="360"/>
          </a:xfrm>
          <a:prstGeom prst="straightConnector1">
            <a:avLst/>
          </a:prstGeom>
          <a:ln w="25400">
            <a:solidFill>
              <a:srgbClr val="e6e6e6"/>
            </a:solidFill>
          </a:ln>
        </p:spPr>
      </p:cxnSp>
      <p:sp>
        <p:nvSpPr>
          <p:cNvPr id="12027" name="Text 4"/>
          <p:cNvSpPr/>
          <p:nvPr/>
        </p:nvSpPr>
        <p:spPr>
          <a:xfrm>
            <a:off x="3524040" y="5754240"/>
            <a:ext cx="4429080" cy="48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algn="ctr" defTabSz="743760">
              <a:lnSpc>
                <a:spcPct val="110000"/>
              </a:lnSpc>
            </a:pPr>
            <a:r>
              <a:rPr b="1" lang="ru-RU" sz="1500" spc="150" strike="noStrike" u="none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Повторение алгоритма до полной постройки пирамиды</a:t>
            </a:r>
            <a:endParaRPr b="0" lang="ru-RU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028" name="Объект 3" descr=""/>
          <p:cNvPicPr/>
          <p:nvPr/>
        </p:nvPicPr>
        <p:blipFill>
          <a:blip r:embed="rId3"/>
          <a:stretch/>
        </p:blipFill>
        <p:spPr>
          <a:xfrm>
            <a:off x="1990800" y="597240"/>
            <a:ext cx="7735320" cy="435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29" name="Рисунок 1" descr=""/>
          <p:cNvPicPr/>
          <p:nvPr/>
        </p:nvPicPr>
        <p:blipFill>
          <a:blip r:embed="rId4"/>
          <a:stretch/>
        </p:blipFill>
        <p:spPr>
          <a:xfrm>
            <a:off x="166680" y="5643360"/>
            <a:ext cx="2509560" cy="904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30" name="Рисунок 2" descr=""/>
          <p:cNvPicPr/>
          <p:nvPr/>
        </p:nvPicPr>
        <p:blipFill>
          <a:blip r:embed="rId5"/>
          <a:stretch/>
        </p:blipFill>
        <p:spPr>
          <a:xfrm>
            <a:off x="10523520" y="303480"/>
            <a:ext cx="1152360" cy="90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31" name="Номер слайда 2"/>
          <p:cNvSpPr/>
          <p:nvPr/>
        </p:nvSpPr>
        <p:spPr>
          <a:xfrm>
            <a:off x="10863720" y="6324480"/>
            <a:ext cx="721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ru-RU" sz="900" strike="noStrike" u="none">
                <a:solidFill>
                  <a:srgbClr val="969696"/>
                </a:solidFill>
                <a:effectLst/>
                <a:uFillTx/>
                <a:latin typeface="Graphik LC Regular"/>
              </a:rPr>
              <a:t>8</a:t>
            </a:r>
            <a:endParaRPr b="0" lang="ru-RU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endParaRPr b="0" lang="ru-RU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defTabSz="457200">
              <a:lnSpc>
                <a:spcPct val="100000"/>
              </a:lnSpc>
            </a:pPr>
            <a:endParaRPr b="0" lang="ru-RU" sz="9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2" name="Text 3"/>
          <p:cNvSpPr/>
          <p:nvPr/>
        </p:nvSpPr>
        <p:spPr>
          <a:xfrm>
            <a:off x="609480" y="1946880"/>
            <a:ext cx="4647240" cy="14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743760">
              <a:lnSpc>
                <a:spcPts val="5499"/>
              </a:lnSpc>
            </a:pP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Спасибо</a:t>
            </a:r>
            <a:br>
              <a:rPr sz="5000"/>
            </a:br>
            <a:r>
              <a:rPr b="1" lang="ru-RU" sz="5000" strike="noStrike" u="none">
                <a:solidFill>
                  <a:srgbClr val="fafafa"/>
                </a:solidFill>
                <a:effectLst/>
                <a:uFillTx/>
                <a:latin typeface="Inter"/>
                <a:ea typeface="Inter"/>
              </a:rPr>
              <a:t>за внимание</a:t>
            </a:r>
            <a:endParaRPr b="0" lang="ru-RU" sz="5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033" name="Рисунок 6" descr=""/>
          <p:cNvPicPr/>
          <p:nvPr/>
        </p:nvPicPr>
        <p:blipFill>
          <a:blip r:embed="rId1"/>
          <a:srcRect l="0" t="7610" r="0" b="7610"/>
          <a:stretch/>
        </p:blipFill>
        <p:spPr>
          <a:xfrm>
            <a:off x="5917320" y="609480"/>
            <a:ext cx="5659200" cy="565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34" name="Рисунок 3" descr=""/>
          <p:cNvPicPr/>
          <p:nvPr/>
        </p:nvPicPr>
        <p:blipFill>
          <a:blip r:embed="rId2"/>
          <a:stretch/>
        </p:blipFill>
        <p:spPr>
          <a:xfrm>
            <a:off x="533160" y="104760"/>
            <a:ext cx="3695760" cy="1295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35" name="Рисунок 5" descr=""/>
          <p:cNvPicPr/>
          <p:nvPr/>
        </p:nvPicPr>
        <p:blipFill>
          <a:blip r:embed="rId3"/>
          <a:stretch/>
        </p:blipFill>
        <p:spPr>
          <a:xfrm>
            <a:off x="533160" y="342720"/>
            <a:ext cx="4554000" cy="113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36" name="Рисунок 8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rot="4890600">
            <a:off x="-2314800" y="2494800"/>
            <a:ext cx="9176400" cy="5161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" dur="indefinite" restart="never" nodeType="tmRoot">
          <p:childTnLst>
            <p:seq>
              <p:cTn id="15" dur="indefinite" nodeType="mainSeq">
                <p:childTnLst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2000" fill="hold"/>
                                        <p:tgtEl>
                                          <p:spTgt spid="120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xit" presetID="42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3" dur="1000"/>
                                        <p:tgtEl>
                                          <p:spTgt spid="12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" dur="1000"/>
                                        <p:tgtEl>
                                          <p:spTgt spid="12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1000"/>
                                        <p:tgtEl>
                                          <p:spTgt spid="12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3_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4_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5_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2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</TotalTime>
  <Application>LibreOffice/25.2.4.3$Linux_X86_64 LibreOffice_project/520$Build-3</Application>
  <AppVersion>15.0000</AppVersion>
  <Words>353</Words>
  <Paragraphs>61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2025-07-19T06:58:12Z</dcterms:created>
  <dc:creator>User</dc:creator>
  <dc:description/>
  <dc:language>ru-RU</dc:language>
  <cp:lastModifiedBy/>
  <dcterms:modified xsi:type="dcterms:W3CDTF">2025-07-19T16:21:30Z</dcterms:modified>
  <cp:revision>49</cp:revision>
  <dc:subject/>
  <dc:title>Пирамида из хаоса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9</vt:i4>
  </property>
</Properties>
</file>